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7" r:id="rId4"/>
    <p:sldId id="262" r:id="rId5"/>
    <p:sldId id="264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0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0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681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60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91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93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1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9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5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2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6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2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ED257-4DFC-429C-9FFA-C1A80389EB7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42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7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9617" y="2328631"/>
            <a:ext cx="8789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MySQL trigger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stored program which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executes automatically to respond to a specific event.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can be executed when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 run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following MySQL statements on the table: INSERT, UPDATE and DELETE. It can be invoked before or after the event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6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0310" y="1419366"/>
            <a:ext cx="88710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INSERT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en-US" alt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activated before data is inserted into the table.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INSERT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en-US" alt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activated after data is inserted into the table.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UPDATE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en-US" alt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activated before data in the table is updated.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UPDATE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en-US" alt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activated after data in the table is updated.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DELETE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en-US" alt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activated before data is removed from the table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DELETE 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activated after data is removed from the table.</a:t>
            </a:r>
          </a:p>
        </p:txBody>
      </p:sp>
    </p:spTree>
    <p:extLst>
      <p:ext uri="{BB962C8B-B14F-4D97-AF65-F5344CB8AC3E}">
        <p14:creationId xmlns:p14="http://schemas.microsoft.com/office/powerpoint/2010/main" val="38001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422" y="750627"/>
            <a:ext cx="97854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endParaRPr lang="en-US" sz="2000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trigger_name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trigger_time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trigger_event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trigger_body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trigger_time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trigger_event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9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45" y="0"/>
            <a:ext cx="9567082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CREATE DEFINER=`root`@`%` TRIGGER `TR_BILLDATA_DELETE` </a:t>
            </a:r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BEFORE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DELETE ON `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billdata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` FOR EACH ROW </a:t>
            </a:r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	DECLARE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V_FYSTATUS VARCHAR(30);</a:t>
            </a: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	SELECT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STATUS INTO V_FYSTATUS</a:t>
            </a: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	FROM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FISCALYEARMASTER</a:t>
            </a: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	WHERE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COCODE = OLD.COCODE AND CODE = OLD.FYCODE;</a:t>
            </a: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V_FYSTATUS='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ReadOnly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' THEN</a:t>
            </a: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	     CALL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ERRORMESSAGE(7505);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IF;</a:t>
            </a: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V_FYSTATUS='Inactive' THEN</a:t>
            </a: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	  CALL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ERRORMESSAGE(7506);</a:t>
            </a: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	END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IF;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trigger, only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.col_name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.col_name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refer to the columns of a row before it is updated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.col_name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refer to the columns of the row after it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trigger, only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.col_name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used; there is no new row.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6872" y="1555845"/>
            <a:ext cx="75972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AND DROP TRIGGER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trigger: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a trigger,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delete it first and recreate it with the new code.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ALTER TRIGGER statement available in MySQL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445" y="335846"/>
            <a:ext cx="959437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Open Sans"/>
              </a:rPr>
              <a:t>Advantages</a:t>
            </a:r>
            <a:r>
              <a:rPr lang="en-US" dirty="0" smtClean="0">
                <a:latin typeface="Open Sans"/>
              </a:rPr>
              <a:t>:</a:t>
            </a:r>
          </a:p>
          <a:p>
            <a:endParaRPr lang="en-US" dirty="0" smtClean="0">
              <a:latin typeface="Open Sans"/>
            </a:endParaRPr>
          </a:p>
          <a:p>
            <a:pPr>
              <a:buFont typeface="+mj-lt"/>
              <a:buAutoNum type="arabicPeriod"/>
            </a:pPr>
            <a:endParaRPr lang="en-US" dirty="0" smtClean="0"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b="1" dirty="0" smtClean="0">
                <a:latin typeface="Open Sans"/>
              </a:rPr>
              <a:t>Useful </a:t>
            </a:r>
            <a:r>
              <a:rPr lang="en-US" b="1" dirty="0">
                <a:latin typeface="Open Sans"/>
              </a:rPr>
              <a:t>for catching errors:</a:t>
            </a:r>
            <a:r>
              <a:rPr lang="en-US" dirty="0">
                <a:latin typeface="Open Sans"/>
              </a:rPr>
              <a:t> MySQL triggers can catch errors in business logic in the database layer</a:t>
            </a:r>
            <a:r>
              <a:rPr lang="en-US" dirty="0" smtClean="0">
                <a:latin typeface="Open Sans"/>
              </a:rPr>
              <a:t>.</a:t>
            </a:r>
          </a:p>
          <a:p>
            <a:pPr>
              <a:buFont typeface="+mj-lt"/>
              <a:buAutoNum type="arabicPeriod"/>
            </a:pPr>
            <a:endParaRPr lang="en-US" dirty="0">
              <a:latin typeface="Open Sans"/>
            </a:endParaRPr>
          </a:p>
          <a:p>
            <a:pPr>
              <a:buFont typeface="+mj-lt"/>
              <a:buAutoNum type="arabicPeriod"/>
            </a:pPr>
            <a:endParaRPr lang="en-US" dirty="0"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Open Sans"/>
              </a:rPr>
              <a:t>Auditing:</a:t>
            </a:r>
            <a:r>
              <a:rPr lang="en-US" dirty="0">
                <a:latin typeface="Open Sans"/>
              </a:rPr>
              <a:t> Actually MySQL triggers are very much useful for the purpose of auditing of the changes made in the table</a:t>
            </a:r>
            <a:r>
              <a:rPr lang="en-US" dirty="0" smtClean="0">
                <a:latin typeface="Open Sans"/>
              </a:rPr>
              <a:t>.</a:t>
            </a:r>
          </a:p>
          <a:p>
            <a:pPr>
              <a:buFont typeface="+mj-lt"/>
              <a:buAutoNum type="arabicPeriod"/>
            </a:pPr>
            <a:endParaRPr lang="en-US" dirty="0"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Open Sans"/>
              </a:rPr>
              <a:t>Prevention of invalid transactions: </a:t>
            </a:r>
            <a:r>
              <a:rPr lang="en-US" dirty="0">
                <a:latin typeface="Open Sans"/>
              </a:rPr>
              <a:t>MySQL triggers are very useful in the prevention of invalid transactions</a:t>
            </a:r>
            <a:r>
              <a:rPr lang="en-US" dirty="0" smtClean="0">
                <a:latin typeface="Open Sans"/>
              </a:rPr>
              <a:t>.</a:t>
            </a:r>
          </a:p>
          <a:p>
            <a:pPr>
              <a:buFont typeface="+mj-lt"/>
              <a:buAutoNum type="arabicPeriod"/>
            </a:pPr>
            <a:endParaRPr lang="en-US" dirty="0">
              <a:latin typeface="Open Sans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4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391" y="983861"/>
            <a:ext cx="873001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Open Sans"/>
              </a:rPr>
              <a:t>Disadvantages</a:t>
            </a:r>
            <a:r>
              <a:rPr lang="en-US" dirty="0" smtClean="0">
                <a:latin typeface="Open Sans"/>
              </a:rPr>
              <a:t>:</a:t>
            </a:r>
          </a:p>
          <a:p>
            <a:endParaRPr lang="en-US" dirty="0"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Open Sans"/>
              </a:rPr>
              <a:t>Cannot replace all validations:</a:t>
            </a:r>
            <a:r>
              <a:rPr lang="en-US" dirty="0">
                <a:latin typeface="Open Sans"/>
              </a:rPr>
              <a:t> Actually, MySQL triggers cannot replace all the validations and can only provide an extended validation</a:t>
            </a:r>
            <a:r>
              <a:rPr lang="en-US" dirty="0" smtClean="0">
                <a:latin typeface="Open Sans"/>
              </a:rPr>
              <a:t>.</a:t>
            </a:r>
          </a:p>
          <a:p>
            <a:pPr>
              <a:buFont typeface="+mj-lt"/>
              <a:buAutoNum type="arabicPeriod"/>
            </a:pPr>
            <a:endParaRPr lang="en-US" dirty="0"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Open Sans"/>
              </a:rPr>
              <a:t>Invisible from client applications: </a:t>
            </a:r>
            <a:r>
              <a:rPr lang="en-US" dirty="0">
                <a:latin typeface="Open Sans"/>
              </a:rPr>
              <a:t>Basically MySQL triggers are invoked and executed invisible from the client applications hence it is very much difficult to figure out what happens in the database layer</a:t>
            </a:r>
            <a:r>
              <a:rPr lang="en-US" dirty="0" smtClean="0">
                <a:latin typeface="Open Sans"/>
              </a:rPr>
              <a:t>.</a:t>
            </a:r>
          </a:p>
          <a:p>
            <a:pPr>
              <a:buFont typeface="+mj-lt"/>
              <a:buAutoNum type="arabicPeriod"/>
            </a:pPr>
            <a:endParaRPr lang="en-US" dirty="0"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Open Sans"/>
              </a:rPr>
              <a:t>Impose load on server: </a:t>
            </a:r>
            <a:r>
              <a:rPr lang="en-US" dirty="0">
                <a:latin typeface="Open Sans"/>
              </a:rPr>
              <a:t>Triggers can impose a high load on the database server.</a:t>
            </a:r>
            <a:endParaRPr lang="en-US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2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379" y="634580"/>
            <a:ext cx="814316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Open Sans"/>
              </a:rPr>
              <a:t>Restrictions</a:t>
            </a:r>
            <a:r>
              <a:rPr lang="en-US" dirty="0" smtClean="0">
                <a:latin typeface="Open Sans"/>
              </a:rPr>
              <a:t>:</a:t>
            </a:r>
            <a:br>
              <a:rPr lang="en-US" dirty="0" smtClean="0">
                <a:latin typeface="Open Sans"/>
              </a:rPr>
            </a:br>
            <a:endParaRPr lang="en-US" dirty="0"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Open Sans"/>
              </a:rPr>
              <a:t>Only one trigger for each timing/event: </a:t>
            </a:r>
            <a:r>
              <a:rPr lang="en-US" dirty="0">
                <a:latin typeface="Open Sans"/>
              </a:rPr>
              <a:t>Each table can have only one trigger for each timing/event combination (</a:t>
            </a:r>
            <a:r>
              <a:rPr lang="en-US" dirty="0" err="1">
                <a:latin typeface="Open Sans"/>
              </a:rPr>
              <a:t>ie</a:t>
            </a:r>
            <a:r>
              <a:rPr lang="en-US" dirty="0">
                <a:latin typeface="Open Sans"/>
              </a:rPr>
              <a:t>: we can't define two BEFORE INSERT triggers for the same table</a:t>
            </a:r>
            <a:r>
              <a:rPr lang="en-US" dirty="0" smtClean="0">
                <a:latin typeface="Open Sans"/>
              </a:rPr>
              <a:t>).</a:t>
            </a:r>
          </a:p>
          <a:p>
            <a:pPr>
              <a:buFont typeface="+mj-lt"/>
              <a:buAutoNum type="arabicPeriod"/>
            </a:pPr>
            <a:endParaRPr lang="en-US" dirty="0"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Open Sans"/>
              </a:rPr>
              <a:t>RETURN statement is not permitted: </a:t>
            </a:r>
            <a:r>
              <a:rPr lang="en-US" dirty="0">
                <a:latin typeface="Open Sans"/>
              </a:rPr>
              <a:t>As triggers don't return any values hence the RETURN statement is not permitted</a:t>
            </a:r>
            <a:r>
              <a:rPr lang="en-US" dirty="0" smtClean="0">
                <a:latin typeface="Open Sans"/>
              </a:rPr>
              <a:t>.</a:t>
            </a:r>
          </a:p>
          <a:p>
            <a:pPr>
              <a:buFont typeface="+mj-lt"/>
              <a:buAutoNum type="arabicPeriod"/>
            </a:pPr>
            <a:endParaRPr lang="en-US" dirty="0"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Open Sans"/>
              </a:rPr>
              <a:t>Foreign key restriction: </a:t>
            </a:r>
            <a:r>
              <a:rPr lang="en-US" dirty="0">
                <a:latin typeface="Open Sans"/>
              </a:rPr>
              <a:t>Triggers are not activated by foreign key actions</a:t>
            </a:r>
            <a:r>
              <a:rPr lang="en-US" dirty="0" smtClean="0">
                <a:latin typeface="Open Sans"/>
              </a:rPr>
              <a:t>.</a:t>
            </a:r>
          </a:p>
          <a:p>
            <a:pPr>
              <a:buFont typeface="+mj-lt"/>
              <a:buAutoNum type="arabicPeriod"/>
            </a:pP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139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902</TotalTime>
  <Words>146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Open Sans</vt:lpstr>
      <vt:lpstr>Rockwell</vt:lpstr>
      <vt:lpstr>Times New Roman</vt:lpstr>
      <vt:lpstr>Wingdings</vt:lpstr>
      <vt:lpstr>Damask</vt:lpstr>
      <vt:lpstr>TRIGGER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Shareena Anoop</dc:creator>
  <cp:lastModifiedBy>Vishnu gopi</cp:lastModifiedBy>
  <cp:revision>50</cp:revision>
  <dcterms:created xsi:type="dcterms:W3CDTF">2018-08-10T08:51:43Z</dcterms:created>
  <dcterms:modified xsi:type="dcterms:W3CDTF">2019-03-30T08:06:29Z</dcterms:modified>
</cp:coreProperties>
</file>