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84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7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30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44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9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57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2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4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3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0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38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0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12CFF3-76DD-4502-9DF9-16CE1F3CC30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56067" y="1635617"/>
            <a:ext cx="1506828" cy="95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8152326" y="1352281"/>
            <a:ext cx="1970467" cy="16613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if verified customer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6"/>
          </p:cNvCxnSpPr>
          <p:nvPr/>
        </p:nvCxnSpPr>
        <p:spPr>
          <a:xfrm>
            <a:off x="2562895" y="2112136"/>
            <a:ext cx="1924385" cy="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45741" y="2170090"/>
            <a:ext cx="2112453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115581" y="2182969"/>
            <a:ext cx="890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9137560" y="3013656"/>
            <a:ext cx="70834" cy="230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809481" y="5318975"/>
            <a:ext cx="7398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" idx="4"/>
          </p:cNvCxnSpPr>
          <p:nvPr/>
        </p:nvCxnSpPr>
        <p:spPr>
          <a:xfrm flipV="1">
            <a:off x="1809481" y="2588654"/>
            <a:ext cx="0" cy="273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822360" y="3902299"/>
            <a:ext cx="7328078" cy="1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109915" y="190607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08406" y="1985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92483" y="323259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35662" y="3580324"/>
            <a:ext cx="8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tage1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435662" y="4958363"/>
            <a:ext cx="8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533363" y="1906073"/>
            <a:ext cx="1512378" cy="56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93960" y="4984122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93960" y="3580324"/>
            <a:ext cx="235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Prod_id,edn_id,version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5019" y="1841677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58377" y="1918951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4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2743"/>
            <a:ext cx="10515600" cy="321971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Encrypted data -&gt; </a:t>
            </a:r>
            <a:r>
              <a:rPr lang="en-US" sz="1600" dirty="0" err="1" smtClean="0"/>
              <a:t>decrpt</a:t>
            </a:r>
            <a:endParaRPr lang="en-US" sz="1600" dirty="0" smtClean="0"/>
          </a:p>
          <a:p>
            <a:r>
              <a:rPr lang="en-US" sz="1600" dirty="0" smtClean="0"/>
              <a:t>Arrange data in two arrays, key and value</a:t>
            </a:r>
          </a:p>
          <a:p>
            <a:r>
              <a:rPr lang="en-US" sz="1600" dirty="0" smtClean="0"/>
              <a:t>Combine each element of key with a ‘|’ symbol, and value also.</a:t>
            </a:r>
          </a:p>
          <a:p>
            <a:r>
              <a:rPr lang="en-US" sz="1600" dirty="0" smtClean="0"/>
              <a:t>Encode this key string and value string</a:t>
            </a:r>
          </a:p>
          <a:p>
            <a:r>
              <a:rPr lang="en-US" sz="1600" dirty="0" smtClean="0"/>
              <a:t>Generate a random number, (random)</a:t>
            </a:r>
          </a:p>
          <a:p>
            <a:r>
              <a:rPr lang="en-US" sz="1600" dirty="0" smtClean="0"/>
              <a:t>Split this </a:t>
            </a:r>
            <a:r>
              <a:rPr lang="en-US" sz="1600" dirty="0" err="1" smtClean="0"/>
              <a:t>keystring</a:t>
            </a:r>
            <a:r>
              <a:rPr lang="en-US" sz="1600" dirty="0" smtClean="0"/>
              <a:t> and </a:t>
            </a:r>
            <a:r>
              <a:rPr lang="en-US" sz="1600" dirty="0" err="1" smtClean="0"/>
              <a:t>valuestring</a:t>
            </a:r>
            <a:r>
              <a:rPr lang="en-US" sz="1600" dirty="0" smtClean="0"/>
              <a:t> with </a:t>
            </a:r>
            <a:r>
              <a:rPr lang="en-US" sz="1600" dirty="0" err="1" smtClean="0"/>
              <a:t>randomnumber</a:t>
            </a:r>
            <a:r>
              <a:rPr lang="en-US" sz="1600" dirty="0" smtClean="0"/>
              <a:t> as size into arrays - </a:t>
            </a:r>
            <a:r>
              <a:rPr lang="en-US" sz="1600" dirty="0" err="1" smtClean="0"/>
              <a:t>keyarray</a:t>
            </a:r>
            <a:r>
              <a:rPr lang="en-US" sz="1600" dirty="0" smtClean="0"/>
              <a:t> and </a:t>
            </a:r>
            <a:r>
              <a:rPr lang="en-US" sz="1600" dirty="0" err="1" smtClean="0"/>
              <a:t>valuearray</a:t>
            </a:r>
            <a:endParaRPr lang="en-US" sz="1600" dirty="0" smtClean="0"/>
          </a:p>
          <a:p>
            <a:r>
              <a:rPr lang="en-US" sz="1600" dirty="0" smtClean="0"/>
              <a:t>Keep the </a:t>
            </a:r>
            <a:r>
              <a:rPr lang="en-US" sz="1600" dirty="0" err="1" smtClean="0"/>
              <a:t>keyarray</a:t>
            </a:r>
            <a:r>
              <a:rPr lang="en-US" sz="1600" dirty="0" smtClean="0"/>
              <a:t> and </a:t>
            </a:r>
            <a:r>
              <a:rPr lang="en-US" sz="1600" dirty="0" err="1" smtClean="0"/>
              <a:t>valuearray</a:t>
            </a:r>
            <a:r>
              <a:rPr lang="en-US" sz="1600" dirty="0" smtClean="0"/>
              <a:t> length</a:t>
            </a:r>
          </a:p>
          <a:p>
            <a:r>
              <a:rPr lang="en-US" sz="1600" dirty="0" smtClean="0"/>
              <a:t>Make last element of each array of size of </a:t>
            </a:r>
            <a:r>
              <a:rPr lang="en-US" sz="1600" dirty="0" err="1" smtClean="0"/>
              <a:t>RandomNumber</a:t>
            </a:r>
            <a:r>
              <a:rPr lang="en-US" sz="1600" dirty="0" smtClean="0"/>
              <a:t> with ‘$’ sign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3884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0800000" flipH="1" flipV="1">
            <a:off x="1371158" y="1434541"/>
            <a:ext cx="103030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Create a string from these </a:t>
            </a:r>
            <a:r>
              <a:rPr lang="en-US" sz="1600" dirty="0" err="1" smtClean="0"/>
              <a:t>KeyArray</a:t>
            </a:r>
            <a:r>
              <a:rPr lang="en-US" sz="1600" dirty="0" smtClean="0"/>
              <a:t> and </a:t>
            </a:r>
            <a:r>
              <a:rPr lang="en-US" sz="1600" dirty="0" err="1" smtClean="0"/>
              <a:t>ValArray</a:t>
            </a:r>
            <a:r>
              <a:rPr lang="en-US" sz="1600" dirty="0" smtClean="0"/>
              <a:t> by merging each array's each element one by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Take the string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Divide the string length by 3 to get a integer number, that is, </a:t>
            </a:r>
            <a:r>
              <a:rPr lang="en-US" sz="1600" dirty="0" err="1" smtClean="0"/>
              <a:t>IntegerNumber</a:t>
            </a:r>
            <a:r>
              <a:rPr lang="en-US" sz="1600" dirty="0" smtClean="0"/>
              <a:t> = 16</a:t>
            </a:r>
          </a:p>
          <a:p>
            <a:r>
              <a:rPr lang="en-US" sz="1600" dirty="0" smtClean="0"/>
              <a:t>     This </a:t>
            </a:r>
            <a:r>
              <a:rPr lang="en-US" sz="1600" dirty="0" err="1" smtClean="0"/>
              <a:t>IntegerNumber</a:t>
            </a:r>
            <a:r>
              <a:rPr lang="en-US" sz="1600" dirty="0" smtClean="0"/>
              <a:t> should be below 15. This case it is 16, so take a integer 11 as </a:t>
            </a:r>
            <a:r>
              <a:rPr lang="en-US" sz="1600" dirty="0" err="1" smtClean="0"/>
              <a:t>IntegerNumber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hexadecimal number of this </a:t>
            </a:r>
            <a:r>
              <a:rPr lang="en-US" sz="1600" dirty="0" err="1" smtClean="0"/>
              <a:t>IntegerNumber</a:t>
            </a:r>
            <a:r>
              <a:rPr lang="en-US" sz="1600" dirty="0" smtClean="0"/>
              <a:t>  (</a:t>
            </a:r>
            <a:r>
              <a:rPr lang="en-US" sz="1600" dirty="0" err="1" smtClean="0"/>
              <a:t>hexIntNum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Split String into array of each element should contains </a:t>
            </a:r>
            <a:r>
              <a:rPr lang="en-US" sz="1600" dirty="0" err="1" smtClean="0"/>
              <a:t>IntegerNumber</a:t>
            </a:r>
            <a:r>
              <a:rPr lang="en-US" sz="1600" dirty="0" smtClean="0"/>
              <a:t>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Convert </a:t>
            </a:r>
            <a:r>
              <a:rPr lang="en-US" sz="1600" dirty="0" err="1" smtClean="0"/>
              <a:t>KeyArrayLength</a:t>
            </a:r>
            <a:r>
              <a:rPr lang="en-US" sz="1600" dirty="0" smtClean="0"/>
              <a:t> and </a:t>
            </a:r>
            <a:r>
              <a:rPr lang="en-US" sz="1600" dirty="0" err="1" smtClean="0"/>
              <a:t>ValArrayLength</a:t>
            </a:r>
            <a:r>
              <a:rPr lang="en-US" sz="1600" dirty="0" smtClean="0"/>
              <a:t> into hexadecimal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Create an array with elements in the following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[</a:t>
            </a:r>
            <a:r>
              <a:rPr lang="en-US" sz="1600" dirty="0" err="1" smtClean="0"/>
              <a:t>hexIntNum</a:t>
            </a:r>
            <a:r>
              <a:rPr lang="en-US" sz="1600" dirty="0" smtClean="0"/>
              <a:t>,  first element of </a:t>
            </a:r>
            <a:r>
              <a:rPr lang="en-US" sz="1600" dirty="0" err="1" smtClean="0"/>
              <a:t>StringArray</a:t>
            </a:r>
            <a:r>
              <a:rPr lang="en-US" sz="1600" dirty="0" smtClean="0"/>
              <a:t>, random, second element of </a:t>
            </a:r>
            <a:r>
              <a:rPr lang="en-US" sz="1600" dirty="0" err="1" smtClean="0"/>
              <a:t>StringArray</a:t>
            </a:r>
            <a:r>
              <a:rPr lang="en-US" sz="1600" dirty="0" smtClean="0"/>
              <a:t>, </a:t>
            </a:r>
            <a:r>
              <a:rPr lang="en-US" sz="1600" dirty="0" err="1" smtClean="0"/>
              <a:t>HexaKeyArrayLength,g</a:t>
            </a:r>
            <a:r>
              <a:rPr lang="en-US" sz="1600" dirty="0" smtClean="0"/>
              <a:t>, A string created by joining remaining parts of </a:t>
            </a:r>
            <a:r>
              <a:rPr lang="en-US" sz="1600" dirty="0" err="1" smtClean="0"/>
              <a:t>StringArray</a:t>
            </a:r>
            <a:r>
              <a:rPr lang="en-US" sz="1600" dirty="0" smtClean="0"/>
              <a:t> with empty character '‘,h, </a:t>
            </a:r>
            <a:r>
              <a:rPr lang="en-US" sz="1600" dirty="0" err="1" smtClean="0"/>
              <a:t>HexaValArrayLength</a:t>
            </a:r>
            <a:r>
              <a:rPr lang="en-US" sz="1600" dirty="0" smtClean="0"/>
              <a:t>]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900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4108"/>
            <a:ext cx="10515600" cy="3773509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  the code in the order 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hexIntNum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first element of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StringArray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random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 element of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StringArray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HexaKeyArrayLength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A string created by joining  remaining parts of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StringArray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with empty character '‘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HexaValArrayLength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Combine the 3 strings </a:t>
            </a:r>
          </a:p>
        </p:txBody>
      </p:sp>
    </p:spTree>
    <p:extLst>
      <p:ext uri="{BB962C8B-B14F-4D97-AF65-F5344CB8AC3E}">
        <p14:creationId xmlns:p14="http://schemas.microsoft.com/office/powerpoint/2010/main" val="197801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0468" y="2073499"/>
            <a:ext cx="83793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 into two arrays with random as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 the last '$' characters from each array's last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Join elements of each array with empty character '' to form corresponding strings –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keystring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valuestring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Decode each string using base64 to get keys/values joined with pipe character '|‘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Explode each string with pipe character to get a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KeyArray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a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ValArray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69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</TotalTime>
  <Words>291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FLOW OF DATA</vt:lpstr>
      <vt:lpstr>PowerPoint Presentation</vt:lpstr>
      <vt:lpstr>Encoding</vt:lpstr>
      <vt:lpstr>PowerPoint Presentation</vt:lpstr>
      <vt:lpstr>Decoding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Aswathy M S</dc:creator>
  <cp:lastModifiedBy>Aswathy M S</cp:lastModifiedBy>
  <cp:revision>7</cp:revision>
  <dcterms:created xsi:type="dcterms:W3CDTF">2019-01-12T04:54:23Z</dcterms:created>
  <dcterms:modified xsi:type="dcterms:W3CDTF">2019-01-12T06:05:39Z</dcterms:modified>
</cp:coreProperties>
</file>