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CA5-7D6D-49A4-A368-12AFB6E0965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8B0-C168-4A9B-80F3-C6925324B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0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CA5-7D6D-49A4-A368-12AFB6E0965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8B0-C168-4A9B-80F3-C6925324B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2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CA5-7D6D-49A4-A368-12AFB6E0965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8B0-C168-4A9B-80F3-C6925324B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67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CA5-7D6D-49A4-A368-12AFB6E0965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8B0-C168-4A9B-80F3-C6925324B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03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CA5-7D6D-49A4-A368-12AFB6E0965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8B0-C168-4A9B-80F3-C6925324B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83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CA5-7D6D-49A4-A368-12AFB6E0965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8B0-C168-4A9B-80F3-C6925324B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62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CA5-7D6D-49A4-A368-12AFB6E0965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8B0-C168-4A9B-80F3-C6925324B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34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CA5-7D6D-49A4-A368-12AFB6E0965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8B0-C168-4A9B-80F3-C6925324B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71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CA5-7D6D-49A4-A368-12AFB6E0965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8B0-C168-4A9B-80F3-C6925324B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4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CA5-7D6D-49A4-A368-12AFB6E0965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8B0-C168-4A9B-80F3-C6925324B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9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CA5-7D6D-49A4-A368-12AFB6E0965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8B0-C168-4A9B-80F3-C6925324B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6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CA5-7D6D-49A4-A368-12AFB6E0965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8B0-C168-4A9B-80F3-C6925324B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2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CA5-7D6D-49A4-A368-12AFB6E0965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8B0-C168-4A9B-80F3-C6925324B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4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CA5-7D6D-49A4-A368-12AFB6E0965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8B0-C168-4A9B-80F3-C6925324B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9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CA5-7D6D-49A4-A368-12AFB6E0965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8B0-C168-4A9B-80F3-C6925324B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7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CA5-7D6D-49A4-A368-12AFB6E0965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8B0-C168-4A9B-80F3-C6925324B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1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C6E6CA5-7D6D-49A4-A368-12AFB6E0965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A2A98B0-C168-4A9B-80F3-C6925324B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C6E6CA5-7D6D-49A4-A368-12AFB6E0965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A2A98B0-C168-4A9B-80F3-C6925324B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93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Stored Procedures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6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4501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What is a Stored Procedure?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3537" y="1224565"/>
            <a:ext cx="9905998" cy="3124201"/>
          </a:xfrm>
        </p:spPr>
        <p:txBody>
          <a:bodyPr/>
          <a:lstStyle/>
          <a:p>
            <a:r>
              <a:rPr lang="en-US" dirty="0">
                <a:effectLst/>
              </a:rPr>
              <a:t>A stored procedure is a prepared SQL code that you can save, so the code can be reused over and over again.</a:t>
            </a:r>
          </a:p>
          <a:p>
            <a:r>
              <a:rPr lang="en-US" dirty="0">
                <a:effectLst/>
              </a:rPr>
              <a:t>So if you have an SQL query that you write over and over again, save it as a stored procedure, and then just call it to execute it.</a:t>
            </a:r>
          </a:p>
          <a:p>
            <a:r>
              <a:rPr lang="en-US" dirty="0">
                <a:effectLst/>
              </a:rPr>
              <a:t>You can also pass parameters to a stored procedure, so that the stored procedure can act based on the parameter value(s) that is passed.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6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77532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Stored Procedure </a:t>
            </a:r>
            <a:r>
              <a:rPr lang="en-US" dirty="0" smtClean="0">
                <a:effectLst/>
              </a:rPr>
              <a:t>Syntax and </a:t>
            </a:r>
            <a:r>
              <a:rPr lang="en-US" dirty="0">
                <a:effectLst/>
              </a:rPr>
              <a:t>Execute a Stored Procedure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7000"/>
            <a:ext cx="9905998" cy="3141372"/>
          </a:xfrm>
        </p:spPr>
        <p:txBody>
          <a:bodyPr>
            <a:normAutofit lnSpcReduction="10000"/>
          </a:bodyPr>
          <a:lstStyle/>
          <a:p>
            <a:r>
              <a:rPr lang="en-US" sz="3600" b="1" dirty="0" smtClean="0">
                <a:effectLst/>
              </a:rPr>
              <a:t>Syntax</a:t>
            </a:r>
          </a:p>
          <a:p>
            <a:r>
              <a:rPr lang="en-US" dirty="0" smtClean="0">
                <a:effectLst/>
              </a:rPr>
              <a:t>CREATE</a:t>
            </a:r>
            <a:r>
              <a:rPr lang="en-US" dirty="0">
                <a:effectLst/>
              </a:rPr>
              <a:t> PROCEDURE </a:t>
            </a:r>
            <a:r>
              <a:rPr lang="en-US" i="1" dirty="0" err="1">
                <a:effectLst/>
              </a:rPr>
              <a:t>procedure_name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effectLst/>
              </a:rPr>
              <a:t>AS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 err="1">
                <a:effectLst/>
              </a:rPr>
              <a:t>sql_statement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effectLst/>
              </a:rPr>
              <a:t>GO</a:t>
            </a:r>
            <a:r>
              <a:rPr lang="en-US" dirty="0" smtClean="0">
                <a:effectLst/>
              </a:rPr>
              <a:t>;</a:t>
            </a:r>
          </a:p>
          <a:p>
            <a:r>
              <a:rPr lang="en-US" sz="2400" b="1" dirty="0">
                <a:effectLst/>
              </a:rPr>
              <a:t>Execute a Stored </a:t>
            </a:r>
            <a:r>
              <a:rPr lang="en-US" sz="2400" b="1" dirty="0" smtClean="0">
                <a:effectLst/>
              </a:rPr>
              <a:t>Procedure</a:t>
            </a:r>
          </a:p>
          <a:p>
            <a:r>
              <a:rPr lang="en-US" dirty="0">
                <a:effectLst/>
              </a:rPr>
              <a:t>EXEC </a:t>
            </a:r>
            <a:r>
              <a:rPr lang="en-US" i="1" dirty="0" err="1">
                <a:effectLst/>
              </a:rPr>
              <a:t>procedure_name</a:t>
            </a:r>
            <a:r>
              <a:rPr lang="en-US" dirty="0">
                <a:effectLst/>
              </a:rPr>
              <a:t>;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CREATE PROCEDURE </a:t>
            </a:r>
            <a:r>
              <a:rPr lang="en-US" dirty="0" err="1">
                <a:effectLst/>
              </a:rPr>
              <a:t>SelectAllCustomers</a:t>
            </a:r>
            <a:r>
              <a:rPr lang="en-US" dirty="0">
                <a:effectLst/>
              </a:rPr>
              <a:t> @City </a:t>
            </a:r>
            <a:r>
              <a:rPr lang="en-US" dirty="0" err="1">
                <a:effectLst/>
              </a:rPr>
              <a:t>nvarchar</a:t>
            </a:r>
            <a:r>
              <a:rPr lang="en-US" dirty="0">
                <a:effectLst/>
              </a:rPr>
              <a:t>(30)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effectLst/>
              </a:rPr>
              <a:t>AS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effectLst/>
              </a:rPr>
              <a:t>SELECT * FROM Customers WHERE City = @City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effectLst/>
              </a:rPr>
              <a:t>GO</a:t>
            </a:r>
            <a:r>
              <a:rPr lang="en-US" dirty="0" smtClean="0">
                <a:effectLst/>
              </a:rPr>
              <a:t>;</a:t>
            </a:r>
          </a:p>
          <a:p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EX:</a:t>
            </a:r>
            <a:r>
              <a:rPr lang="en-US" dirty="0">
                <a:effectLst/>
              </a:rPr>
              <a:t>EXEC </a:t>
            </a:r>
            <a:r>
              <a:rPr lang="en-US" dirty="0" err="1">
                <a:effectLst/>
              </a:rPr>
              <a:t>SelectAllCustomers</a:t>
            </a:r>
            <a:r>
              <a:rPr lang="en-US" dirty="0">
                <a:effectLst/>
              </a:rPr>
              <a:t> City = </a:t>
            </a:r>
            <a:r>
              <a:rPr lang="en-US" dirty="0" smtClean="0">
                <a:effectLst/>
              </a:rPr>
              <a:t>“Thrissur";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3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Stored Procedure With Multiple Parameters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592133"/>
          </a:xfrm>
        </p:spPr>
        <p:txBody>
          <a:bodyPr>
            <a:normAutofit lnSpcReduction="10000"/>
          </a:bodyPr>
          <a:lstStyle/>
          <a:p>
            <a:r>
              <a:rPr lang="en-US" dirty="0">
                <a:effectLst/>
              </a:rPr>
              <a:t> Just list each parameter and the data type separated by a </a:t>
            </a:r>
            <a:r>
              <a:rPr lang="en-US" dirty="0" smtClean="0">
                <a:effectLst/>
              </a:rPr>
              <a:t>comma</a:t>
            </a:r>
          </a:p>
          <a:p>
            <a:r>
              <a:rPr lang="en-US" b="1" dirty="0">
                <a:effectLst/>
              </a:rPr>
              <a:t>Example</a:t>
            </a:r>
          </a:p>
          <a:p>
            <a:r>
              <a:rPr lang="en-US" dirty="0">
                <a:effectLst/>
              </a:rPr>
              <a:t>CREATE PROCEDURE </a:t>
            </a:r>
            <a:r>
              <a:rPr lang="en-US" dirty="0" err="1">
                <a:effectLst/>
              </a:rPr>
              <a:t>SelectAllCustomers</a:t>
            </a:r>
            <a:r>
              <a:rPr lang="en-US" dirty="0">
                <a:effectLst/>
              </a:rPr>
              <a:t> @City </a:t>
            </a:r>
            <a:r>
              <a:rPr lang="en-US" dirty="0" err="1">
                <a:effectLst/>
              </a:rPr>
              <a:t>nvarchar</a:t>
            </a:r>
            <a:r>
              <a:rPr lang="en-US" dirty="0">
                <a:effectLst/>
              </a:rPr>
              <a:t>(30), @</a:t>
            </a:r>
            <a:r>
              <a:rPr lang="en-US" dirty="0" err="1">
                <a:effectLst/>
              </a:rPr>
              <a:t>PostalCode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nvarchar</a:t>
            </a:r>
            <a:r>
              <a:rPr lang="en-US" dirty="0">
                <a:effectLst/>
              </a:rPr>
              <a:t>(10)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AS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SELECT * FROM Customers WHERE City = @City AND </a:t>
            </a:r>
            <a:r>
              <a:rPr lang="en-US" dirty="0" err="1">
                <a:effectLst/>
              </a:rPr>
              <a:t>PostalCode</a:t>
            </a:r>
            <a:r>
              <a:rPr lang="en-US" dirty="0">
                <a:effectLst/>
              </a:rPr>
              <a:t> = @</a:t>
            </a:r>
            <a:r>
              <a:rPr lang="en-US" dirty="0" err="1">
                <a:effectLst/>
              </a:rPr>
              <a:t>PostalCode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GO</a:t>
            </a:r>
            <a:r>
              <a:rPr lang="en-US" dirty="0" smtClean="0">
                <a:effectLst/>
              </a:rPr>
              <a:t>;</a:t>
            </a:r>
          </a:p>
          <a:p>
            <a:endParaRPr lang="en-US" dirty="0" smtClean="0">
              <a:effectLst/>
            </a:endParaRPr>
          </a:p>
          <a:p>
            <a:r>
              <a:rPr lang="en-US" dirty="0">
                <a:effectLst/>
              </a:rPr>
              <a:t>EXEC </a:t>
            </a:r>
            <a:r>
              <a:rPr lang="en-US" dirty="0" err="1">
                <a:effectLst/>
              </a:rPr>
              <a:t>SelectAllCustomers</a:t>
            </a:r>
            <a:r>
              <a:rPr lang="en-US" dirty="0">
                <a:effectLst/>
              </a:rPr>
              <a:t> City = "London", </a:t>
            </a:r>
            <a:r>
              <a:rPr lang="en-US" dirty="0" err="1">
                <a:effectLst/>
              </a:rPr>
              <a:t>PostalCode</a:t>
            </a:r>
            <a:r>
              <a:rPr lang="en-US" dirty="0">
                <a:effectLst/>
              </a:rPr>
              <a:t> = "WA1 1DP";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5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62" y="609600"/>
            <a:ext cx="11822805" cy="1631324"/>
          </a:xfrm>
        </p:spPr>
        <p:txBody>
          <a:bodyPr/>
          <a:lstStyle/>
          <a:p>
            <a:r>
              <a:rPr lang="en-US" b="1" dirty="0"/>
              <a:t>difference between stored procedure and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168" y="1945782"/>
            <a:ext cx="9905998" cy="3124201"/>
          </a:xfrm>
        </p:spPr>
        <p:txBody>
          <a:bodyPr/>
          <a:lstStyle/>
          <a:p>
            <a:r>
              <a:rPr lang="en-US" b="1" dirty="0">
                <a:effectLst/>
              </a:rPr>
              <a:t>Function</a:t>
            </a:r>
            <a:r>
              <a:rPr lang="en-US" dirty="0">
                <a:effectLst/>
              </a:rPr>
              <a:t> must return a value but in </a:t>
            </a:r>
            <a:r>
              <a:rPr lang="en-US" b="1" dirty="0">
                <a:effectLst/>
              </a:rPr>
              <a:t>Stored Procedure</a:t>
            </a:r>
            <a:r>
              <a:rPr lang="en-US" dirty="0">
                <a:effectLst/>
              </a:rPr>
              <a:t> it is optional. Even </a:t>
            </a:r>
            <a:r>
              <a:rPr lang="en-US" dirty="0" err="1">
                <a:effectLst/>
              </a:rPr>
              <a:t>a</a:t>
            </a:r>
            <a:r>
              <a:rPr lang="en-US" b="1" dirty="0" err="1">
                <a:effectLst/>
              </a:rPr>
              <a:t>procedure</a:t>
            </a:r>
            <a:r>
              <a:rPr lang="en-US" dirty="0">
                <a:effectLst/>
              </a:rPr>
              <a:t> can return zero or n values. </a:t>
            </a:r>
            <a:r>
              <a:rPr lang="en-US" b="1" dirty="0">
                <a:effectLst/>
              </a:rPr>
              <a:t>Functions</a:t>
            </a:r>
            <a:r>
              <a:rPr lang="en-US" dirty="0">
                <a:effectLst/>
              </a:rPr>
              <a:t> can have only input parameters for it whereas </a:t>
            </a:r>
            <a:r>
              <a:rPr lang="en-US" b="1" dirty="0">
                <a:effectLst/>
              </a:rPr>
              <a:t>Procedures</a:t>
            </a:r>
            <a:r>
              <a:rPr lang="en-US" dirty="0">
                <a:effectLst/>
              </a:rPr>
              <a:t> can have input or output parameters . </a:t>
            </a:r>
            <a:r>
              <a:rPr lang="en-US" b="1" dirty="0">
                <a:effectLst/>
              </a:rPr>
              <a:t>Functions</a:t>
            </a:r>
            <a:r>
              <a:rPr lang="en-US" dirty="0">
                <a:effectLst/>
              </a:rPr>
              <a:t> can be called from </a:t>
            </a:r>
            <a:r>
              <a:rPr lang="en-US" b="1" dirty="0">
                <a:effectLst/>
              </a:rPr>
              <a:t>Procedure</a:t>
            </a:r>
            <a:r>
              <a:rPr lang="en-US" dirty="0">
                <a:effectLst/>
              </a:rPr>
              <a:t> whereas </a:t>
            </a:r>
            <a:r>
              <a:rPr lang="en-US" b="1" dirty="0">
                <a:effectLst/>
              </a:rPr>
              <a:t>Procedures</a:t>
            </a:r>
            <a:r>
              <a:rPr lang="en-US" dirty="0">
                <a:effectLst/>
              </a:rPr>
              <a:t> cannot be called from a </a:t>
            </a:r>
            <a:r>
              <a:rPr lang="en-US" b="1" dirty="0">
                <a:effectLst/>
              </a:rPr>
              <a:t>Function</a:t>
            </a:r>
            <a:r>
              <a:rPr lang="en-US" dirty="0">
                <a:effectLst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07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effectLst/>
              </a:rPr>
              <a:t>Advantages of Stored </a:t>
            </a:r>
            <a:r>
              <a:rPr lang="en-US" sz="2400" b="1" dirty="0" smtClean="0">
                <a:effectLst/>
              </a:rPr>
              <a:t>Procedures</a:t>
            </a:r>
            <a:r>
              <a:rPr lang="en-US" dirty="0" smtClean="0">
                <a:effectLst/>
              </a:rPr>
              <a:t>: </a:t>
            </a:r>
            <a:r>
              <a:rPr lang="en-US" dirty="0">
                <a:effectLst/>
              </a:rPr>
              <a:t>To help you build powerful database applications, stored procedures provide several advantages including better </a:t>
            </a:r>
            <a:r>
              <a:rPr lang="en-US" b="1" dirty="0">
                <a:effectLst/>
              </a:rPr>
              <a:t>performance</a:t>
            </a:r>
            <a:r>
              <a:rPr lang="en-US" dirty="0">
                <a:effectLst/>
              </a:rPr>
              <a:t>, higher productivity, </a:t>
            </a:r>
            <a:r>
              <a:rPr lang="en-US" b="1" dirty="0">
                <a:effectLst/>
              </a:rPr>
              <a:t>ease of use</a:t>
            </a:r>
            <a:r>
              <a:rPr lang="en-US" dirty="0">
                <a:effectLst/>
              </a:rPr>
              <a:t>, and increased </a:t>
            </a:r>
            <a:r>
              <a:rPr lang="en-US" b="1" dirty="0">
                <a:effectLst/>
              </a:rPr>
              <a:t>scalability</a:t>
            </a:r>
            <a:r>
              <a:rPr lang="en-US" dirty="0" smtClean="0">
                <a:effectLst/>
              </a:rPr>
              <a:t>.</a:t>
            </a:r>
          </a:p>
          <a:p>
            <a:endParaRPr lang="en-US" dirty="0">
              <a:effectLst/>
            </a:endParaRPr>
          </a:p>
          <a:p>
            <a:r>
              <a:rPr lang="en-US" sz="2400" b="1" dirty="0">
                <a:effectLst/>
              </a:rPr>
              <a:t>Disadvantages</a:t>
            </a:r>
            <a:r>
              <a:rPr lang="en-US" dirty="0" smtClean="0">
                <a:effectLst/>
              </a:rPr>
              <a:t>: Queries </a:t>
            </a:r>
            <a:r>
              <a:rPr lang="en-US" dirty="0">
                <a:effectLst/>
              </a:rPr>
              <a:t>are all grouped together, so it's harder to see the context of the application where they are being used. Analyzing the impact of a change is longer, and doing the change is longer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26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18</TotalTime>
  <Words>133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Mesh</vt:lpstr>
      <vt:lpstr>Stored Procedures </vt:lpstr>
      <vt:lpstr>What is a Stored Procedure? </vt:lpstr>
      <vt:lpstr>Stored Procedure Syntax and Execute a Stored Procedure  </vt:lpstr>
      <vt:lpstr>PowerPoint Presentation</vt:lpstr>
      <vt:lpstr>Stored Procedure With Multiple Parameters </vt:lpstr>
      <vt:lpstr>difference between stored procedure and function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Stored Procedures</dc:title>
  <dc:creator>Vishnu gopi</dc:creator>
  <cp:lastModifiedBy>Vishnu gopi</cp:lastModifiedBy>
  <cp:revision>2</cp:revision>
  <dcterms:created xsi:type="dcterms:W3CDTF">2019-01-12T04:50:19Z</dcterms:created>
  <dcterms:modified xsi:type="dcterms:W3CDTF">2019-01-12T05:08:38Z</dcterms:modified>
</cp:coreProperties>
</file>