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3357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8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4907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8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A0E12F-19BB-448C-A265-4A69C999AD5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9AAB816-7741-4338-8B06-0F1D956DB0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2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697" y="3234521"/>
            <a:ext cx="5845791" cy="83500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7230"/>
            <a:ext cx="10515600" cy="653458"/>
          </a:xfrm>
        </p:spPr>
        <p:txBody>
          <a:bodyPr/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virtual tables .By virtual,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means,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do not store any data of their own but display data stored in other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VIEWS are nothing but SELECT Queries.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90" y="272954"/>
            <a:ext cx="10515600" cy="873457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PROCESSING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549" y="1296535"/>
            <a:ext cx="10515600" cy="539086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attribute allows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which mechanism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when creating the view.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three algorithms: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select-statement;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combines the input query with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statement, which defines the view, into a single query.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algorithm is not allowed if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contains aggregate functions such as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creates a temporary table based on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that defines the view, and then it executes the input query against this temporary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  Default algorithm when we create a view without specifying an explicit algorithm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4" y="515440"/>
            <a:ext cx="10515600" cy="6008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view and a </a:t>
            </a:r>
            <a:r>
              <a:rPr lang="en-US" sz="2000" dirty="0" smtClean="0"/>
              <a:t>table </a:t>
            </a:r>
            <a:r>
              <a:rPr lang="en-US" sz="2000" dirty="0"/>
              <a:t>cannot have the same name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data from any table or view that exists in the database.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several rules that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must follow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a subquery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in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variables including local variables, user variables, and session variables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parameters of prepared statements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9" y="4732839"/>
            <a:ext cx="4748072" cy="16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883" y="709684"/>
            <a:ext cx="10515600" cy="578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egreeview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 name, qualification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employee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 based on another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SELECT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semester&gt;3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~~~~~~~~~~~~~~~~~~~~~~~~~~~~~~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286350"/>
            <a:ext cx="4791020" cy="3096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28" y="3603008"/>
            <a:ext cx="4521958" cy="23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96" y="771097"/>
            <a:ext cx="9601200" cy="537039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used to modify or update the already created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dropping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3117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8851"/>
          </a:xfrm>
        </p:spPr>
        <p:txBody>
          <a:bodyPr/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135" y="1371599"/>
            <a:ext cx="9601200" cy="483813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complex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data access to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security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querying data from a database view can be slow especially if the view is created based on other views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dependency: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view based on underlying tables of the database. Whenever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these tables that view associated with,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view as well.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98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382</TotalTime>
  <Words>472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Times New Roman</vt:lpstr>
      <vt:lpstr>Wingdings</vt:lpstr>
      <vt:lpstr>Crop</vt:lpstr>
      <vt:lpstr>VIEWS</vt:lpstr>
      <vt:lpstr>INTRODUCTION</vt:lpstr>
      <vt:lpstr>  VIEW PROCESSING ALGORITHMS </vt:lpstr>
      <vt:lpstr>PowerPoint Presentation</vt:lpstr>
      <vt:lpstr>PowerPoint Presentation</vt:lpstr>
      <vt:lpstr>PowerPoint Presentation</vt:lpstr>
      <vt:lpstr>ADVANTAGES AND 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Shareena Anoop</dc:creator>
  <cp:lastModifiedBy>Shareena Anoop</cp:lastModifiedBy>
  <cp:revision>23</cp:revision>
  <dcterms:created xsi:type="dcterms:W3CDTF">2018-11-26T10:58:45Z</dcterms:created>
  <dcterms:modified xsi:type="dcterms:W3CDTF">2018-12-01T07:19:14Z</dcterms:modified>
</cp:coreProperties>
</file>