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handoutMasterIdLst>
    <p:handoutMasterId r:id="rId29"/>
  </p:handoutMasterIdLst>
  <p:sldIdLst>
    <p:sldId id="256" r:id="rId5"/>
    <p:sldId id="257" r:id="rId6"/>
    <p:sldId id="269" r:id="rId7"/>
    <p:sldId id="267" r:id="rId8"/>
    <p:sldId id="268" r:id="rId9"/>
    <p:sldId id="274" r:id="rId10"/>
    <p:sldId id="270" r:id="rId11"/>
    <p:sldId id="286" r:id="rId12"/>
    <p:sldId id="278" r:id="rId13"/>
    <p:sldId id="275" r:id="rId14"/>
    <p:sldId id="271" r:id="rId15"/>
    <p:sldId id="279" r:id="rId16"/>
    <p:sldId id="280" r:id="rId17"/>
    <p:sldId id="276" r:id="rId18"/>
    <p:sldId id="272" r:id="rId19"/>
    <p:sldId id="281" r:id="rId20"/>
    <p:sldId id="285" r:id="rId21"/>
    <p:sldId id="282" r:id="rId22"/>
    <p:sldId id="283" r:id="rId23"/>
    <p:sldId id="284" r:id="rId24"/>
    <p:sldId id="277" r:id="rId25"/>
    <p:sldId id="273" r:id="rId26"/>
    <p:sldId id="266" r:id="rId2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F3"/>
    <a:srgbClr val="6666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1892" autoAdjust="0"/>
  </p:normalViewPr>
  <p:slideViewPr>
    <p:cSldViewPr snapToGrid="0" showGuides="1">
      <p:cViewPr varScale="1">
        <p:scale>
          <a:sx n="50" d="100"/>
          <a:sy n="50" d="100"/>
        </p:scale>
        <p:origin x="1350" y="36"/>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zh-CN" sz="1600" dirty="0">
                <a:solidFill>
                  <a:schemeClr val="tx2">
                    <a:lumMod val="95000"/>
                    <a:lumOff val="5000"/>
                  </a:schemeClr>
                </a:solidFill>
              </a:rPr>
              <a:t>我国自动售货机保有量</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我国自动售货机保有量情况</c:v>
                </c:pt>
              </c:strCache>
            </c:strRef>
          </c:tx>
          <c:spPr>
            <a:gradFill rotWithShape="1">
              <a:gsLst>
                <a:gs pos="0">
                  <a:schemeClr val="accent1">
                    <a:shade val="100000"/>
                    <a:satMod val="137000"/>
                  </a:schemeClr>
                </a:gs>
                <a:gs pos="71000">
                  <a:schemeClr val="accent1">
                    <a:shade val="98000"/>
                    <a:satMod val="137000"/>
                  </a:schemeClr>
                </a:gs>
                <a:gs pos="100000">
                  <a:schemeClr val="accent1">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ln>
              <a:effectLst/>
            </c:spPr>
            <c:trendlineType val="exp"/>
            <c:dispRSqr val="0"/>
            <c:dispEq val="0"/>
          </c:trendline>
          <c:cat>
            <c:numRef>
              <c:f>Sheet1!$A$2:$A$13</c:f>
              <c:numCache>
                <c:formatCode>General</c:formatCode>
                <c:ptCount val="12"/>
                <c:pt idx="0">
                  <c:v>2004</c:v>
                </c:pt>
                <c:pt idx="1">
                  <c:v>2005</c:v>
                </c:pt>
                <c:pt idx="2">
                  <c:v>2006</c:v>
                </c:pt>
                <c:pt idx="3">
                  <c:v>2007</c:v>
                </c:pt>
                <c:pt idx="4">
                  <c:v>2008</c:v>
                </c:pt>
                <c:pt idx="5">
                  <c:v>2009</c:v>
                </c:pt>
                <c:pt idx="6">
                  <c:v>2010</c:v>
                </c:pt>
                <c:pt idx="7">
                  <c:v>2011</c:v>
                </c:pt>
                <c:pt idx="8">
                  <c:v>2012</c:v>
                </c:pt>
                <c:pt idx="9">
                  <c:v>2013</c:v>
                </c:pt>
                <c:pt idx="10">
                  <c:v>2014</c:v>
                </c:pt>
                <c:pt idx="11">
                  <c:v>2015</c:v>
                </c:pt>
              </c:numCache>
            </c:numRef>
          </c:cat>
          <c:val>
            <c:numRef>
              <c:f>Sheet1!$B$2:$B$13</c:f>
              <c:numCache>
                <c:formatCode>General</c:formatCode>
                <c:ptCount val="12"/>
                <c:pt idx="0">
                  <c:v>3</c:v>
                </c:pt>
                <c:pt idx="1">
                  <c:v>4.5</c:v>
                </c:pt>
                <c:pt idx="2">
                  <c:v>6.2</c:v>
                </c:pt>
                <c:pt idx="3">
                  <c:v>8.3000000000000007</c:v>
                </c:pt>
                <c:pt idx="4">
                  <c:v>10.9</c:v>
                </c:pt>
                <c:pt idx="5">
                  <c:v>13.8</c:v>
                </c:pt>
                <c:pt idx="6">
                  <c:v>17.399999999999999</c:v>
                </c:pt>
                <c:pt idx="7">
                  <c:v>21.6</c:v>
                </c:pt>
                <c:pt idx="8">
                  <c:v>24.5</c:v>
                </c:pt>
                <c:pt idx="9">
                  <c:v>30.2</c:v>
                </c:pt>
                <c:pt idx="10">
                  <c:v>39.9</c:v>
                </c:pt>
                <c:pt idx="11">
                  <c:v>50.5</c:v>
                </c:pt>
              </c:numCache>
            </c:numRef>
          </c:val>
        </c:ser>
        <c:dLbls>
          <c:dLblPos val="outEnd"/>
          <c:showLegendKey val="0"/>
          <c:showVal val="1"/>
          <c:showCatName val="0"/>
          <c:showSerName val="0"/>
          <c:showPercent val="0"/>
          <c:showBubbleSize val="0"/>
        </c:dLbls>
        <c:gapWidth val="100"/>
        <c:overlap val="-24"/>
        <c:axId val="1024279840"/>
        <c:axId val="1024288544"/>
      </c:barChart>
      <c:catAx>
        <c:axId val="102427984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zh-CN" dirty="0">
                    <a:solidFill>
                      <a:schemeClr val="tx2">
                        <a:lumMod val="95000"/>
                        <a:lumOff val="5000"/>
                      </a:schemeClr>
                    </a:solidFill>
                  </a:rPr>
                  <a:t>年份</a:t>
                </a:r>
              </a:p>
            </c:rich>
          </c:tx>
          <c:layout>
            <c:manualLayout>
              <c:xMode val="edge"/>
              <c:yMode val="edge"/>
              <c:x val="0.83276055714669139"/>
              <c:y val="0.8860493697659891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24288544"/>
        <c:crosses val="autoZero"/>
        <c:auto val="1"/>
        <c:lblAlgn val="ctr"/>
        <c:lblOffset val="100"/>
        <c:noMultiLvlLbl val="0"/>
      </c:catAx>
      <c:valAx>
        <c:axId val="1024288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zh-CN" dirty="0">
                    <a:solidFill>
                      <a:schemeClr val="tx2">
                        <a:lumMod val="95000"/>
                        <a:lumOff val="5000"/>
                      </a:schemeClr>
                    </a:solidFill>
                  </a:rPr>
                  <a:t>万台</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24279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1600" dirty="0" smtClean="0">
                <a:solidFill>
                  <a:schemeClr val="tx1"/>
                </a:solidFill>
              </a:rPr>
              <a:t>自动售货机类型占比</a:t>
            </a:r>
            <a:endParaRPr lang="zh-CN" altLang="en-US" sz="1600" dirty="0">
              <a:solidFill>
                <a:schemeClr val="tx1"/>
              </a:solidFill>
            </a:endParaRPr>
          </a:p>
        </c:rich>
      </c:tx>
      <c:layout>
        <c:manualLayout>
          <c:xMode val="edge"/>
          <c:yMode val="edge"/>
          <c:x val="0.19827355864566901"/>
          <c:y val="1.773512039109431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dPt>
          <c:dPt>
            <c:idx val="1"/>
            <c:bubble3D val="0"/>
            <c:explosion val="20"/>
            <c:spPr>
              <a:solidFill>
                <a:schemeClr val="accent2"/>
              </a:solidFill>
              <a:ln w="19050">
                <a:solidFill>
                  <a:schemeClr val="lt1"/>
                </a:solidFill>
              </a:ln>
              <a:effectLst/>
            </c:spPr>
          </c:dPt>
          <c:dLbls>
            <c:dLbl>
              <c:idx val="0"/>
              <c:layout>
                <c:manualLayout>
                  <c:x val="1.9502445211797212E-2"/>
                  <c:y val="7.0940481564377267E-2"/>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50000"/>
                          </a:schemeClr>
                        </a:solidFill>
                        <a:latin typeface="+mn-lt"/>
                        <a:ea typeface="+mn-ea"/>
                        <a:cs typeface="+mn-cs"/>
                      </a:defRPr>
                    </a:pPr>
                    <a:r>
                      <a:rPr lang="en-US" altLang="zh-CN" baseline="0" dirty="0" smtClean="0">
                        <a:solidFill>
                          <a:schemeClr val="tx1"/>
                        </a:solidFill>
                      </a:rPr>
                      <a:t>9% </a:t>
                    </a:r>
                    <a:r>
                      <a:rPr lang="zh-CN" altLang="en-US" baseline="0" dirty="0" smtClean="0">
                        <a:solidFill>
                          <a:schemeClr val="tx1"/>
                        </a:solidFill>
                      </a:rPr>
                      <a:t>信息化智能售货机</a:t>
                    </a:r>
                    <a:endParaRPr lang="zh-CN" altLang="en-US" baseline="0" dirty="0">
                      <a:solidFill>
                        <a:schemeClr val="tx1"/>
                      </a:solidFill>
                    </a:endParaRP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50000"/>
                        </a:schemeClr>
                      </a:solidFill>
                      <a:latin typeface="+mn-lt"/>
                      <a:ea typeface="+mn-ea"/>
                      <a:cs typeface="+mn-cs"/>
                    </a:defRPr>
                  </a:pPr>
                  <a:endParaRPr lang="zh-CN"/>
                </a:p>
              </c:txPr>
              <c:dLblPos val="bestFit"/>
              <c:showLegendKey val="0"/>
              <c:showVal val="1"/>
              <c:showCatName val="0"/>
              <c:showSerName val="0"/>
              <c:showPercent val="1"/>
              <c:showBubbleSize val="0"/>
              <c:extLst>
                <c:ext xmlns:c15="http://schemas.microsoft.com/office/drawing/2012/chart" uri="{CE6537A1-D6FC-4f65-9D91-7224C49458BB}">
                  <c15:layout>
                    <c:manualLayout>
                      <c:w val="0.43707012955550023"/>
                      <c:h val="0.19606645292705863"/>
                    </c:manualLayout>
                  </c15:layout>
                </c:ext>
              </c:extLst>
            </c:dLbl>
            <c:dLbl>
              <c:idx val="1"/>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50000"/>
                          </a:schemeClr>
                        </a:solidFill>
                        <a:latin typeface="+mn-lt"/>
                        <a:ea typeface="+mn-ea"/>
                        <a:cs typeface="+mn-cs"/>
                      </a:defRPr>
                    </a:pPr>
                    <a:fld id="{26A49E4A-E5D5-4D1E-BF4B-002DBEDF4B57}" type="PERCENTAGE">
                      <a:rPr lang="en-US" altLang="zh-CN" sz="1200" baseline="0" smtClean="0">
                        <a:solidFill>
                          <a:schemeClr val="tx1">
                            <a:lumMod val="50000"/>
                          </a:schemeClr>
                        </a:solidFill>
                      </a:rPr>
                      <a:pPr>
                        <a:defRPr>
                          <a:solidFill>
                            <a:schemeClr val="tx1">
                              <a:lumMod val="50000"/>
                            </a:schemeClr>
                          </a:solidFill>
                        </a:defRPr>
                      </a:pPr>
                      <a:t>[百分比]</a:t>
                    </a:fld>
                    <a:r>
                      <a:rPr lang="zh-CN" altLang="en-US" sz="1200" baseline="0" dirty="0" smtClean="0">
                        <a:solidFill>
                          <a:schemeClr val="tx1">
                            <a:lumMod val="50000"/>
                          </a:schemeClr>
                        </a:solidFill>
                      </a:rPr>
                      <a:t> </a:t>
                    </a:r>
                  </a:p>
                  <a:p>
                    <a:pPr>
                      <a:defRPr>
                        <a:solidFill>
                          <a:schemeClr val="tx1">
                            <a:lumMod val="50000"/>
                          </a:schemeClr>
                        </a:solidFill>
                      </a:defRPr>
                    </a:pPr>
                    <a:r>
                      <a:rPr lang="zh-CN" altLang="en-US" sz="1200" baseline="0" dirty="0" smtClean="0">
                        <a:solidFill>
                          <a:schemeClr val="tx1">
                            <a:lumMod val="50000"/>
                          </a:schemeClr>
                        </a:solidFill>
                      </a:rPr>
                      <a:t>老式售货机</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50000"/>
                        </a:schemeClr>
                      </a:solidFill>
                      <a:latin typeface="+mn-lt"/>
                      <a:ea typeface="+mn-ea"/>
                      <a:cs typeface="+mn-cs"/>
                    </a:defRPr>
                  </a:pPr>
                  <a:endParaRPr lang="zh-CN"/>
                </a:p>
              </c:txPr>
              <c:dLblPos val="outEnd"/>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schemeClr>
                    </a:solidFill>
                    <a:latin typeface="+mn-lt"/>
                    <a:ea typeface="+mn-ea"/>
                    <a:cs typeface="+mn-cs"/>
                  </a:defRPr>
                </a:pPr>
                <a:endParaRPr lang="zh-CN"/>
              </a:p>
            </c:txPr>
            <c:dLblPos val="outEnd"/>
            <c:showLegendKey val="0"/>
            <c:showVal val="0"/>
            <c:showCatName val="0"/>
            <c:showSerName val="0"/>
            <c:showPercent val="1"/>
            <c:showBubbleSize val="0"/>
            <c:showLeaderLines val="0"/>
            <c:extLst>
              <c:ext xmlns:c15="http://schemas.microsoft.com/office/drawing/2012/chart" uri="{CE6537A1-D6FC-4f65-9D91-7224C49458BB}"/>
            </c:extLst>
          </c:dLbls>
          <c:cat>
            <c:strRef>
              <c:f>Sheet1!$A$2:$A$3</c:f>
              <c:strCache>
                <c:ptCount val="2"/>
                <c:pt idx="0">
                  <c:v>老式自动售货机</c:v>
                </c:pt>
                <c:pt idx="1">
                  <c:v>信息化智能售货机</c:v>
                </c:pt>
              </c:strCache>
            </c:strRef>
          </c:cat>
          <c:val>
            <c:numRef>
              <c:f>Sheet1!$B$2:$B$3</c:f>
              <c:numCache>
                <c:formatCode>General</c:formatCode>
                <c:ptCount val="2"/>
                <c:pt idx="0">
                  <c:v>5</c:v>
                </c:pt>
                <c:pt idx="1">
                  <c:v>52</c:v>
                </c:pt>
              </c:numCache>
            </c:numRef>
          </c:val>
        </c:ser>
        <c:dLbls>
          <c:dLblPos val="outEnd"/>
          <c:showLegendKey val="0"/>
          <c:showVal val="1"/>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E149D2-1A57-43C0-B5D9-33C21FD74689}" type="doc">
      <dgm:prSet loTypeId="urn:microsoft.com/office/officeart/2008/layout/AlternatingHexagons" loCatId="list" qsTypeId="urn:microsoft.com/office/officeart/2005/8/quickstyle/simple4" qsCatId="simple" csTypeId="urn:microsoft.com/office/officeart/2005/8/colors/accent1_2" csCatId="accent1" phldr="1"/>
      <dgm:spPr/>
      <dgm:t>
        <a:bodyPr/>
        <a:lstStyle/>
        <a:p>
          <a:endParaRPr lang="zh-CN" altLang="en-US"/>
        </a:p>
      </dgm:t>
    </dgm:pt>
    <dgm:pt modelId="{6382BCDC-225F-43A3-BE05-AABA780D5B65}">
      <dgm:prSet phldrT="[文本]"/>
      <dgm:spPr/>
      <dgm:t>
        <a:bodyPr/>
        <a:lstStyle/>
        <a:p>
          <a:r>
            <a:rPr lang="zh-CN" altLang="en-US" dirty="0" smtClean="0"/>
            <a:t>消费观念</a:t>
          </a:r>
          <a:endParaRPr lang="zh-CN" altLang="en-US" dirty="0"/>
        </a:p>
      </dgm:t>
    </dgm:pt>
    <dgm:pt modelId="{AA288890-7C13-4218-BB0B-FFEF0FD6A520}" type="parTrans" cxnId="{7D4E385F-BA62-41C0-8269-8355F2D670F2}">
      <dgm:prSet/>
      <dgm:spPr/>
      <dgm:t>
        <a:bodyPr/>
        <a:lstStyle/>
        <a:p>
          <a:endParaRPr lang="zh-CN" altLang="en-US"/>
        </a:p>
      </dgm:t>
    </dgm:pt>
    <dgm:pt modelId="{7D7EF597-5562-480C-A91E-819E317FE9AE}" type="sibTrans" cxnId="{7D4E385F-BA62-41C0-8269-8355F2D670F2}">
      <dgm:prSet custT="1"/>
      <dgm:spPr/>
      <dgm:t>
        <a:bodyPr/>
        <a:lstStyle/>
        <a:p>
          <a:r>
            <a:rPr lang="zh-CN" altLang="en-US" sz="2100" dirty="0" smtClean="0"/>
            <a:t>成本</a:t>
          </a:r>
          <a:endParaRPr lang="zh-CN" altLang="en-US" sz="2100" dirty="0"/>
        </a:p>
      </dgm:t>
    </dgm:pt>
    <dgm:pt modelId="{21DE202E-B45C-4798-92D3-D5F32B9510ED}">
      <dgm:prSet phldrT="[文本]"/>
      <dgm:spPr/>
      <dgm:t>
        <a:bodyPr/>
        <a:lstStyle/>
        <a:p>
          <a:r>
            <a:rPr lang="zh-CN" altLang="en-US" dirty="0" smtClean="0"/>
            <a:t>爆发</a:t>
          </a:r>
          <a:endParaRPr lang="zh-CN" altLang="en-US" dirty="0"/>
        </a:p>
      </dgm:t>
    </dgm:pt>
    <dgm:pt modelId="{79690D22-C0FD-4D13-928F-5BDC34DA37CB}" type="parTrans" cxnId="{143E371E-F962-4B4C-94BA-BCBD21B71C74}">
      <dgm:prSet/>
      <dgm:spPr/>
      <dgm:t>
        <a:bodyPr/>
        <a:lstStyle/>
        <a:p>
          <a:endParaRPr lang="zh-CN" altLang="en-US"/>
        </a:p>
      </dgm:t>
    </dgm:pt>
    <dgm:pt modelId="{E0BDA08D-7D14-4461-B507-0F14CC0C1F41}" type="sibTrans" cxnId="{143E371E-F962-4B4C-94BA-BCBD21B71C74}">
      <dgm:prSet custT="1"/>
      <dgm:spPr/>
      <dgm:t>
        <a:bodyPr/>
        <a:lstStyle/>
        <a:p>
          <a:r>
            <a:rPr lang="zh-CN" altLang="en-US" sz="2100" dirty="0" smtClean="0"/>
            <a:t>支付模式</a:t>
          </a:r>
          <a:endParaRPr lang="zh-CN" altLang="en-US" sz="2100" dirty="0"/>
        </a:p>
      </dgm:t>
    </dgm:pt>
    <dgm:pt modelId="{B75D0EE5-4A98-4151-BA04-9E491BE6B88E}">
      <dgm:prSet phldrT="[文本]" phldr="1"/>
      <dgm:spPr/>
      <dgm:t>
        <a:bodyPr/>
        <a:lstStyle/>
        <a:p>
          <a:endParaRPr lang="zh-CN" altLang="en-US"/>
        </a:p>
      </dgm:t>
    </dgm:pt>
    <dgm:pt modelId="{2D518F28-F144-4455-BBC9-0E43B3DA80EF}" type="parTrans" cxnId="{FCDD40CD-994D-402B-B109-16A428F037FC}">
      <dgm:prSet/>
      <dgm:spPr/>
      <dgm:t>
        <a:bodyPr/>
        <a:lstStyle/>
        <a:p>
          <a:endParaRPr lang="zh-CN" altLang="en-US"/>
        </a:p>
      </dgm:t>
    </dgm:pt>
    <dgm:pt modelId="{31E1E77C-A3C9-4DB5-82B4-3E136109C1E5}" type="sibTrans" cxnId="{FCDD40CD-994D-402B-B109-16A428F037FC}">
      <dgm:prSet/>
      <dgm:spPr/>
      <dgm:t>
        <a:bodyPr/>
        <a:lstStyle/>
        <a:p>
          <a:endParaRPr lang="zh-CN" altLang="en-US"/>
        </a:p>
      </dgm:t>
    </dgm:pt>
    <dgm:pt modelId="{6FCFC3E3-0F46-4A67-B930-966A0F805B6C}">
      <dgm:prSet phldrT="[文本]"/>
      <dgm:spPr/>
      <dgm:t>
        <a:bodyPr/>
        <a:lstStyle/>
        <a:p>
          <a:r>
            <a:rPr lang="zh-CN" altLang="en-US" dirty="0" smtClean="0"/>
            <a:t>赢利模式</a:t>
          </a:r>
          <a:endParaRPr lang="zh-CN" altLang="en-US" dirty="0"/>
        </a:p>
      </dgm:t>
    </dgm:pt>
    <dgm:pt modelId="{E795C966-BFF7-4EBD-8C76-5735D55B207D}" type="parTrans" cxnId="{36AD7355-0496-40BC-A994-DBE4B1F47C87}">
      <dgm:prSet/>
      <dgm:spPr/>
      <dgm:t>
        <a:bodyPr/>
        <a:lstStyle/>
        <a:p>
          <a:endParaRPr lang="zh-CN" altLang="en-US"/>
        </a:p>
      </dgm:t>
    </dgm:pt>
    <dgm:pt modelId="{D94D54A2-4C68-4B0F-942C-903A25F56402}" type="sibTrans" cxnId="{36AD7355-0496-40BC-A994-DBE4B1F47C87}">
      <dgm:prSet custT="1"/>
      <dgm:spPr/>
      <dgm:t>
        <a:bodyPr/>
        <a:lstStyle/>
        <a:p>
          <a:r>
            <a:rPr lang="zh-CN" altLang="en-US" sz="2100" dirty="0" smtClean="0"/>
            <a:t>投放地点</a:t>
          </a:r>
          <a:endParaRPr lang="zh-CN" altLang="en-US" sz="2100" dirty="0"/>
        </a:p>
      </dgm:t>
    </dgm:pt>
    <dgm:pt modelId="{E4032669-D1DD-43E8-8794-6CAF9402D758}" type="pres">
      <dgm:prSet presAssocID="{E7E149D2-1A57-43C0-B5D9-33C21FD74689}" presName="Name0" presStyleCnt="0">
        <dgm:presLayoutVars>
          <dgm:chMax/>
          <dgm:chPref/>
          <dgm:dir/>
          <dgm:animLvl val="lvl"/>
        </dgm:presLayoutVars>
      </dgm:prSet>
      <dgm:spPr/>
      <dgm:t>
        <a:bodyPr/>
        <a:lstStyle/>
        <a:p>
          <a:endParaRPr lang="zh-CN" altLang="en-US"/>
        </a:p>
      </dgm:t>
    </dgm:pt>
    <dgm:pt modelId="{E9BB17F9-2FCD-46EB-AC4A-CDE220509886}" type="pres">
      <dgm:prSet presAssocID="{6382BCDC-225F-43A3-BE05-AABA780D5B65}" presName="composite" presStyleCnt="0"/>
      <dgm:spPr/>
    </dgm:pt>
    <dgm:pt modelId="{A3FE7895-5EC1-4141-8C92-CF3776FEF450}" type="pres">
      <dgm:prSet presAssocID="{6382BCDC-225F-43A3-BE05-AABA780D5B65}" presName="Parent1" presStyleLbl="node1" presStyleIdx="0" presStyleCnt="6" custLinFactNeighborX="-1423" custLinFactNeighborY="-22302">
        <dgm:presLayoutVars>
          <dgm:chMax val="1"/>
          <dgm:chPref val="1"/>
          <dgm:bulletEnabled val="1"/>
        </dgm:presLayoutVars>
      </dgm:prSet>
      <dgm:spPr/>
      <dgm:t>
        <a:bodyPr/>
        <a:lstStyle/>
        <a:p>
          <a:endParaRPr lang="zh-CN" altLang="en-US"/>
        </a:p>
      </dgm:t>
    </dgm:pt>
    <dgm:pt modelId="{3354C16A-7FF0-4445-9EED-906A69071705}" type="pres">
      <dgm:prSet presAssocID="{6382BCDC-225F-43A3-BE05-AABA780D5B65}" presName="Childtext1" presStyleLbl="revTx" presStyleIdx="0" presStyleCnt="3" custLinFactX="-100000" custLinFactNeighborX="-170713" custLinFactNeighborY="8452">
        <dgm:presLayoutVars>
          <dgm:chMax val="0"/>
          <dgm:chPref val="0"/>
          <dgm:bulletEnabled val="1"/>
        </dgm:presLayoutVars>
      </dgm:prSet>
      <dgm:spPr/>
      <dgm:t>
        <a:bodyPr/>
        <a:lstStyle/>
        <a:p>
          <a:endParaRPr lang="zh-CN" altLang="en-US"/>
        </a:p>
      </dgm:t>
    </dgm:pt>
    <dgm:pt modelId="{C87B52F0-F3D7-4343-B268-FE5C06589474}" type="pres">
      <dgm:prSet presAssocID="{6382BCDC-225F-43A3-BE05-AABA780D5B65}" presName="BalanceSpacing" presStyleCnt="0"/>
      <dgm:spPr/>
    </dgm:pt>
    <dgm:pt modelId="{820CB918-D257-4E24-BE5F-6F916210FA10}" type="pres">
      <dgm:prSet presAssocID="{6382BCDC-225F-43A3-BE05-AABA780D5B65}" presName="BalanceSpacing1" presStyleCnt="0"/>
      <dgm:spPr/>
    </dgm:pt>
    <dgm:pt modelId="{28ECA484-1353-46E3-A3BD-DE5106C73873}" type="pres">
      <dgm:prSet presAssocID="{7D7EF597-5562-480C-A91E-819E317FE9AE}" presName="Accent1Text" presStyleLbl="node1" presStyleIdx="1" presStyleCnt="6" custLinFactNeighborX="-4557" custLinFactNeighborY="-31"/>
      <dgm:spPr/>
      <dgm:t>
        <a:bodyPr/>
        <a:lstStyle/>
        <a:p>
          <a:endParaRPr lang="zh-CN" altLang="en-US"/>
        </a:p>
      </dgm:t>
    </dgm:pt>
    <dgm:pt modelId="{D4157F41-9D17-4332-9699-724215697B51}" type="pres">
      <dgm:prSet presAssocID="{7D7EF597-5562-480C-A91E-819E317FE9AE}" presName="spaceBetweenRectangles" presStyleCnt="0"/>
      <dgm:spPr/>
    </dgm:pt>
    <dgm:pt modelId="{7F2EABF7-5E78-4645-B12B-04821FA8CF4A}" type="pres">
      <dgm:prSet presAssocID="{21DE202E-B45C-4798-92D3-D5F32B9510ED}" presName="composite" presStyleCnt="0"/>
      <dgm:spPr/>
    </dgm:pt>
    <dgm:pt modelId="{9A2AE2F4-2FF1-4751-B122-859D3602E740}" type="pres">
      <dgm:prSet presAssocID="{21DE202E-B45C-4798-92D3-D5F32B9510ED}" presName="Parent1" presStyleLbl="node1" presStyleIdx="2" presStyleCnt="6">
        <dgm:presLayoutVars>
          <dgm:chMax val="1"/>
          <dgm:chPref val="1"/>
          <dgm:bulletEnabled val="1"/>
        </dgm:presLayoutVars>
      </dgm:prSet>
      <dgm:spPr/>
      <dgm:t>
        <a:bodyPr/>
        <a:lstStyle/>
        <a:p>
          <a:endParaRPr lang="zh-CN" altLang="en-US"/>
        </a:p>
      </dgm:t>
    </dgm:pt>
    <dgm:pt modelId="{5738C11F-60BB-46AB-A152-34F00CB1E068}" type="pres">
      <dgm:prSet presAssocID="{21DE202E-B45C-4798-92D3-D5F32B9510ED}" presName="Childtext1" presStyleLbl="revTx" presStyleIdx="1" presStyleCnt="3">
        <dgm:presLayoutVars>
          <dgm:chMax val="0"/>
          <dgm:chPref val="0"/>
          <dgm:bulletEnabled val="1"/>
        </dgm:presLayoutVars>
      </dgm:prSet>
      <dgm:spPr/>
      <dgm:t>
        <a:bodyPr/>
        <a:lstStyle/>
        <a:p>
          <a:endParaRPr lang="zh-CN" altLang="en-US"/>
        </a:p>
      </dgm:t>
    </dgm:pt>
    <dgm:pt modelId="{D051F288-78D0-4699-80B1-7132209A67F2}" type="pres">
      <dgm:prSet presAssocID="{21DE202E-B45C-4798-92D3-D5F32B9510ED}" presName="BalanceSpacing" presStyleCnt="0"/>
      <dgm:spPr/>
    </dgm:pt>
    <dgm:pt modelId="{A6BE6D75-6418-4FC6-9B71-5BC50BE346D5}" type="pres">
      <dgm:prSet presAssocID="{21DE202E-B45C-4798-92D3-D5F32B9510ED}" presName="BalanceSpacing1" presStyleCnt="0"/>
      <dgm:spPr/>
    </dgm:pt>
    <dgm:pt modelId="{4CD3DEA5-EF47-4B65-8AC8-ED8365A5A8AC}" type="pres">
      <dgm:prSet presAssocID="{E0BDA08D-7D14-4461-B507-0F14CC0C1F41}" presName="Accent1Text" presStyleLbl="node1" presStyleIdx="3" presStyleCnt="6" custLinFactX="-66324" custLinFactNeighborX="-100000" custLinFactNeighborY="83589"/>
      <dgm:spPr/>
      <dgm:t>
        <a:bodyPr/>
        <a:lstStyle/>
        <a:p>
          <a:endParaRPr lang="zh-CN" altLang="en-US"/>
        </a:p>
      </dgm:t>
    </dgm:pt>
    <dgm:pt modelId="{82C846B4-9E09-443B-B0AE-DC64AA0951F1}" type="pres">
      <dgm:prSet presAssocID="{E0BDA08D-7D14-4461-B507-0F14CC0C1F41}" presName="spaceBetweenRectangles" presStyleCnt="0"/>
      <dgm:spPr/>
    </dgm:pt>
    <dgm:pt modelId="{A12668CC-C76B-4233-BA8A-B036C163E394}" type="pres">
      <dgm:prSet presAssocID="{6FCFC3E3-0F46-4A67-B930-966A0F805B6C}" presName="composite" presStyleCnt="0"/>
      <dgm:spPr/>
    </dgm:pt>
    <dgm:pt modelId="{99564999-BAE0-4EA2-ADAD-174ADC6FDB39}" type="pres">
      <dgm:prSet presAssocID="{6FCFC3E3-0F46-4A67-B930-966A0F805B6C}" presName="Parent1" presStyleLbl="node1" presStyleIdx="4" presStyleCnt="6" custLinFactNeighborX="-1518" custLinFactNeighborY="1353">
        <dgm:presLayoutVars>
          <dgm:chMax val="1"/>
          <dgm:chPref val="1"/>
          <dgm:bulletEnabled val="1"/>
        </dgm:presLayoutVars>
      </dgm:prSet>
      <dgm:spPr/>
      <dgm:t>
        <a:bodyPr/>
        <a:lstStyle/>
        <a:p>
          <a:endParaRPr lang="zh-CN" altLang="en-US"/>
        </a:p>
      </dgm:t>
    </dgm:pt>
    <dgm:pt modelId="{C61A67CA-7421-41A7-91C8-5066F6D4AAFB}" type="pres">
      <dgm:prSet presAssocID="{6FCFC3E3-0F46-4A67-B930-966A0F805B6C}" presName="Childtext1" presStyleLbl="revTx" presStyleIdx="2" presStyleCnt="3">
        <dgm:presLayoutVars>
          <dgm:chMax val="0"/>
          <dgm:chPref val="0"/>
          <dgm:bulletEnabled val="1"/>
        </dgm:presLayoutVars>
      </dgm:prSet>
      <dgm:spPr/>
      <dgm:t>
        <a:bodyPr/>
        <a:lstStyle/>
        <a:p>
          <a:endParaRPr lang="zh-CN" altLang="en-US"/>
        </a:p>
      </dgm:t>
    </dgm:pt>
    <dgm:pt modelId="{9798226A-8357-40A1-8A11-5C3792A71A3D}" type="pres">
      <dgm:prSet presAssocID="{6FCFC3E3-0F46-4A67-B930-966A0F805B6C}" presName="BalanceSpacing" presStyleCnt="0"/>
      <dgm:spPr/>
    </dgm:pt>
    <dgm:pt modelId="{0EC4A5A1-83D1-4E3D-A957-8383A2A7A741}" type="pres">
      <dgm:prSet presAssocID="{6FCFC3E3-0F46-4A67-B930-966A0F805B6C}" presName="BalanceSpacing1" presStyleCnt="0"/>
      <dgm:spPr/>
    </dgm:pt>
    <dgm:pt modelId="{5BE0FCEE-56AC-4F43-B6A1-FF05270EEAF0}" type="pres">
      <dgm:prSet presAssocID="{D94D54A2-4C68-4B0F-942C-903A25F56402}" presName="Accent1Text" presStyleLbl="node1" presStyleIdx="5" presStyleCnt="6" custLinFactNeighborX="-62126" custLinFactNeighborY="-85816"/>
      <dgm:spPr/>
      <dgm:t>
        <a:bodyPr/>
        <a:lstStyle/>
        <a:p>
          <a:endParaRPr lang="zh-CN" altLang="en-US"/>
        </a:p>
      </dgm:t>
    </dgm:pt>
  </dgm:ptLst>
  <dgm:cxnLst>
    <dgm:cxn modelId="{80982FA7-5BF1-4DD3-88F1-22D1E9E8E777}" type="presOf" srcId="{21DE202E-B45C-4798-92D3-D5F32B9510ED}" destId="{9A2AE2F4-2FF1-4751-B122-859D3602E740}" srcOrd="0" destOrd="0" presId="urn:microsoft.com/office/officeart/2008/layout/AlternatingHexagons"/>
    <dgm:cxn modelId="{8D122BF1-795E-4B91-AC85-3F2FE6FCDC5F}" type="presOf" srcId="{7D7EF597-5562-480C-A91E-819E317FE9AE}" destId="{28ECA484-1353-46E3-A3BD-DE5106C73873}" srcOrd="0" destOrd="0" presId="urn:microsoft.com/office/officeart/2008/layout/AlternatingHexagons"/>
    <dgm:cxn modelId="{53E0E004-70E6-40D8-AFCB-C66DFBBE59CD}" type="presOf" srcId="{D94D54A2-4C68-4B0F-942C-903A25F56402}" destId="{5BE0FCEE-56AC-4F43-B6A1-FF05270EEAF0}" srcOrd="0" destOrd="0" presId="urn:microsoft.com/office/officeart/2008/layout/AlternatingHexagons"/>
    <dgm:cxn modelId="{143E371E-F962-4B4C-94BA-BCBD21B71C74}" srcId="{E7E149D2-1A57-43C0-B5D9-33C21FD74689}" destId="{21DE202E-B45C-4798-92D3-D5F32B9510ED}" srcOrd="1" destOrd="0" parTransId="{79690D22-C0FD-4D13-928F-5BDC34DA37CB}" sibTransId="{E0BDA08D-7D14-4461-B507-0F14CC0C1F41}"/>
    <dgm:cxn modelId="{62FD3410-A1BB-4E00-B8CE-D21ED6D5C37B}" type="presOf" srcId="{E0BDA08D-7D14-4461-B507-0F14CC0C1F41}" destId="{4CD3DEA5-EF47-4B65-8AC8-ED8365A5A8AC}" srcOrd="0" destOrd="0" presId="urn:microsoft.com/office/officeart/2008/layout/AlternatingHexagons"/>
    <dgm:cxn modelId="{FCDD40CD-994D-402B-B109-16A428F037FC}" srcId="{21DE202E-B45C-4798-92D3-D5F32B9510ED}" destId="{B75D0EE5-4A98-4151-BA04-9E491BE6B88E}" srcOrd="0" destOrd="0" parTransId="{2D518F28-F144-4455-BBC9-0E43B3DA80EF}" sibTransId="{31E1E77C-A3C9-4DB5-82B4-3E136109C1E5}"/>
    <dgm:cxn modelId="{7D4E385F-BA62-41C0-8269-8355F2D670F2}" srcId="{E7E149D2-1A57-43C0-B5D9-33C21FD74689}" destId="{6382BCDC-225F-43A3-BE05-AABA780D5B65}" srcOrd="0" destOrd="0" parTransId="{AA288890-7C13-4218-BB0B-FFEF0FD6A520}" sibTransId="{7D7EF597-5562-480C-A91E-819E317FE9AE}"/>
    <dgm:cxn modelId="{1F2AC673-7371-4158-A570-0D2A65B46BF9}" type="presOf" srcId="{6382BCDC-225F-43A3-BE05-AABA780D5B65}" destId="{A3FE7895-5EC1-4141-8C92-CF3776FEF450}" srcOrd="0" destOrd="0" presId="urn:microsoft.com/office/officeart/2008/layout/AlternatingHexagons"/>
    <dgm:cxn modelId="{36AD7355-0496-40BC-A994-DBE4B1F47C87}" srcId="{E7E149D2-1A57-43C0-B5D9-33C21FD74689}" destId="{6FCFC3E3-0F46-4A67-B930-966A0F805B6C}" srcOrd="2" destOrd="0" parTransId="{E795C966-BFF7-4EBD-8C76-5735D55B207D}" sibTransId="{D94D54A2-4C68-4B0F-942C-903A25F56402}"/>
    <dgm:cxn modelId="{18093E8F-9B17-4A35-8B70-5E8CD987066C}" type="presOf" srcId="{E7E149D2-1A57-43C0-B5D9-33C21FD74689}" destId="{E4032669-D1DD-43E8-8794-6CAF9402D758}" srcOrd="0" destOrd="0" presId="urn:microsoft.com/office/officeart/2008/layout/AlternatingHexagons"/>
    <dgm:cxn modelId="{4099CCAE-B467-45F6-BBED-84B9970C99B6}" type="presOf" srcId="{B75D0EE5-4A98-4151-BA04-9E491BE6B88E}" destId="{5738C11F-60BB-46AB-A152-34F00CB1E068}" srcOrd="0" destOrd="0" presId="urn:microsoft.com/office/officeart/2008/layout/AlternatingHexagons"/>
    <dgm:cxn modelId="{83CC6328-B87E-4633-978B-1ECD7553AAD5}" type="presOf" srcId="{6FCFC3E3-0F46-4A67-B930-966A0F805B6C}" destId="{99564999-BAE0-4EA2-ADAD-174ADC6FDB39}" srcOrd="0" destOrd="0" presId="urn:microsoft.com/office/officeart/2008/layout/AlternatingHexagons"/>
    <dgm:cxn modelId="{234F0702-AA8F-43AC-8AFF-34F8FF93AFD8}" type="presParOf" srcId="{E4032669-D1DD-43E8-8794-6CAF9402D758}" destId="{E9BB17F9-2FCD-46EB-AC4A-CDE220509886}" srcOrd="0" destOrd="0" presId="urn:microsoft.com/office/officeart/2008/layout/AlternatingHexagons"/>
    <dgm:cxn modelId="{15808BE6-42ED-4D40-8AC0-003576677774}" type="presParOf" srcId="{E9BB17F9-2FCD-46EB-AC4A-CDE220509886}" destId="{A3FE7895-5EC1-4141-8C92-CF3776FEF450}" srcOrd="0" destOrd="0" presId="urn:microsoft.com/office/officeart/2008/layout/AlternatingHexagons"/>
    <dgm:cxn modelId="{637164D1-0C7D-4FBB-9EBE-59D3987874C4}" type="presParOf" srcId="{E9BB17F9-2FCD-46EB-AC4A-CDE220509886}" destId="{3354C16A-7FF0-4445-9EED-906A69071705}" srcOrd="1" destOrd="0" presId="urn:microsoft.com/office/officeart/2008/layout/AlternatingHexagons"/>
    <dgm:cxn modelId="{36EC075E-4227-4799-90D7-810695A71E7E}" type="presParOf" srcId="{E9BB17F9-2FCD-46EB-AC4A-CDE220509886}" destId="{C87B52F0-F3D7-4343-B268-FE5C06589474}" srcOrd="2" destOrd="0" presId="urn:microsoft.com/office/officeart/2008/layout/AlternatingHexagons"/>
    <dgm:cxn modelId="{ED87D65F-50CA-46D6-A6A7-778255842B77}" type="presParOf" srcId="{E9BB17F9-2FCD-46EB-AC4A-CDE220509886}" destId="{820CB918-D257-4E24-BE5F-6F916210FA10}" srcOrd="3" destOrd="0" presId="urn:microsoft.com/office/officeart/2008/layout/AlternatingHexagons"/>
    <dgm:cxn modelId="{F4D66363-5268-4F4D-8193-ABA7B2B775A6}" type="presParOf" srcId="{E9BB17F9-2FCD-46EB-AC4A-CDE220509886}" destId="{28ECA484-1353-46E3-A3BD-DE5106C73873}" srcOrd="4" destOrd="0" presId="urn:microsoft.com/office/officeart/2008/layout/AlternatingHexagons"/>
    <dgm:cxn modelId="{514B6D9B-4FB8-4EDB-BA4D-A12BF7CEACD7}" type="presParOf" srcId="{E4032669-D1DD-43E8-8794-6CAF9402D758}" destId="{D4157F41-9D17-4332-9699-724215697B51}" srcOrd="1" destOrd="0" presId="urn:microsoft.com/office/officeart/2008/layout/AlternatingHexagons"/>
    <dgm:cxn modelId="{62B62353-0E44-46FA-BBD0-F73E90BABC7B}" type="presParOf" srcId="{E4032669-D1DD-43E8-8794-6CAF9402D758}" destId="{7F2EABF7-5E78-4645-B12B-04821FA8CF4A}" srcOrd="2" destOrd="0" presId="urn:microsoft.com/office/officeart/2008/layout/AlternatingHexagons"/>
    <dgm:cxn modelId="{82145EEB-D71A-4933-99B6-B6FFDABEF56B}" type="presParOf" srcId="{7F2EABF7-5E78-4645-B12B-04821FA8CF4A}" destId="{9A2AE2F4-2FF1-4751-B122-859D3602E740}" srcOrd="0" destOrd="0" presId="urn:microsoft.com/office/officeart/2008/layout/AlternatingHexagons"/>
    <dgm:cxn modelId="{CA4A91FE-C5A0-48DD-82D0-E2DE01313795}" type="presParOf" srcId="{7F2EABF7-5E78-4645-B12B-04821FA8CF4A}" destId="{5738C11F-60BB-46AB-A152-34F00CB1E068}" srcOrd="1" destOrd="0" presId="urn:microsoft.com/office/officeart/2008/layout/AlternatingHexagons"/>
    <dgm:cxn modelId="{71B65E29-F851-4E89-BE35-E3F5E3924ACE}" type="presParOf" srcId="{7F2EABF7-5E78-4645-B12B-04821FA8CF4A}" destId="{D051F288-78D0-4699-80B1-7132209A67F2}" srcOrd="2" destOrd="0" presId="urn:microsoft.com/office/officeart/2008/layout/AlternatingHexagons"/>
    <dgm:cxn modelId="{26AA4FF1-40F9-4A47-8BAC-3B898C59D26E}" type="presParOf" srcId="{7F2EABF7-5E78-4645-B12B-04821FA8CF4A}" destId="{A6BE6D75-6418-4FC6-9B71-5BC50BE346D5}" srcOrd="3" destOrd="0" presId="urn:microsoft.com/office/officeart/2008/layout/AlternatingHexagons"/>
    <dgm:cxn modelId="{D3D37FC6-0794-41E3-B81F-8AA0C1A57E43}" type="presParOf" srcId="{7F2EABF7-5E78-4645-B12B-04821FA8CF4A}" destId="{4CD3DEA5-EF47-4B65-8AC8-ED8365A5A8AC}" srcOrd="4" destOrd="0" presId="urn:microsoft.com/office/officeart/2008/layout/AlternatingHexagons"/>
    <dgm:cxn modelId="{1657232F-B26D-45FE-9191-C58D8BBB35E0}" type="presParOf" srcId="{E4032669-D1DD-43E8-8794-6CAF9402D758}" destId="{82C846B4-9E09-443B-B0AE-DC64AA0951F1}" srcOrd="3" destOrd="0" presId="urn:microsoft.com/office/officeart/2008/layout/AlternatingHexagons"/>
    <dgm:cxn modelId="{EC0BA598-95E0-4F38-92F9-1F987ABED7EA}" type="presParOf" srcId="{E4032669-D1DD-43E8-8794-6CAF9402D758}" destId="{A12668CC-C76B-4233-BA8A-B036C163E394}" srcOrd="4" destOrd="0" presId="urn:microsoft.com/office/officeart/2008/layout/AlternatingHexagons"/>
    <dgm:cxn modelId="{3B1D707C-18DA-4AF4-88F5-732A5155A7AA}" type="presParOf" srcId="{A12668CC-C76B-4233-BA8A-B036C163E394}" destId="{99564999-BAE0-4EA2-ADAD-174ADC6FDB39}" srcOrd="0" destOrd="0" presId="urn:microsoft.com/office/officeart/2008/layout/AlternatingHexagons"/>
    <dgm:cxn modelId="{64C46B49-8126-4140-AECC-C37AC09B023F}" type="presParOf" srcId="{A12668CC-C76B-4233-BA8A-B036C163E394}" destId="{C61A67CA-7421-41A7-91C8-5066F6D4AAFB}" srcOrd="1" destOrd="0" presId="urn:microsoft.com/office/officeart/2008/layout/AlternatingHexagons"/>
    <dgm:cxn modelId="{F4C52EBB-37A3-4674-B6ED-28C0EB25E1C0}" type="presParOf" srcId="{A12668CC-C76B-4233-BA8A-B036C163E394}" destId="{9798226A-8357-40A1-8A11-5C3792A71A3D}" srcOrd="2" destOrd="0" presId="urn:microsoft.com/office/officeart/2008/layout/AlternatingHexagons"/>
    <dgm:cxn modelId="{76DD534F-3205-44C2-9BB0-5699C18EE173}" type="presParOf" srcId="{A12668CC-C76B-4233-BA8A-B036C163E394}" destId="{0EC4A5A1-83D1-4E3D-A957-8383A2A7A741}" srcOrd="3" destOrd="0" presId="urn:microsoft.com/office/officeart/2008/layout/AlternatingHexagons"/>
    <dgm:cxn modelId="{0C1AC804-1E7C-402D-AC0A-A9E11A7353BF}" type="presParOf" srcId="{A12668CC-C76B-4233-BA8A-B036C163E394}" destId="{5BE0FCEE-56AC-4F43-B6A1-FF05270EEAF0}"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35EA45-107E-4DE7-8829-8B2C898FD02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4FBE481-20FD-4782-9C6A-3FA3D4B56E27}">
      <dgm:prSet phldrT="[文本]"/>
      <dgm:spPr/>
      <dgm:t>
        <a:bodyPr/>
        <a:lstStyle/>
        <a:p>
          <a:r>
            <a:rPr lang="zh-CN" altLang="en-US" dirty="0" smtClean="0"/>
            <a:t>改造</a:t>
          </a:r>
          <a:endParaRPr lang="zh-CN" altLang="en-US" dirty="0"/>
        </a:p>
      </dgm:t>
    </dgm:pt>
    <dgm:pt modelId="{013979D3-D290-4178-982E-62F3A40148BB}" type="parTrans" cxnId="{6F8DEB0B-0780-46A4-846D-60509ADE30B5}">
      <dgm:prSet/>
      <dgm:spPr/>
      <dgm:t>
        <a:bodyPr/>
        <a:lstStyle/>
        <a:p>
          <a:endParaRPr lang="zh-CN" altLang="en-US"/>
        </a:p>
      </dgm:t>
    </dgm:pt>
    <dgm:pt modelId="{D32E47E1-E4F5-4461-8A4F-37C81805D061}" type="sibTrans" cxnId="{6F8DEB0B-0780-46A4-846D-60509ADE30B5}">
      <dgm:prSet/>
      <dgm:spPr/>
      <dgm:t>
        <a:bodyPr/>
        <a:lstStyle/>
        <a:p>
          <a:endParaRPr lang="zh-CN" altLang="en-US"/>
        </a:p>
      </dgm:t>
    </dgm:pt>
    <dgm:pt modelId="{746A05BD-269E-484A-8A5A-59D46A790D51}">
      <dgm:prSet phldrT="[文本]"/>
      <dgm:spPr/>
      <dgm:t>
        <a:bodyPr/>
        <a:lstStyle/>
        <a:p>
          <a:r>
            <a:rPr lang="zh-CN" altLang="en-US" dirty="0" smtClean="0"/>
            <a:t>通过外接</a:t>
          </a:r>
          <a:r>
            <a:rPr lang="en-US" altLang="zh-CN" dirty="0" err="1" smtClean="0"/>
            <a:t>Anroid</a:t>
          </a:r>
          <a:r>
            <a:rPr lang="en-US" altLang="zh-CN" dirty="0" smtClean="0"/>
            <a:t> Pad</a:t>
          </a:r>
          <a:r>
            <a:rPr lang="zh-CN" altLang="en-US" dirty="0" smtClean="0"/>
            <a:t>改造自动售货机</a:t>
          </a:r>
          <a:endParaRPr lang="zh-CN" altLang="en-US" dirty="0"/>
        </a:p>
      </dgm:t>
    </dgm:pt>
    <dgm:pt modelId="{C310AB1A-31B8-491A-B647-10374A85D91F}" type="parTrans" cxnId="{A576837B-FC8F-4449-A10B-72C0A8143C24}">
      <dgm:prSet/>
      <dgm:spPr/>
      <dgm:t>
        <a:bodyPr/>
        <a:lstStyle/>
        <a:p>
          <a:endParaRPr lang="zh-CN" altLang="en-US"/>
        </a:p>
      </dgm:t>
    </dgm:pt>
    <dgm:pt modelId="{D8E4C656-2557-414A-ABD9-1C1623F60C30}" type="sibTrans" cxnId="{A576837B-FC8F-4449-A10B-72C0A8143C24}">
      <dgm:prSet/>
      <dgm:spPr/>
      <dgm:t>
        <a:bodyPr/>
        <a:lstStyle/>
        <a:p>
          <a:endParaRPr lang="zh-CN" altLang="en-US"/>
        </a:p>
      </dgm:t>
    </dgm:pt>
    <dgm:pt modelId="{F1AFFFEC-1269-4FF6-958E-AE65FCC9901A}">
      <dgm:prSet phldrT="[文本]"/>
      <dgm:spPr/>
      <dgm:t>
        <a:bodyPr/>
        <a:lstStyle/>
        <a:p>
          <a:r>
            <a:rPr lang="zh-CN" altLang="en-US" dirty="0" smtClean="0"/>
            <a:t>管理</a:t>
          </a:r>
          <a:endParaRPr lang="zh-CN" altLang="en-US" dirty="0"/>
        </a:p>
      </dgm:t>
    </dgm:pt>
    <dgm:pt modelId="{01777032-13CD-4B6C-AF40-73CD0CB4303E}" type="parTrans" cxnId="{2256A704-8449-43A5-8170-E1C7BCC25005}">
      <dgm:prSet/>
      <dgm:spPr/>
      <dgm:t>
        <a:bodyPr/>
        <a:lstStyle/>
        <a:p>
          <a:endParaRPr lang="zh-CN" altLang="en-US"/>
        </a:p>
      </dgm:t>
    </dgm:pt>
    <dgm:pt modelId="{D98CE1E5-243C-491E-AAB4-82BCCD8ED49C}" type="sibTrans" cxnId="{2256A704-8449-43A5-8170-E1C7BCC25005}">
      <dgm:prSet/>
      <dgm:spPr/>
      <dgm:t>
        <a:bodyPr/>
        <a:lstStyle/>
        <a:p>
          <a:endParaRPr lang="zh-CN" altLang="en-US"/>
        </a:p>
      </dgm:t>
    </dgm:pt>
    <dgm:pt modelId="{3AF3876E-C405-4336-A1BF-65866587DA24}">
      <dgm:prSet phldrT="[文本]"/>
      <dgm:spPr/>
      <dgm:t>
        <a:bodyPr/>
        <a:lstStyle/>
        <a:p>
          <a:r>
            <a:rPr lang="zh-CN" altLang="en-US" dirty="0" smtClean="0"/>
            <a:t>实现可共享的自动售货机信息化管理平台</a:t>
          </a:r>
          <a:endParaRPr lang="zh-CN" altLang="en-US" dirty="0"/>
        </a:p>
      </dgm:t>
    </dgm:pt>
    <dgm:pt modelId="{73F9FD9C-BFB0-46F5-B4FA-0095D3138D48}" type="parTrans" cxnId="{75B92ECB-AA81-4345-8113-E9DE1C7130E9}">
      <dgm:prSet/>
      <dgm:spPr/>
      <dgm:t>
        <a:bodyPr/>
        <a:lstStyle/>
        <a:p>
          <a:endParaRPr lang="zh-CN" altLang="en-US"/>
        </a:p>
      </dgm:t>
    </dgm:pt>
    <dgm:pt modelId="{91E4668F-3702-472E-88B0-CD1D5952225F}" type="sibTrans" cxnId="{75B92ECB-AA81-4345-8113-E9DE1C7130E9}">
      <dgm:prSet/>
      <dgm:spPr/>
      <dgm:t>
        <a:bodyPr/>
        <a:lstStyle/>
        <a:p>
          <a:endParaRPr lang="zh-CN" altLang="en-US"/>
        </a:p>
      </dgm:t>
    </dgm:pt>
    <dgm:pt modelId="{2BA01CD1-8288-448D-9AD4-F7641764A3B7}">
      <dgm:prSet phldrT="[文本]"/>
      <dgm:spPr/>
      <dgm:t>
        <a:bodyPr/>
        <a:lstStyle/>
        <a:p>
          <a:r>
            <a:rPr lang="zh-CN" altLang="en-US" dirty="0" smtClean="0"/>
            <a:t>便捷</a:t>
          </a:r>
          <a:endParaRPr lang="zh-CN" altLang="en-US" dirty="0"/>
        </a:p>
      </dgm:t>
    </dgm:pt>
    <dgm:pt modelId="{BB55876A-1AA1-4217-B524-BD34A383E07F}" type="parTrans" cxnId="{2C082393-054B-4A29-BCA8-4C0BDC03EA58}">
      <dgm:prSet/>
      <dgm:spPr/>
      <dgm:t>
        <a:bodyPr/>
        <a:lstStyle/>
        <a:p>
          <a:endParaRPr lang="zh-CN" altLang="en-US"/>
        </a:p>
      </dgm:t>
    </dgm:pt>
    <dgm:pt modelId="{310F6A59-C0D9-4095-84FC-E5EC4DCC9171}" type="sibTrans" cxnId="{2C082393-054B-4A29-BCA8-4C0BDC03EA58}">
      <dgm:prSet/>
      <dgm:spPr/>
      <dgm:t>
        <a:bodyPr/>
        <a:lstStyle/>
        <a:p>
          <a:endParaRPr lang="zh-CN" altLang="en-US"/>
        </a:p>
      </dgm:t>
    </dgm:pt>
    <dgm:pt modelId="{F9532FC4-4E2D-46EC-987B-52A19A83A909}">
      <dgm:prSet phldrT="[文本]"/>
      <dgm:spPr/>
      <dgm:t>
        <a:bodyPr/>
        <a:lstStyle/>
        <a:p>
          <a:r>
            <a:rPr lang="zh-CN" altLang="en-US" dirty="0" smtClean="0"/>
            <a:t>实现运营商的售货机管理软件</a:t>
          </a:r>
          <a:endParaRPr lang="zh-CN" altLang="en-US" dirty="0"/>
        </a:p>
      </dgm:t>
    </dgm:pt>
    <dgm:pt modelId="{427A3113-6B52-4EE6-9530-2DE9B9E45F92}" type="parTrans" cxnId="{53B994E0-27C7-4572-87B2-62A712ECD5F2}">
      <dgm:prSet/>
      <dgm:spPr/>
      <dgm:t>
        <a:bodyPr/>
        <a:lstStyle/>
        <a:p>
          <a:endParaRPr lang="zh-CN" altLang="en-US"/>
        </a:p>
      </dgm:t>
    </dgm:pt>
    <dgm:pt modelId="{A62AFBCB-0680-465C-B2AA-1FBA5521FC3A}" type="sibTrans" cxnId="{53B994E0-27C7-4572-87B2-62A712ECD5F2}">
      <dgm:prSet/>
      <dgm:spPr/>
      <dgm:t>
        <a:bodyPr/>
        <a:lstStyle/>
        <a:p>
          <a:endParaRPr lang="zh-CN" altLang="en-US"/>
        </a:p>
      </dgm:t>
    </dgm:pt>
    <dgm:pt modelId="{E0540A43-A6A5-42AC-BA23-E59829B53575}">
      <dgm:prSet phldrT="[文本]"/>
      <dgm:spPr/>
      <dgm:t>
        <a:bodyPr/>
        <a:lstStyle/>
        <a:p>
          <a:r>
            <a:rPr lang="zh-CN" altLang="en-US" dirty="0" smtClean="0"/>
            <a:t>智能</a:t>
          </a:r>
          <a:endParaRPr lang="zh-CN" altLang="en-US" dirty="0"/>
        </a:p>
      </dgm:t>
    </dgm:pt>
    <dgm:pt modelId="{B22D68B2-51A5-4420-914F-3FE635CF665D}" type="parTrans" cxnId="{9CA4E94E-5268-4E01-BF9F-7E625E0F77BB}">
      <dgm:prSet/>
      <dgm:spPr/>
      <dgm:t>
        <a:bodyPr/>
        <a:lstStyle/>
        <a:p>
          <a:endParaRPr lang="zh-CN" altLang="en-US"/>
        </a:p>
      </dgm:t>
    </dgm:pt>
    <dgm:pt modelId="{F33F51A2-2D68-484B-B3BC-FFD1B8D3D674}" type="sibTrans" cxnId="{9CA4E94E-5268-4E01-BF9F-7E625E0F77BB}">
      <dgm:prSet/>
      <dgm:spPr/>
      <dgm:t>
        <a:bodyPr/>
        <a:lstStyle/>
        <a:p>
          <a:endParaRPr lang="zh-CN" altLang="en-US"/>
        </a:p>
      </dgm:t>
    </dgm:pt>
    <dgm:pt modelId="{C9012D1A-D61E-46A0-AB52-E310BE9C0275}">
      <dgm:prSet phldrT="[文本]"/>
      <dgm:spPr/>
      <dgm:t>
        <a:bodyPr/>
        <a:lstStyle/>
        <a:p>
          <a:r>
            <a:rPr lang="zh-CN" altLang="en-US" dirty="0" smtClean="0"/>
            <a:t>实现终端售货软件</a:t>
          </a:r>
          <a:endParaRPr lang="zh-CN" altLang="en-US" dirty="0"/>
        </a:p>
      </dgm:t>
    </dgm:pt>
    <dgm:pt modelId="{0CFD4D99-B8E1-4874-A54F-575E6A01FA8C}" type="parTrans" cxnId="{CCC04A4A-AC88-4E7A-A486-1D2260E2F571}">
      <dgm:prSet/>
      <dgm:spPr/>
      <dgm:t>
        <a:bodyPr/>
        <a:lstStyle/>
        <a:p>
          <a:endParaRPr lang="zh-CN" altLang="en-US"/>
        </a:p>
      </dgm:t>
    </dgm:pt>
    <dgm:pt modelId="{E9F75990-F33A-4CB1-82D6-02D49A9599A8}" type="sibTrans" cxnId="{CCC04A4A-AC88-4E7A-A486-1D2260E2F571}">
      <dgm:prSet/>
      <dgm:spPr/>
      <dgm:t>
        <a:bodyPr/>
        <a:lstStyle/>
        <a:p>
          <a:endParaRPr lang="zh-CN" altLang="en-US"/>
        </a:p>
      </dgm:t>
    </dgm:pt>
    <dgm:pt modelId="{8750FF46-96C0-43C1-8EBA-C098A4839528}" type="pres">
      <dgm:prSet presAssocID="{0A35EA45-107E-4DE7-8829-8B2C898FD02F}" presName="linearFlow" presStyleCnt="0">
        <dgm:presLayoutVars>
          <dgm:dir/>
          <dgm:animLvl val="lvl"/>
          <dgm:resizeHandles val="exact"/>
        </dgm:presLayoutVars>
      </dgm:prSet>
      <dgm:spPr/>
      <dgm:t>
        <a:bodyPr/>
        <a:lstStyle/>
        <a:p>
          <a:endParaRPr lang="zh-CN" altLang="en-US"/>
        </a:p>
      </dgm:t>
    </dgm:pt>
    <dgm:pt modelId="{FEFCE59D-E21E-4F10-9BC4-E6AF0B0877FF}" type="pres">
      <dgm:prSet presAssocID="{F4FBE481-20FD-4782-9C6A-3FA3D4B56E27}" presName="composite" presStyleCnt="0"/>
      <dgm:spPr/>
    </dgm:pt>
    <dgm:pt modelId="{7A92625D-B418-48C1-8990-7C7FEAABC9C9}" type="pres">
      <dgm:prSet presAssocID="{F4FBE481-20FD-4782-9C6A-3FA3D4B56E27}" presName="parentText" presStyleLbl="alignNode1" presStyleIdx="0" presStyleCnt="4">
        <dgm:presLayoutVars>
          <dgm:chMax val="1"/>
          <dgm:bulletEnabled val="1"/>
        </dgm:presLayoutVars>
      </dgm:prSet>
      <dgm:spPr/>
      <dgm:t>
        <a:bodyPr/>
        <a:lstStyle/>
        <a:p>
          <a:endParaRPr lang="zh-CN" altLang="en-US"/>
        </a:p>
      </dgm:t>
    </dgm:pt>
    <dgm:pt modelId="{B10AC4B5-AFA1-4B6D-AC8D-F937E8D2DD33}" type="pres">
      <dgm:prSet presAssocID="{F4FBE481-20FD-4782-9C6A-3FA3D4B56E27}" presName="descendantText" presStyleLbl="alignAcc1" presStyleIdx="0" presStyleCnt="4">
        <dgm:presLayoutVars>
          <dgm:bulletEnabled val="1"/>
        </dgm:presLayoutVars>
      </dgm:prSet>
      <dgm:spPr/>
      <dgm:t>
        <a:bodyPr/>
        <a:lstStyle/>
        <a:p>
          <a:endParaRPr lang="zh-CN" altLang="en-US"/>
        </a:p>
      </dgm:t>
    </dgm:pt>
    <dgm:pt modelId="{8D27D66C-EC2A-4824-AA76-63404B5D80EC}" type="pres">
      <dgm:prSet presAssocID="{D32E47E1-E4F5-4461-8A4F-37C81805D061}" presName="sp" presStyleCnt="0"/>
      <dgm:spPr/>
    </dgm:pt>
    <dgm:pt modelId="{859EE72C-742B-482C-83A2-921CC3DF313F}" type="pres">
      <dgm:prSet presAssocID="{F1AFFFEC-1269-4FF6-958E-AE65FCC9901A}" presName="composite" presStyleCnt="0"/>
      <dgm:spPr/>
    </dgm:pt>
    <dgm:pt modelId="{0F7C388A-8E3D-4F2C-AF19-116FA8544A9E}" type="pres">
      <dgm:prSet presAssocID="{F1AFFFEC-1269-4FF6-958E-AE65FCC9901A}" presName="parentText" presStyleLbl="alignNode1" presStyleIdx="1" presStyleCnt="4">
        <dgm:presLayoutVars>
          <dgm:chMax val="1"/>
          <dgm:bulletEnabled val="1"/>
        </dgm:presLayoutVars>
      </dgm:prSet>
      <dgm:spPr/>
      <dgm:t>
        <a:bodyPr/>
        <a:lstStyle/>
        <a:p>
          <a:endParaRPr lang="zh-CN" altLang="en-US"/>
        </a:p>
      </dgm:t>
    </dgm:pt>
    <dgm:pt modelId="{B709056B-657A-4EC2-98C8-9D43B1A42737}" type="pres">
      <dgm:prSet presAssocID="{F1AFFFEC-1269-4FF6-958E-AE65FCC9901A}" presName="descendantText" presStyleLbl="alignAcc1" presStyleIdx="1" presStyleCnt="4">
        <dgm:presLayoutVars>
          <dgm:bulletEnabled val="1"/>
        </dgm:presLayoutVars>
      </dgm:prSet>
      <dgm:spPr/>
      <dgm:t>
        <a:bodyPr/>
        <a:lstStyle/>
        <a:p>
          <a:endParaRPr lang="zh-CN" altLang="en-US"/>
        </a:p>
      </dgm:t>
    </dgm:pt>
    <dgm:pt modelId="{98E25B36-9CC6-40B4-B3DC-F20CA68BEB56}" type="pres">
      <dgm:prSet presAssocID="{D98CE1E5-243C-491E-AAB4-82BCCD8ED49C}" presName="sp" presStyleCnt="0"/>
      <dgm:spPr/>
    </dgm:pt>
    <dgm:pt modelId="{70DC9E28-927D-4378-9894-23FB0D6B023A}" type="pres">
      <dgm:prSet presAssocID="{E0540A43-A6A5-42AC-BA23-E59829B53575}" presName="composite" presStyleCnt="0"/>
      <dgm:spPr/>
    </dgm:pt>
    <dgm:pt modelId="{319B8F9A-614E-40A6-AC95-BEBDCE4AD6AF}" type="pres">
      <dgm:prSet presAssocID="{E0540A43-A6A5-42AC-BA23-E59829B53575}" presName="parentText" presStyleLbl="alignNode1" presStyleIdx="2" presStyleCnt="4">
        <dgm:presLayoutVars>
          <dgm:chMax val="1"/>
          <dgm:bulletEnabled val="1"/>
        </dgm:presLayoutVars>
      </dgm:prSet>
      <dgm:spPr/>
      <dgm:t>
        <a:bodyPr/>
        <a:lstStyle/>
        <a:p>
          <a:endParaRPr lang="zh-CN" altLang="en-US"/>
        </a:p>
      </dgm:t>
    </dgm:pt>
    <dgm:pt modelId="{E7F603EF-9C81-4017-8C36-03E6EA60F227}" type="pres">
      <dgm:prSet presAssocID="{E0540A43-A6A5-42AC-BA23-E59829B53575}" presName="descendantText" presStyleLbl="alignAcc1" presStyleIdx="2" presStyleCnt="4">
        <dgm:presLayoutVars>
          <dgm:bulletEnabled val="1"/>
        </dgm:presLayoutVars>
      </dgm:prSet>
      <dgm:spPr/>
      <dgm:t>
        <a:bodyPr/>
        <a:lstStyle/>
        <a:p>
          <a:endParaRPr lang="zh-CN" altLang="en-US"/>
        </a:p>
      </dgm:t>
    </dgm:pt>
    <dgm:pt modelId="{7E4A16D3-7CD3-4093-BE75-21BED07466F1}" type="pres">
      <dgm:prSet presAssocID="{F33F51A2-2D68-484B-B3BC-FFD1B8D3D674}" presName="sp" presStyleCnt="0"/>
      <dgm:spPr/>
    </dgm:pt>
    <dgm:pt modelId="{3C25D98E-1D02-4612-9601-06767E18FC88}" type="pres">
      <dgm:prSet presAssocID="{2BA01CD1-8288-448D-9AD4-F7641764A3B7}" presName="composite" presStyleCnt="0"/>
      <dgm:spPr/>
    </dgm:pt>
    <dgm:pt modelId="{143F451D-748E-469C-9235-C6B087010D4A}" type="pres">
      <dgm:prSet presAssocID="{2BA01CD1-8288-448D-9AD4-F7641764A3B7}" presName="parentText" presStyleLbl="alignNode1" presStyleIdx="3" presStyleCnt="4">
        <dgm:presLayoutVars>
          <dgm:chMax val="1"/>
          <dgm:bulletEnabled val="1"/>
        </dgm:presLayoutVars>
      </dgm:prSet>
      <dgm:spPr/>
      <dgm:t>
        <a:bodyPr/>
        <a:lstStyle/>
        <a:p>
          <a:endParaRPr lang="zh-CN" altLang="en-US"/>
        </a:p>
      </dgm:t>
    </dgm:pt>
    <dgm:pt modelId="{386CFF22-430B-48A2-8EFD-472CFC01E603}" type="pres">
      <dgm:prSet presAssocID="{2BA01CD1-8288-448D-9AD4-F7641764A3B7}" presName="descendantText" presStyleLbl="alignAcc1" presStyleIdx="3" presStyleCnt="4">
        <dgm:presLayoutVars>
          <dgm:bulletEnabled val="1"/>
        </dgm:presLayoutVars>
      </dgm:prSet>
      <dgm:spPr/>
      <dgm:t>
        <a:bodyPr/>
        <a:lstStyle/>
        <a:p>
          <a:endParaRPr lang="zh-CN" altLang="en-US"/>
        </a:p>
      </dgm:t>
    </dgm:pt>
  </dgm:ptLst>
  <dgm:cxnLst>
    <dgm:cxn modelId="{8E543594-C174-4BA6-AD8F-997DA8D1AF4C}" type="presOf" srcId="{3AF3876E-C405-4336-A1BF-65866587DA24}" destId="{B709056B-657A-4EC2-98C8-9D43B1A42737}" srcOrd="0" destOrd="0" presId="urn:microsoft.com/office/officeart/2005/8/layout/chevron2"/>
    <dgm:cxn modelId="{19D65188-FA30-4986-A5D8-5BDCA0892BA3}" type="presOf" srcId="{F4FBE481-20FD-4782-9C6A-3FA3D4B56E27}" destId="{7A92625D-B418-48C1-8990-7C7FEAABC9C9}" srcOrd="0" destOrd="0" presId="urn:microsoft.com/office/officeart/2005/8/layout/chevron2"/>
    <dgm:cxn modelId="{6F8DEB0B-0780-46A4-846D-60509ADE30B5}" srcId="{0A35EA45-107E-4DE7-8829-8B2C898FD02F}" destId="{F4FBE481-20FD-4782-9C6A-3FA3D4B56E27}" srcOrd="0" destOrd="0" parTransId="{013979D3-D290-4178-982E-62F3A40148BB}" sibTransId="{D32E47E1-E4F5-4461-8A4F-37C81805D061}"/>
    <dgm:cxn modelId="{4380F063-071F-41AB-B23E-A5152B046725}" type="presOf" srcId="{2BA01CD1-8288-448D-9AD4-F7641764A3B7}" destId="{143F451D-748E-469C-9235-C6B087010D4A}" srcOrd="0" destOrd="0" presId="urn:microsoft.com/office/officeart/2005/8/layout/chevron2"/>
    <dgm:cxn modelId="{53B994E0-27C7-4572-87B2-62A712ECD5F2}" srcId="{2BA01CD1-8288-448D-9AD4-F7641764A3B7}" destId="{F9532FC4-4E2D-46EC-987B-52A19A83A909}" srcOrd="0" destOrd="0" parTransId="{427A3113-6B52-4EE6-9530-2DE9B9E45F92}" sibTransId="{A62AFBCB-0680-465C-B2AA-1FBA5521FC3A}"/>
    <dgm:cxn modelId="{CCC04A4A-AC88-4E7A-A486-1D2260E2F571}" srcId="{E0540A43-A6A5-42AC-BA23-E59829B53575}" destId="{C9012D1A-D61E-46A0-AB52-E310BE9C0275}" srcOrd="0" destOrd="0" parTransId="{0CFD4D99-B8E1-4874-A54F-575E6A01FA8C}" sibTransId="{E9F75990-F33A-4CB1-82D6-02D49A9599A8}"/>
    <dgm:cxn modelId="{0AF607DB-8182-4B06-9C81-19E1063BFE9B}" type="presOf" srcId="{C9012D1A-D61E-46A0-AB52-E310BE9C0275}" destId="{E7F603EF-9C81-4017-8C36-03E6EA60F227}" srcOrd="0" destOrd="0" presId="urn:microsoft.com/office/officeart/2005/8/layout/chevron2"/>
    <dgm:cxn modelId="{807439E8-EF5B-4F11-B25F-7B860B68C537}" type="presOf" srcId="{0A35EA45-107E-4DE7-8829-8B2C898FD02F}" destId="{8750FF46-96C0-43C1-8EBA-C098A4839528}" srcOrd="0" destOrd="0" presId="urn:microsoft.com/office/officeart/2005/8/layout/chevron2"/>
    <dgm:cxn modelId="{2B3766D9-0FD6-4564-A5EA-9C564B498BC1}" type="presOf" srcId="{F1AFFFEC-1269-4FF6-958E-AE65FCC9901A}" destId="{0F7C388A-8E3D-4F2C-AF19-116FA8544A9E}" srcOrd="0" destOrd="0" presId="urn:microsoft.com/office/officeart/2005/8/layout/chevron2"/>
    <dgm:cxn modelId="{75B92ECB-AA81-4345-8113-E9DE1C7130E9}" srcId="{F1AFFFEC-1269-4FF6-958E-AE65FCC9901A}" destId="{3AF3876E-C405-4336-A1BF-65866587DA24}" srcOrd="0" destOrd="0" parTransId="{73F9FD9C-BFB0-46F5-B4FA-0095D3138D48}" sibTransId="{91E4668F-3702-472E-88B0-CD1D5952225F}"/>
    <dgm:cxn modelId="{753215D1-BE8F-4655-A44D-CEC2C7E2975A}" type="presOf" srcId="{F9532FC4-4E2D-46EC-987B-52A19A83A909}" destId="{386CFF22-430B-48A2-8EFD-472CFC01E603}" srcOrd="0" destOrd="0" presId="urn:microsoft.com/office/officeart/2005/8/layout/chevron2"/>
    <dgm:cxn modelId="{2256A704-8449-43A5-8170-E1C7BCC25005}" srcId="{0A35EA45-107E-4DE7-8829-8B2C898FD02F}" destId="{F1AFFFEC-1269-4FF6-958E-AE65FCC9901A}" srcOrd="1" destOrd="0" parTransId="{01777032-13CD-4B6C-AF40-73CD0CB4303E}" sibTransId="{D98CE1E5-243C-491E-AAB4-82BCCD8ED49C}"/>
    <dgm:cxn modelId="{BCC98D10-902B-4C97-9767-B6F229566895}" type="presOf" srcId="{746A05BD-269E-484A-8A5A-59D46A790D51}" destId="{B10AC4B5-AFA1-4B6D-AC8D-F937E8D2DD33}" srcOrd="0" destOrd="0" presId="urn:microsoft.com/office/officeart/2005/8/layout/chevron2"/>
    <dgm:cxn modelId="{F49A7478-2015-4307-B6E7-0A84B8BE74C0}" type="presOf" srcId="{E0540A43-A6A5-42AC-BA23-E59829B53575}" destId="{319B8F9A-614E-40A6-AC95-BEBDCE4AD6AF}" srcOrd="0" destOrd="0" presId="urn:microsoft.com/office/officeart/2005/8/layout/chevron2"/>
    <dgm:cxn modelId="{9CA4E94E-5268-4E01-BF9F-7E625E0F77BB}" srcId="{0A35EA45-107E-4DE7-8829-8B2C898FD02F}" destId="{E0540A43-A6A5-42AC-BA23-E59829B53575}" srcOrd="2" destOrd="0" parTransId="{B22D68B2-51A5-4420-914F-3FE635CF665D}" sibTransId="{F33F51A2-2D68-484B-B3BC-FFD1B8D3D674}"/>
    <dgm:cxn modelId="{2C082393-054B-4A29-BCA8-4C0BDC03EA58}" srcId="{0A35EA45-107E-4DE7-8829-8B2C898FD02F}" destId="{2BA01CD1-8288-448D-9AD4-F7641764A3B7}" srcOrd="3" destOrd="0" parTransId="{BB55876A-1AA1-4217-B524-BD34A383E07F}" sibTransId="{310F6A59-C0D9-4095-84FC-E5EC4DCC9171}"/>
    <dgm:cxn modelId="{A576837B-FC8F-4449-A10B-72C0A8143C24}" srcId="{F4FBE481-20FD-4782-9C6A-3FA3D4B56E27}" destId="{746A05BD-269E-484A-8A5A-59D46A790D51}" srcOrd="0" destOrd="0" parTransId="{C310AB1A-31B8-491A-B647-10374A85D91F}" sibTransId="{D8E4C656-2557-414A-ABD9-1C1623F60C30}"/>
    <dgm:cxn modelId="{E0A474D7-91A7-4EF3-92C5-F4D020F6572F}" type="presParOf" srcId="{8750FF46-96C0-43C1-8EBA-C098A4839528}" destId="{FEFCE59D-E21E-4F10-9BC4-E6AF0B0877FF}" srcOrd="0" destOrd="0" presId="urn:microsoft.com/office/officeart/2005/8/layout/chevron2"/>
    <dgm:cxn modelId="{8F54C370-BA93-482F-B408-728C53854E3B}" type="presParOf" srcId="{FEFCE59D-E21E-4F10-9BC4-E6AF0B0877FF}" destId="{7A92625D-B418-48C1-8990-7C7FEAABC9C9}" srcOrd="0" destOrd="0" presId="urn:microsoft.com/office/officeart/2005/8/layout/chevron2"/>
    <dgm:cxn modelId="{35E5E5D7-5362-410A-9841-D3C384077E8F}" type="presParOf" srcId="{FEFCE59D-E21E-4F10-9BC4-E6AF0B0877FF}" destId="{B10AC4B5-AFA1-4B6D-AC8D-F937E8D2DD33}" srcOrd="1" destOrd="0" presId="urn:microsoft.com/office/officeart/2005/8/layout/chevron2"/>
    <dgm:cxn modelId="{85C1D0A6-6636-4371-8CED-F95640730F8D}" type="presParOf" srcId="{8750FF46-96C0-43C1-8EBA-C098A4839528}" destId="{8D27D66C-EC2A-4824-AA76-63404B5D80EC}" srcOrd="1" destOrd="0" presId="urn:microsoft.com/office/officeart/2005/8/layout/chevron2"/>
    <dgm:cxn modelId="{AA7019C2-1444-460B-A1C1-04493B0F1801}" type="presParOf" srcId="{8750FF46-96C0-43C1-8EBA-C098A4839528}" destId="{859EE72C-742B-482C-83A2-921CC3DF313F}" srcOrd="2" destOrd="0" presId="urn:microsoft.com/office/officeart/2005/8/layout/chevron2"/>
    <dgm:cxn modelId="{A1889618-207A-4668-951C-B0A1395AEFA6}" type="presParOf" srcId="{859EE72C-742B-482C-83A2-921CC3DF313F}" destId="{0F7C388A-8E3D-4F2C-AF19-116FA8544A9E}" srcOrd="0" destOrd="0" presId="urn:microsoft.com/office/officeart/2005/8/layout/chevron2"/>
    <dgm:cxn modelId="{E27017DC-D610-4947-8A3B-4C16830DAD22}" type="presParOf" srcId="{859EE72C-742B-482C-83A2-921CC3DF313F}" destId="{B709056B-657A-4EC2-98C8-9D43B1A42737}" srcOrd="1" destOrd="0" presId="urn:microsoft.com/office/officeart/2005/8/layout/chevron2"/>
    <dgm:cxn modelId="{A5DBA40F-119E-4F81-8740-BBEB571EDD91}" type="presParOf" srcId="{8750FF46-96C0-43C1-8EBA-C098A4839528}" destId="{98E25B36-9CC6-40B4-B3DC-F20CA68BEB56}" srcOrd="3" destOrd="0" presId="urn:microsoft.com/office/officeart/2005/8/layout/chevron2"/>
    <dgm:cxn modelId="{FA0380AF-383A-4A7E-BE6A-97A3B541211E}" type="presParOf" srcId="{8750FF46-96C0-43C1-8EBA-C098A4839528}" destId="{70DC9E28-927D-4378-9894-23FB0D6B023A}" srcOrd="4" destOrd="0" presId="urn:microsoft.com/office/officeart/2005/8/layout/chevron2"/>
    <dgm:cxn modelId="{5763B20E-326B-4CB7-83F2-25540156152B}" type="presParOf" srcId="{70DC9E28-927D-4378-9894-23FB0D6B023A}" destId="{319B8F9A-614E-40A6-AC95-BEBDCE4AD6AF}" srcOrd="0" destOrd="0" presId="urn:microsoft.com/office/officeart/2005/8/layout/chevron2"/>
    <dgm:cxn modelId="{60D6364E-DBE6-4D67-A573-873A857AD232}" type="presParOf" srcId="{70DC9E28-927D-4378-9894-23FB0D6B023A}" destId="{E7F603EF-9C81-4017-8C36-03E6EA60F227}" srcOrd="1" destOrd="0" presId="urn:microsoft.com/office/officeart/2005/8/layout/chevron2"/>
    <dgm:cxn modelId="{6F74494B-1678-4EBF-8415-93A7F407FBBD}" type="presParOf" srcId="{8750FF46-96C0-43C1-8EBA-C098A4839528}" destId="{7E4A16D3-7CD3-4093-BE75-21BED07466F1}" srcOrd="5" destOrd="0" presId="urn:microsoft.com/office/officeart/2005/8/layout/chevron2"/>
    <dgm:cxn modelId="{20B05D53-30AB-49C8-9B07-319F47C98593}" type="presParOf" srcId="{8750FF46-96C0-43C1-8EBA-C098A4839528}" destId="{3C25D98E-1D02-4612-9601-06767E18FC88}" srcOrd="6" destOrd="0" presId="urn:microsoft.com/office/officeart/2005/8/layout/chevron2"/>
    <dgm:cxn modelId="{B5988E61-0EBA-46E0-8243-B00E81543BCE}" type="presParOf" srcId="{3C25D98E-1D02-4612-9601-06767E18FC88}" destId="{143F451D-748E-469C-9235-C6B087010D4A}" srcOrd="0" destOrd="0" presId="urn:microsoft.com/office/officeart/2005/8/layout/chevron2"/>
    <dgm:cxn modelId="{21026485-CAD4-4BD8-80B1-1A4BBE161A83}" type="presParOf" srcId="{3C25D98E-1D02-4612-9601-06767E18FC88}" destId="{386CFF22-430B-48A2-8EFD-472CFC01E60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EFBD85-F5E7-4279-9BB3-0348C2313CFE}"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84553D4B-FF86-46AA-AF85-379C04838AFC}">
      <dgm:prSet phldrT="[文本]" custT="1"/>
      <dgm:spPr/>
      <dgm:t>
        <a:bodyPr/>
        <a:lstStyle/>
        <a:p>
          <a:r>
            <a:rPr lang="en-US" altLang="zh-CN" sz="1600" dirty="0" err="1" smtClean="0"/>
            <a:t>VMCloudPlatform</a:t>
          </a:r>
          <a:r>
            <a:rPr lang="zh-CN" altLang="en-US" sz="1600" dirty="0" smtClean="0"/>
            <a:t>系统</a:t>
          </a:r>
          <a:endParaRPr lang="zh-CN" altLang="en-US" sz="1600" dirty="0"/>
        </a:p>
      </dgm:t>
    </dgm:pt>
    <dgm:pt modelId="{249E0150-5370-4326-A9B4-5D0C47161BA7}" type="sibTrans" cxnId="{902444E4-053B-49B3-9FD0-4389F1129D57}">
      <dgm:prSet/>
      <dgm:spPr/>
      <dgm:t>
        <a:bodyPr/>
        <a:lstStyle/>
        <a:p>
          <a:endParaRPr lang="zh-CN" altLang="en-US"/>
        </a:p>
      </dgm:t>
    </dgm:pt>
    <dgm:pt modelId="{2DD5EA2D-33E5-44AA-AFDC-0AC9331C4B1C}" type="parTrans" cxnId="{902444E4-053B-49B3-9FD0-4389F1129D57}">
      <dgm:prSet/>
      <dgm:spPr/>
      <dgm:t>
        <a:bodyPr/>
        <a:lstStyle/>
        <a:p>
          <a:endParaRPr lang="zh-CN" altLang="en-US"/>
        </a:p>
      </dgm:t>
    </dgm:pt>
    <dgm:pt modelId="{7927FCAD-A506-42AF-912E-4C6534BA7713}">
      <dgm:prSet phldrT="[文本]" custT="1"/>
      <dgm:spPr/>
      <dgm:t>
        <a:bodyPr/>
        <a:lstStyle/>
        <a:p>
          <a:r>
            <a:rPr lang="en-US" altLang="zh-CN" sz="1600" dirty="0" err="1" smtClean="0"/>
            <a:t>VMSale</a:t>
          </a:r>
          <a:r>
            <a:rPr lang="en-US" altLang="zh-CN" sz="1600" dirty="0" smtClean="0"/>
            <a:t> APP</a:t>
          </a:r>
          <a:endParaRPr lang="zh-CN" altLang="en-US" sz="1600" dirty="0"/>
        </a:p>
      </dgm:t>
    </dgm:pt>
    <dgm:pt modelId="{2E0D7E37-B15F-4B2E-9FF9-3BE07BFB057C}" type="sibTrans" cxnId="{0CFBE4B5-B743-446E-BA9B-761E6F1676C2}">
      <dgm:prSet custT="1"/>
      <dgm:spPr/>
      <dgm:t>
        <a:bodyPr/>
        <a:lstStyle/>
        <a:p>
          <a:endParaRPr lang="zh-CN" altLang="en-US" sz="1600"/>
        </a:p>
      </dgm:t>
    </dgm:pt>
    <dgm:pt modelId="{B0331FD4-4C11-47A9-A218-E3977BFEE09A}" type="parTrans" cxnId="{0CFBE4B5-B743-446E-BA9B-761E6F1676C2}">
      <dgm:prSet/>
      <dgm:spPr/>
      <dgm:t>
        <a:bodyPr/>
        <a:lstStyle/>
        <a:p>
          <a:endParaRPr lang="zh-CN" altLang="en-US"/>
        </a:p>
      </dgm:t>
    </dgm:pt>
    <dgm:pt modelId="{F229CCDD-5385-409F-8960-F291A91EB708}">
      <dgm:prSet custT="1"/>
      <dgm:spPr/>
      <dgm:t>
        <a:bodyPr/>
        <a:lstStyle/>
        <a:p>
          <a:r>
            <a:rPr lang="en-US" altLang="zh-CN" sz="1600" dirty="0" err="1" smtClean="0"/>
            <a:t>VMManage</a:t>
          </a:r>
          <a:r>
            <a:rPr lang="en-US" altLang="zh-CN" sz="1600" dirty="0" smtClean="0"/>
            <a:t> APP</a:t>
          </a:r>
          <a:endParaRPr lang="zh-CN" altLang="en-US" sz="1600" dirty="0"/>
        </a:p>
      </dgm:t>
    </dgm:pt>
    <dgm:pt modelId="{DE159639-2AF4-4A83-BEDE-1BAFAD56CF2E}" type="sibTrans" cxnId="{0A4F7106-F8CF-4602-BB11-F4EF9AAA2776}">
      <dgm:prSet custT="1"/>
      <dgm:spPr/>
      <dgm:t>
        <a:bodyPr/>
        <a:lstStyle/>
        <a:p>
          <a:endParaRPr lang="zh-CN" altLang="en-US" sz="1600"/>
        </a:p>
      </dgm:t>
    </dgm:pt>
    <dgm:pt modelId="{572C4239-4F45-4F4F-B5AD-AAEE8662D752}" type="parTrans" cxnId="{0A4F7106-F8CF-4602-BB11-F4EF9AAA2776}">
      <dgm:prSet/>
      <dgm:spPr/>
      <dgm:t>
        <a:bodyPr/>
        <a:lstStyle/>
        <a:p>
          <a:endParaRPr lang="zh-CN" altLang="en-US"/>
        </a:p>
      </dgm:t>
    </dgm:pt>
    <dgm:pt modelId="{DD9D0150-67DA-4705-A3F6-68107288DDED}">
      <dgm:prSet phldrT="[文本]" custT="1"/>
      <dgm:spPr/>
      <dgm:t>
        <a:bodyPr/>
        <a:lstStyle/>
        <a:p>
          <a:r>
            <a:rPr lang="en-US" altLang="zh-CN" sz="1600" dirty="0" err="1" smtClean="0"/>
            <a:t>VMCloudPlatform</a:t>
          </a:r>
          <a:r>
            <a:rPr lang="zh-CN" altLang="en-US" sz="1600" dirty="0" smtClean="0"/>
            <a:t>管理系统</a:t>
          </a:r>
          <a:endParaRPr lang="zh-CN" altLang="en-US" sz="1600" dirty="0"/>
        </a:p>
      </dgm:t>
    </dgm:pt>
    <dgm:pt modelId="{140E0903-37C5-46A3-91D6-57D9E751463D}" type="sibTrans" cxnId="{902FA5A9-8E90-423F-B268-3D7C144383CA}">
      <dgm:prSet custT="1"/>
      <dgm:spPr/>
      <dgm:t>
        <a:bodyPr/>
        <a:lstStyle/>
        <a:p>
          <a:endParaRPr lang="zh-CN" altLang="en-US" sz="1600"/>
        </a:p>
      </dgm:t>
    </dgm:pt>
    <dgm:pt modelId="{26FEC234-F074-4692-9F6B-FE25FA50A8D0}" type="parTrans" cxnId="{902FA5A9-8E90-423F-B268-3D7C144383CA}">
      <dgm:prSet/>
      <dgm:spPr/>
      <dgm:t>
        <a:bodyPr/>
        <a:lstStyle/>
        <a:p>
          <a:endParaRPr lang="zh-CN" altLang="en-US"/>
        </a:p>
      </dgm:t>
    </dgm:pt>
    <dgm:pt modelId="{F25B3A7B-2417-4896-9D99-6CA2C8884757}" type="pres">
      <dgm:prSet presAssocID="{BAEFBD85-F5E7-4279-9BB3-0348C2313CFE}" presName="linearFlow" presStyleCnt="0">
        <dgm:presLayoutVars>
          <dgm:dir/>
          <dgm:resizeHandles val="exact"/>
        </dgm:presLayoutVars>
      </dgm:prSet>
      <dgm:spPr/>
    </dgm:pt>
    <dgm:pt modelId="{10F4124E-6D46-46C2-9E3F-CB67600E2B2D}" type="pres">
      <dgm:prSet presAssocID="{DD9D0150-67DA-4705-A3F6-68107288DDED}" presName="node" presStyleLbl="node1" presStyleIdx="0" presStyleCnt="4">
        <dgm:presLayoutVars>
          <dgm:bulletEnabled val="1"/>
        </dgm:presLayoutVars>
      </dgm:prSet>
      <dgm:spPr/>
      <dgm:t>
        <a:bodyPr/>
        <a:lstStyle/>
        <a:p>
          <a:endParaRPr lang="zh-CN" altLang="en-US"/>
        </a:p>
      </dgm:t>
    </dgm:pt>
    <dgm:pt modelId="{F278E3EA-2602-4AD9-A68F-FA8858DA6CDA}" type="pres">
      <dgm:prSet presAssocID="{140E0903-37C5-46A3-91D6-57D9E751463D}" presName="spacerL" presStyleCnt="0"/>
      <dgm:spPr/>
    </dgm:pt>
    <dgm:pt modelId="{266F8B1C-CA09-48DF-93F4-67146B748620}" type="pres">
      <dgm:prSet presAssocID="{140E0903-37C5-46A3-91D6-57D9E751463D}" presName="sibTrans" presStyleLbl="sibTrans2D1" presStyleIdx="0" presStyleCnt="3"/>
      <dgm:spPr/>
      <dgm:t>
        <a:bodyPr/>
        <a:lstStyle/>
        <a:p>
          <a:endParaRPr lang="zh-CN" altLang="en-US"/>
        </a:p>
      </dgm:t>
    </dgm:pt>
    <dgm:pt modelId="{0050567E-6DA2-4462-827D-2A7ABD18AA2B}" type="pres">
      <dgm:prSet presAssocID="{140E0903-37C5-46A3-91D6-57D9E751463D}" presName="spacerR" presStyleCnt="0"/>
      <dgm:spPr/>
    </dgm:pt>
    <dgm:pt modelId="{A15CEF20-9565-40FD-801C-0C8AA1FCC81A}" type="pres">
      <dgm:prSet presAssocID="{F229CCDD-5385-409F-8960-F291A91EB708}" presName="node" presStyleLbl="node1" presStyleIdx="1" presStyleCnt="4">
        <dgm:presLayoutVars>
          <dgm:bulletEnabled val="1"/>
        </dgm:presLayoutVars>
      </dgm:prSet>
      <dgm:spPr/>
      <dgm:t>
        <a:bodyPr/>
        <a:lstStyle/>
        <a:p>
          <a:endParaRPr lang="zh-CN" altLang="en-US"/>
        </a:p>
      </dgm:t>
    </dgm:pt>
    <dgm:pt modelId="{286BA633-D097-46DF-8B42-6D10D2BDE397}" type="pres">
      <dgm:prSet presAssocID="{DE159639-2AF4-4A83-BEDE-1BAFAD56CF2E}" presName="spacerL" presStyleCnt="0"/>
      <dgm:spPr/>
    </dgm:pt>
    <dgm:pt modelId="{5FE7A00B-CF58-4AD7-BE70-F1452B684F32}" type="pres">
      <dgm:prSet presAssocID="{DE159639-2AF4-4A83-BEDE-1BAFAD56CF2E}" presName="sibTrans" presStyleLbl="sibTrans2D1" presStyleIdx="1" presStyleCnt="3"/>
      <dgm:spPr/>
      <dgm:t>
        <a:bodyPr/>
        <a:lstStyle/>
        <a:p>
          <a:endParaRPr lang="zh-CN" altLang="en-US"/>
        </a:p>
      </dgm:t>
    </dgm:pt>
    <dgm:pt modelId="{58190030-24BC-4132-99EE-25E3999A913A}" type="pres">
      <dgm:prSet presAssocID="{DE159639-2AF4-4A83-BEDE-1BAFAD56CF2E}" presName="spacerR" presStyleCnt="0"/>
      <dgm:spPr/>
    </dgm:pt>
    <dgm:pt modelId="{FEEEB242-9567-4B4A-8B95-09AEC413F567}" type="pres">
      <dgm:prSet presAssocID="{7927FCAD-A506-42AF-912E-4C6534BA7713}" presName="node" presStyleLbl="node1" presStyleIdx="2" presStyleCnt="4">
        <dgm:presLayoutVars>
          <dgm:bulletEnabled val="1"/>
        </dgm:presLayoutVars>
      </dgm:prSet>
      <dgm:spPr/>
      <dgm:t>
        <a:bodyPr/>
        <a:lstStyle/>
        <a:p>
          <a:endParaRPr lang="zh-CN" altLang="en-US"/>
        </a:p>
      </dgm:t>
    </dgm:pt>
    <dgm:pt modelId="{5D0E088C-8C75-4C6B-B8E0-63C52B97D1D9}" type="pres">
      <dgm:prSet presAssocID="{2E0D7E37-B15F-4B2E-9FF9-3BE07BFB057C}" presName="spacerL" presStyleCnt="0"/>
      <dgm:spPr/>
    </dgm:pt>
    <dgm:pt modelId="{E1AC6E2F-8CF5-4F7F-BAFF-8E5B5FD36D15}" type="pres">
      <dgm:prSet presAssocID="{2E0D7E37-B15F-4B2E-9FF9-3BE07BFB057C}" presName="sibTrans" presStyleLbl="sibTrans2D1" presStyleIdx="2" presStyleCnt="3"/>
      <dgm:spPr/>
      <dgm:t>
        <a:bodyPr/>
        <a:lstStyle/>
        <a:p>
          <a:endParaRPr lang="zh-CN" altLang="en-US"/>
        </a:p>
      </dgm:t>
    </dgm:pt>
    <dgm:pt modelId="{C7E51F73-31E2-4A7F-8514-4B5BD9A7B3F8}" type="pres">
      <dgm:prSet presAssocID="{2E0D7E37-B15F-4B2E-9FF9-3BE07BFB057C}" presName="spacerR" presStyleCnt="0"/>
      <dgm:spPr/>
    </dgm:pt>
    <dgm:pt modelId="{1F4484FD-7D0F-4B70-AC3D-819E2B8070FB}" type="pres">
      <dgm:prSet presAssocID="{84553D4B-FF86-46AA-AF85-379C04838AFC}" presName="node" presStyleLbl="node1" presStyleIdx="3" presStyleCnt="4">
        <dgm:presLayoutVars>
          <dgm:bulletEnabled val="1"/>
        </dgm:presLayoutVars>
      </dgm:prSet>
      <dgm:spPr/>
      <dgm:t>
        <a:bodyPr/>
        <a:lstStyle/>
        <a:p>
          <a:endParaRPr lang="zh-CN" altLang="en-US"/>
        </a:p>
      </dgm:t>
    </dgm:pt>
  </dgm:ptLst>
  <dgm:cxnLst>
    <dgm:cxn modelId="{B7E25A0E-FB74-41A4-A3A1-0C362E5D50B3}" type="presOf" srcId="{140E0903-37C5-46A3-91D6-57D9E751463D}" destId="{266F8B1C-CA09-48DF-93F4-67146B748620}" srcOrd="0" destOrd="0" presId="urn:microsoft.com/office/officeart/2005/8/layout/equation1"/>
    <dgm:cxn modelId="{1B588183-1234-4AF7-8522-4B7E611E113F}" type="presOf" srcId="{DE159639-2AF4-4A83-BEDE-1BAFAD56CF2E}" destId="{5FE7A00B-CF58-4AD7-BE70-F1452B684F32}" srcOrd="0" destOrd="0" presId="urn:microsoft.com/office/officeart/2005/8/layout/equation1"/>
    <dgm:cxn modelId="{FFE8E750-644C-4131-A09C-C4652C5E8DDE}" type="presOf" srcId="{7927FCAD-A506-42AF-912E-4C6534BA7713}" destId="{FEEEB242-9567-4B4A-8B95-09AEC413F567}" srcOrd="0" destOrd="0" presId="urn:microsoft.com/office/officeart/2005/8/layout/equation1"/>
    <dgm:cxn modelId="{0A4F7106-F8CF-4602-BB11-F4EF9AAA2776}" srcId="{BAEFBD85-F5E7-4279-9BB3-0348C2313CFE}" destId="{F229CCDD-5385-409F-8960-F291A91EB708}" srcOrd="1" destOrd="0" parTransId="{572C4239-4F45-4F4F-B5AD-AAEE8662D752}" sibTransId="{DE159639-2AF4-4A83-BEDE-1BAFAD56CF2E}"/>
    <dgm:cxn modelId="{C9F5C000-EBBF-4D01-8E0D-5C09AD5B0E0F}" type="presOf" srcId="{F229CCDD-5385-409F-8960-F291A91EB708}" destId="{A15CEF20-9565-40FD-801C-0C8AA1FCC81A}" srcOrd="0" destOrd="0" presId="urn:microsoft.com/office/officeart/2005/8/layout/equation1"/>
    <dgm:cxn modelId="{A093B0A5-50E8-4809-8AEB-DCAEF6703968}" type="presOf" srcId="{84553D4B-FF86-46AA-AF85-379C04838AFC}" destId="{1F4484FD-7D0F-4B70-AC3D-819E2B8070FB}" srcOrd="0" destOrd="0" presId="urn:microsoft.com/office/officeart/2005/8/layout/equation1"/>
    <dgm:cxn modelId="{79865F58-F753-441B-96C3-FF77D5A015E9}" type="presOf" srcId="{DD9D0150-67DA-4705-A3F6-68107288DDED}" destId="{10F4124E-6D46-46C2-9E3F-CB67600E2B2D}" srcOrd="0" destOrd="0" presId="urn:microsoft.com/office/officeart/2005/8/layout/equation1"/>
    <dgm:cxn modelId="{4BEC00F3-1932-45F2-BC5B-9E17C8A56F3C}" type="presOf" srcId="{BAEFBD85-F5E7-4279-9BB3-0348C2313CFE}" destId="{F25B3A7B-2417-4896-9D99-6CA2C8884757}" srcOrd="0" destOrd="0" presId="urn:microsoft.com/office/officeart/2005/8/layout/equation1"/>
    <dgm:cxn modelId="{902444E4-053B-49B3-9FD0-4389F1129D57}" srcId="{BAEFBD85-F5E7-4279-9BB3-0348C2313CFE}" destId="{84553D4B-FF86-46AA-AF85-379C04838AFC}" srcOrd="3" destOrd="0" parTransId="{2DD5EA2D-33E5-44AA-AFDC-0AC9331C4B1C}" sibTransId="{249E0150-5370-4326-A9B4-5D0C47161BA7}"/>
    <dgm:cxn modelId="{0CFBE4B5-B743-446E-BA9B-761E6F1676C2}" srcId="{BAEFBD85-F5E7-4279-9BB3-0348C2313CFE}" destId="{7927FCAD-A506-42AF-912E-4C6534BA7713}" srcOrd="2" destOrd="0" parTransId="{B0331FD4-4C11-47A9-A218-E3977BFEE09A}" sibTransId="{2E0D7E37-B15F-4B2E-9FF9-3BE07BFB057C}"/>
    <dgm:cxn modelId="{537E68E7-DA73-46FD-8659-FA3A4BC8A681}" type="presOf" srcId="{2E0D7E37-B15F-4B2E-9FF9-3BE07BFB057C}" destId="{E1AC6E2F-8CF5-4F7F-BAFF-8E5B5FD36D15}" srcOrd="0" destOrd="0" presId="urn:microsoft.com/office/officeart/2005/8/layout/equation1"/>
    <dgm:cxn modelId="{902FA5A9-8E90-423F-B268-3D7C144383CA}" srcId="{BAEFBD85-F5E7-4279-9BB3-0348C2313CFE}" destId="{DD9D0150-67DA-4705-A3F6-68107288DDED}" srcOrd="0" destOrd="0" parTransId="{26FEC234-F074-4692-9F6B-FE25FA50A8D0}" sibTransId="{140E0903-37C5-46A3-91D6-57D9E751463D}"/>
    <dgm:cxn modelId="{BCD3A5F3-C407-4D9C-B354-8C9D8BD477D6}" type="presParOf" srcId="{F25B3A7B-2417-4896-9D99-6CA2C8884757}" destId="{10F4124E-6D46-46C2-9E3F-CB67600E2B2D}" srcOrd="0" destOrd="0" presId="urn:microsoft.com/office/officeart/2005/8/layout/equation1"/>
    <dgm:cxn modelId="{C00EEC49-10D0-4070-9293-09CD02AFC643}" type="presParOf" srcId="{F25B3A7B-2417-4896-9D99-6CA2C8884757}" destId="{F278E3EA-2602-4AD9-A68F-FA8858DA6CDA}" srcOrd="1" destOrd="0" presId="urn:microsoft.com/office/officeart/2005/8/layout/equation1"/>
    <dgm:cxn modelId="{0E94DD2E-0E0D-4D3E-B086-2111AD7EA357}" type="presParOf" srcId="{F25B3A7B-2417-4896-9D99-6CA2C8884757}" destId="{266F8B1C-CA09-48DF-93F4-67146B748620}" srcOrd="2" destOrd="0" presId="urn:microsoft.com/office/officeart/2005/8/layout/equation1"/>
    <dgm:cxn modelId="{B37A4D54-D47B-47D4-B552-0E4D786861C4}" type="presParOf" srcId="{F25B3A7B-2417-4896-9D99-6CA2C8884757}" destId="{0050567E-6DA2-4462-827D-2A7ABD18AA2B}" srcOrd="3" destOrd="0" presId="urn:microsoft.com/office/officeart/2005/8/layout/equation1"/>
    <dgm:cxn modelId="{F7C0B739-EC1B-44B8-8359-BA7BD3363367}" type="presParOf" srcId="{F25B3A7B-2417-4896-9D99-6CA2C8884757}" destId="{A15CEF20-9565-40FD-801C-0C8AA1FCC81A}" srcOrd="4" destOrd="0" presId="urn:microsoft.com/office/officeart/2005/8/layout/equation1"/>
    <dgm:cxn modelId="{3CDAB285-1321-4533-95D2-2A0269741EA3}" type="presParOf" srcId="{F25B3A7B-2417-4896-9D99-6CA2C8884757}" destId="{286BA633-D097-46DF-8B42-6D10D2BDE397}" srcOrd="5" destOrd="0" presId="urn:microsoft.com/office/officeart/2005/8/layout/equation1"/>
    <dgm:cxn modelId="{A845E239-4B00-4C81-8709-A4CA234BFFA2}" type="presParOf" srcId="{F25B3A7B-2417-4896-9D99-6CA2C8884757}" destId="{5FE7A00B-CF58-4AD7-BE70-F1452B684F32}" srcOrd="6" destOrd="0" presId="urn:microsoft.com/office/officeart/2005/8/layout/equation1"/>
    <dgm:cxn modelId="{B0A1941F-B5FE-4F17-9053-B335D98D72DB}" type="presParOf" srcId="{F25B3A7B-2417-4896-9D99-6CA2C8884757}" destId="{58190030-24BC-4132-99EE-25E3999A913A}" srcOrd="7" destOrd="0" presId="urn:microsoft.com/office/officeart/2005/8/layout/equation1"/>
    <dgm:cxn modelId="{8ADADACA-344A-43F7-A056-D9B8347CA636}" type="presParOf" srcId="{F25B3A7B-2417-4896-9D99-6CA2C8884757}" destId="{FEEEB242-9567-4B4A-8B95-09AEC413F567}" srcOrd="8" destOrd="0" presId="urn:microsoft.com/office/officeart/2005/8/layout/equation1"/>
    <dgm:cxn modelId="{4E3A5696-7493-44C4-96A7-CA201116A463}" type="presParOf" srcId="{F25B3A7B-2417-4896-9D99-6CA2C8884757}" destId="{5D0E088C-8C75-4C6B-B8E0-63C52B97D1D9}" srcOrd="9" destOrd="0" presId="urn:microsoft.com/office/officeart/2005/8/layout/equation1"/>
    <dgm:cxn modelId="{388E0977-2E8F-4A34-9746-5899E6AB2DBD}" type="presParOf" srcId="{F25B3A7B-2417-4896-9D99-6CA2C8884757}" destId="{E1AC6E2F-8CF5-4F7F-BAFF-8E5B5FD36D15}" srcOrd="10" destOrd="0" presId="urn:microsoft.com/office/officeart/2005/8/layout/equation1"/>
    <dgm:cxn modelId="{F7FBB94A-CD83-4ECB-BF4E-84899B191D59}" type="presParOf" srcId="{F25B3A7B-2417-4896-9D99-6CA2C8884757}" destId="{C7E51F73-31E2-4A7F-8514-4B5BD9A7B3F8}" srcOrd="11" destOrd="0" presId="urn:microsoft.com/office/officeart/2005/8/layout/equation1"/>
    <dgm:cxn modelId="{60E55218-8598-4482-8202-35A7636B0C52}" type="presParOf" srcId="{F25B3A7B-2417-4896-9D99-6CA2C8884757}" destId="{1F4484FD-7D0F-4B70-AC3D-819E2B8070FB}"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282F64-7A1E-4849-975F-1F57AF6B292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3B0DF08-131C-432C-9516-8B879EF81B75}">
      <dgm:prSet phldrT="[文本]" custT="1"/>
      <dgm:spPr/>
      <dgm:t>
        <a:bodyPr/>
        <a:lstStyle/>
        <a:p>
          <a:r>
            <a:rPr lang="zh-CN" altLang="en-US" sz="1400" dirty="0" smtClean="0"/>
            <a:t>厂商</a:t>
          </a:r>
          <a:endParaRPr lang="zh-CN" altLang="en-US" sz="1400" dirty="0"/>
        </a:p>
      </dgm:t>
    </dgm:pt>
    <dgm:pt modelId="{EA72F157-FF1E-4231-BB5A-08AD35B22E07}" type="parTrans" cxnId="{D990150E-8C88-4A3B-858D-216F367DE1C8}">
      <dgm:prSet/>
      <dgm:spPr/>
      <dgm:t>
        <a:bodyPr/>
        <a:lstStyle/>
        <a:p>
          <a:endParaRPr lang="zh-CN" altLang="en-US"/>
        </a:p>
      </dgm:t>
    </dgm:pt>
    <dgm:pt modelId="{B0209994-A92E-4BCB-8C40-0E4CDF44253A}" type="sibTrans" cxnId="{D990150E-8C88-4A3B-858D-216F367DE1C8}">
      <dgm:prSet/>
      <dgm:spPr/>
      <dgm:t>
        <a:bodyPr/>
        <a:lstStyle/>
        <a:p>
          <a:endParaRPr lang="zh-CN" altLang="en-US"/>
        </a:p>
      </dgm:t>
    </dgm:pt>
    <dgm:pt modelId="{D7B6BBC1-EFDD-424C-A74B-2EF534E70009}">
      <dgm:prSet phldrT="[文本]" custT="1"/>
      <dgm:spPr/>
      <dgm:t>
        <a:bodyPr/>
        <a:lstStyle/>
        <a:p>
          <a:r>
            <a:rPr lang="zh-CN" altLang="en-US" sz="1400" dirty="0" smtClean="0"/>
            <a:t>运营商管理员</a:t>
          </a:r>
          <a:endParaRPr lang="zh-CN" altLang="en-US" sz="1400" dirty="0"/>
        </a:p>
      </dgm:t>
    </dgm:pt>
    <dgm:pt modelId="{EBE585BA-F694-441C-8939-764FBFB551BA}" type="parTrans" cxnId="{2ABCC9EF-7966-4758-B2E2-7F5DCB9547DD}">
      <dgm:prSet/>
      <dgm:spPr/>
      <dgm:t>
        <a:bodyPr/>
        <a:lstStyle/>
        <a:p>
          <a:endParaRPr lang="zh-CN" altLang="en-US" sz="1050"/>
        </a:p>
      </dgm:t>
    </dgm:pt>
    <dgm:pt modelId="{168865D2-6983-4802-A63C-E1FF6FFDB47C}" type="sibTrans" cxnId="{2ABCC9EF-7966-4758-B2E2-7F5DCB9547DD}">
      <dgm:prSet/>
      <dgm:spPr/>
      <dgm:t>
        <a:bodyPr/>
        <a:lstStyle/>
        <a:p>
          <a:endParaRPr lang="zh-CN" altLang="en-US"/>
        </a:p>
      </dgm:t>
    </dgm:pt>
    <dgm:pt modelId="{966BB756-F6AF-47FA-A71B-2738CADD5526}">
      <dgm:prSet phldrT="[文本]" custT="1"/>
      <dgm:spPr/>
      <dgm:t>
        <a:bodyPr/>
        <a:lstStyle/>
        <a:p>
          <a:r>
            <a:rPr lang="zh-CN" altLang="en-US" sz="1400" dirty="0" smtClean="0"/>
            <a:t>用户组管理员</a:t>
          </a:r>
          <a:endParaRPr lang="zh-CN" altLang="en-US" sz="1400" dirty="0"/>
        </a:p>
      </dgm:t>
    </dgm:pt>
    <dgm:pt modelId="{0F0C081A-A12C-4D21-9D76-9148C107A722}" type="parTrans" cxnId="{78C8B1A6-2A7D-4634-8806-AF6F7BF652E3}">
      <dgm:prSet/>
      <dgm:spPr/>
      <dgm:t>
        <a:bodyPr/>
        <a:lstStyle/>
        <a:p>
          <a:endParaRPr lang="zh-CN" altLang="en-US" sz="1050"/>
        </a:p>
      </dgm:t>
    </dgm:pt>
    <dgm:pt modelId="{3680174A-DCEE-48E9-99F9-972A4E9ADBB0}" type="sibTrans" cxnId="{78C8B1A6-2A7D-4634-8806-AF6F7BF652E3}">
      <dgm:prSet/>
      <dgm:spPr/>
      <dgm:t>
        <a:bodyPr/>
        <a:lstStyle/>
        <a:p>
          <a:endParaRPr lang="zh-CN" altLang="en-US"/>
        </a:p>
      </dgm:t>
    </dgm:pt>
    <dgm:pt modelId="{4F59323D-E3C0-472A-BEC8-78AEFA46C5F3}">
      <dgm:prSet phldrT="[文本]" custT="1"/>
      <dgm:spPr/>
      <dgm:t>
        <a:bodyPr/>
        <a:lstStyle/>
        <a:p>
          <a:r>
            <a:rPr lang="zh-CN" altLang="en-US" sz="1400" dirty="0" smtClean="0"/>
            <a:t>财务管理员</a:t>
          </a:r>
          <a:endParaRPr lang="zh-CN" altLang="en-US" sz="1400" dirty="0"/>
        </a:p>
      </dgm:t>
    </dgm:pt>
    <dgm:pt modelId="{8CF1ECAD-8634-48D6-B0B8-213D4FDCE8C8}" type="parTrans" cxnId="{4E2B1729-5B5B-4A12-B40C-B4C27B0576B0}">
      <dgm:prSet/>
      <dgm:spPr/>
      <dgm:t>
        <a:bodyPr/>
        <a:lstStyle/>
        <a:p>
          <a:endParaRPr lang="zh-CN" altLang="en-US" sz="1050"/>
        </a:p>
      </dgm:t>
    </dgm:pt>
    <dgm:pt modelId="{6EDBDB36-98AC-4365-8591-516E7E977920}" type="sibTrans" cxnId="{4E2B1729-5B5B-4A12-B40C-B4C27B0576B0}">
      <dgm:prSet/>
      <dgm:spPr/>
      <dgm:t>
        <a:bodyPr/>
        <a:lstStyle/>
        <a:p>
          <a:endParaRPr lang="zh-CN" altLang="en-US"/>
        </a:p>
      </dgm:t>
    </dgm:pt>
    <dgm:pt modelId="{81DBC02F-3F80-4990-8DBD-0D8307B9B1ED}">
      <dgm:prSet phldrT="[文本]" custT="1"/>
      <dgm:spPr/>
      <dgm:t>
        <a:bodyPr/>
        <a:lstStyle/>
        <a:p>
          <a:r>
            <a:rPr lang="zh-CN" altLang="en-US" sz="1400" dirty="0" smtClean="0"/>
            <a:t>厂商管理员</a:t>
          </a:r>
          <a:endParaRPr lang="zh-CN" altLang="en-US" sz="1400" dirty="0"/>
        </a:p>
      </dgm:t>
    </dgm:pt>
    <dgm:pt modelId="{6A04E485-40EA-4120-8E2F-2B386432700D}" type="parTrans" cxnId="{4556C540-A558-45AB-AD97-47575DF5CE2A}">
      <dgm:prSet/>
      <dgm:spPr/>
      <dgm:t>
        <a:bodyPr/>
        <a:lstStyle/>
        <a:p>
          <a:endParaRPr lang="zh-CN" altLang="en-US" sz="1050"/>
        </a:p>
      </dgm:t>
    </dgm:pt>
    <dgm:pt modelId="{883A77EE-937A-4FF6-AEA9-22884CD0A13B}" type="sibTrans" cxnId="{4556C540-A558-45AB-AD97-47575DF5CE2A}">
      <dgm:prSet/>
      <dgm:spPr/>
      <dgm:t>
        <a:bodyPr/>
        <a:lstStyle/>
        <a:p>
          <a:endParaRPr lang="zh-CN" altLang="en-US"/>
        </a:p>
      </dgm:t>
    </dgm:pt>
    <dgm:pt modelId="{80652F62-6804-41CB-8623-C86597414BF5}">
      <dgm:prSet phldrT="[文本]" custT="1"/>
      <dgm:spPr/>
      <dgm:t>
        <a:bodyPr/>
        <a:lstStyle/>
        <a:p>
          <a:r>
            <a:rPr lang="zh-CN" altLang="en-US" sz="1400" dirty="0" smtClean="0"/>
            <a:t>仓库管理员</a:t>
          </a:r>
          <a:endParaRPr lang="zh-CN" altLang="en-US" sz="1400" dirty="0"/>
        </a:p>
      </dgm:t>
    </dgm:pt>
    <dgm:pt modelId="{90B1F260-4DFC-4E8E-9CDC-970FD7963874}" type="parTrans" cxnId="{38A90D02-EE04-4B33-834F-7A29DB920C7B}">
      <dgm:prSet/>
      <dgm:spPr/>
      <dgm:t>
        <a:bodyPr/>
        <a:lstStyle/>
        <a:p>
          <a:endParaRPr lang="zh-CN" altLang="en-US" sz="1050"/>
        </a:p>
      </dgm:t>
    </dgm:pt>
    <dgm:pt modelId="{F0C4FEF3-DF22-4C16-974C-E33B2E62348A}" type="sibTrans" cxnId="{38A90D02-EE04-4B33-834F-7A29DB920C7B}">
      <dgm:prSet/>
      <dgm:spPr/>
      <dgm:t>
        <a:bodyPr/>
        <a:lstStyle/>
        <a:p>
          <a:endParaRPr lang="zh-CN" altLang="en-US"/>
        </a:p>
      </dgm:t>
    </dgm:pt>
    <dgm:pt modelId="{B1467D96-4757-4534-A499-8FA119B29F02}">
      <dgm:prSet custT="1"/>
      <dgm:spPr/>
      <dgm:t>
        <a:bodyPr/>
        <a:lstStyle/>
        <a:p>
          <a:r>
            <a:rPr lang="zh-CN" altLang="en-US" sz="1400" dirty="0" smtClean="0"/>
            <a:t>营业员</a:t>
          </a:r>
          <a:endParaRPr lang="zh-CN" altLang="en-US" sz="1400" dirty="0"/>
        </a:p>
      </dgm:t>
    </dgm:pt>
    <dgm:pt modelId="{680B876A-BA2C-487D-8CF3-C2BB207EE974}" type="parTrans" cxnId="{BE3BF3B4-C5C1-4709-A448-7CACB95201A3}">
      <dgm:prSet/>
      <dgm:spPr/>
      <dgm:t>
        <a:bodyPr/>
        <a:lstStyle/>
        <a:p>
          <a:endParaRPr lang="zh-CN" altLang="en-US" sz="1050"/>
        </a:p>
      </dgm:t>
    </dgm:pt>
    <dgm:pt modelId="{54544AAB-C8C2-4200-9664-8B39BEDF97C2}" type="sibTrans" cxnId="{BE3BF3B4-C5C1-4709-A448-7CACB95201A3}">
      <dgm:prSet/>
      <dgm:spPr/>
      <dgm:t>
        <a:bodyPr/>
        <a:lstStyle/>
        <a:p>
          <a:endParaRPr lang="zh-CN" altLang="en-US"/>
        </a:p>
      </dgm:t>
    </dgm:pt>
    <dgm:pt modelId="{8C0D736A-05A7-4E40-B43A-06B73F5B2640}" type="pres">
      <dgm:prSet presAssocID="{F7282F64-7A1E-4849-975F-1F57AF6B2927}" presName="diagram" presStyleCnt="0">
        <dgm:presLayoutVars>
          <dgm:chPref val="1"/>
          <dgm:dir/>
          <dgm:animOne val="branch"/>
          <dgm:animLvl val="lvl"/>
          <dgm:resizeHandles val="exact"/>
        </dgm:presLayoutVars>
      </dgm:prSet>
      <dgm:spPr/>
      <dgm:t>
        <a:bodyPr/>
        <a:lstStyle/>
        <a:p>
          <a:endParaRPr lang="zh-CN" altLang="en-US"/>
        </a:p>
      </dgm:t>
    </dgm:pt>
    <dgm:pt modelId="{73686E66-726F-4539-AF09-BAAA1837C5B1}" type="pres">
      <dgm:prSet presAssocID="{43B0DF08-131C-432C-9516-8B879EF81B75}" presName="root1" presStyleCnt="0"/>
      <dgm:spPr/>
    </dgm:pt>
    <dgm:pt modelId="{FE66C152-2E12-4E28-A2C6-CF8413E4862A}" type="pres">
      <dgm:prSet presAssocID="{43B0DF08-131C-432C-9516-8B879EF81B75}" presName="LevelOneTextNode" presStyleLbl="node0" presStyleIdx="0" presStyleCnt="1">
        <dgm:presLayoutVars>
          <dgm:chPref val="3"/>
        </dgm:presLayoutVars>
      </dgm:prSet>
      <dgm:spPr/>
      <dgm:t>
        <a:bodyPr/>
        <a:lstStyle/>
        <a:p>
          <a:endParaRPr lang="zh-CN" altLang="en-US"/>
        </a:p>
      </dgm:t>
    </dgm:pt>
    <dgm:pt modelId="{F15B0732-BFD4-4601-93B5-50D334C8EC4C}" type="pres">
      <dgm:prSet presAssocID="{43B0DF08-131C-432C-9516-8B879EF81B75}" presName="level2hierChild" presStyleCnt="0"/>
      <dgm:spPr/>
    </dgm:pt>
    <dgm:pt modelId="{D7DA5A6B-C28E-41BB-B222-E734B651C8B9}" type="pres">
      <dgm:prSet presAssocID="{EBE585BA-F694-441C-8939-764FBFB551BA}" presName="conn2-1" presStyleLbl="parChTrans1D2" presStyleIdx="0" presStyleCnt="2"/>
      <dgm:spPr/>
      <dgm:t>
        <a:bodyPr/>
        <a:lstStyle/>
        <a:p>
          <a:endParaRPr lang="zh-CN" altLang="en-US"/>
        </a:p>
      </dgm:t>
    </dgm:pt>
    <dgm:pt modelId="{54DB6A60-2D96-4023-ABC5-E8D33FF89E04}" type="pres">
      <dgm:prSet presAssocID="{EBE585BA-F694-441C-8939-764FBFB551BA}" presName="connTx" presStyleLbl="parChTrans1D2" presStyleIdx="0" presStyleCnt="2"/>
      <dgm:spPr/>
      <dgm:t>
        <a:bodyPr/>
        <a:lstStyle/>
        <a:p>
          <a:endParaRPr lang="zh-CN" altLang="en-US"/>
        </a:p>
      </dgm:t>
    </dgm:pt>
    <dgm:pt modelId="{270358C6-B772-4ABD-9712-E837CE4A1701}" type="pres">
      <dgm:prSet presAssocID="{D7B6BBC1-EFDD-424C-A74B-2EF534E70009}" presName="root2" presStyleCnt="0"/>
      <dgm:spPr/>
    </dgm:pt>
    <dgm:pt modelId="{DDF8F1F2-79F8-492B-B9C1-E20A1456CA95}" type="pres">
      <dgm:prSet presAssocID="{D7B6BBC1-EFDD-424C-A74B-2EF534E70009}" presName="LevelTwoTextNode" presStyleLbl="node2" presStyleIdx="0" presStyleCnt="2">
        <dgm:presLayoutVars>
          <dgm:chPref val="3"/>
        </dgm:presLayoutVars>
      </dgm:prSet>
      <dgm:spPr/>
      <dgm:t>
        <a:bodyPr/>
        <a:lstStyle/>
        <a:p>
          <a:endParaRPr lang="zh-CN" altLang="en-US"/>
        </a:p>
      </dgm:t>
    </dgm:pt>
    <dgm:pt modelId="{ED624345-F7D3-49D5-B2FC-B6EA998DD95D}" type="pres">
      <dgm:prSet presAssocID="{D7B6BBC1-EFDD-424C-A74B-2EF534E70009}" presName="level3hierChild" presStyleCnt="0"/>
      <dgm:spPr/>
    </dgm:pt>
    <dgm:pt modelId="{31E7687E-5B78-476B-9E0A-37DD986645C7}" type="pres">
      <dgm:prSet presAssocID="{0F0C081A-A12C-4D21-9D76-9148C107A722}" presName="conn2-1" presStyleLbl="parChTrans1D3" presStyleIdx="0" presStyleCnt="3"/>
      <dgm:spPr/>
      <dgm:t>
        <a:bodyPr/>
        <a:lstStyle/>
        <a:p>
          <a:endParaRPr lang="zh-CN" altLang="en-US"/>
        </a:p>
      </dgm:t>
    </dgm:pt>
    <dgm:pt modelId="{9079CE9D-42AB-4048-AB43-661F132D5640}" type="pres">
      <dgm:prSet presAssocID="{0F0C081A-A12C-4D21-9D76-9148C107A722}" presName="connTx" presStyleLbl="parChTrans1D3" presStyleIdx="0" presStyleCnt="3"/>
      <dgm:spPr/>
      <dgm:t>
        <a:bodyPr/>
        <a:lstStyle/>
        <a:p>
          <a:endParaRPr lang="zh-CN" altLang="en-US"/>
        </a:p>
      </dgm:t>
    </dgm:pt>
    <dgm:pt modelId="{B2A96FD6-1302-4529-B291-731BDE9BEA7D}" type="pres">
      <dgm:prSet presAssocID="{966BB756-F6AF-47FA-A71B-2738CADD5526}" presName="root2" presStyleCnt="0"/>
      <dgm:spPr/>
    </dgm:pt>
    <dgm:pt modelId="{FB26C342-12F3-4004-8C8A-28734D2F85AC}" type="pres">
      <dgm:prSet presAssocID="{966BB756-F6AF-47FA-A71B-2738CADD5526}" presName="LevelTwoTextNode" presStyleLbl="node3" presStyleIdx="0" presStyleCnt="3">
        <dgm:presLayoutVars>
          <dgm:chPref val="3"/>
        </dgm:presLayoutVars>
      </dgm:prSet>
      <dgm:spPr/>
      <dgm:t>
        <a:bodyPr/>
        <a:lstStyle/>
        <a:p>
          <a:endParaRPr lang="zh-CN" altLang="en-US"/>
        </a:p>
      </dgm:t>
    </dgm:pt>
    <dgm:pt modelId="{1A1B57C1-B9E1-44E3-9E74-EDB20D6D5217}" type="pres">
      <dgm:prSet presAssocID="{966BB756-F6AF-47FA-A71B-2738CADD5526}" presName="level3hierChild" presStyleCnt="0"/>
      <dgm:spPr/>
    </dgm:pt>
    <dgm:pt modelId="{A57A3D49-6001-4E75-B455-211C6428CA00}" type="pres">
      <dgm:prSet presAssocID="{680B876A-BA2C-487D-8CF3-C2BB207EE974}" presName="conn2-1" presStyleLbl="parChTrans1D4" presStyleIdx="0" presStyleCnt="1"/>
      <dgm:spPr/>
      <dgm:t>
        <a:bodyPr/>
        <a:lstStyle/>
        <a:p>
          <a:endParaRPr lang="zh-CN" altLang="en-US"/>
        </a:p>
      </dgm:t>
    </dgm:pt>
    <dgm:pt modelId="{E1F64DEF-24F3-47C8-9AD2-A822B7AFC627}" type="pres">
      <dgm:prSet presAssocID="{680B876A-BA2C-487D-8CF3-C2BB207EE974}" presName="connTx" presStyleLbl="parChTrans1D4" presStyleIdx="0" presStyleCnt="1"/>
      <dgm:spPr/>
      <dgm:t>
        <a:bodyPr/>
        <a:lstStyle/>
        <a:p>
          <a:endParaRPr lang="zh-CN" altLang="en-US"/>
        </a:p>
      </dgm:t>
    </dgm:pt>
    <dgm:pt modelId="{924061AE-8F37-42BD-AFC5-72852C2E1B9C}" type="pres">
      <dgm:prSet presAssocID="{B1467D96-4757-4534-A499-8FA119B29F02}" presName="root2" presStyleCnt="0"/>
      <dgm:spPr/>
    </dgm:pt>
    <dgm:pt modelId="{63D22BA9-0F1D-4E71-ABA8-E484608C0C0D}" type="pres">
      <dgm:prSet presAssocID="{B1467D96-4757-4534-A499-8FA119B29F02}" presName="LevelTwoTextNode" presStyleLbl="node4" presStyleIdx="0" presStyleCnt="1">
        <dgm:presLayoutVars>
          <dgm:chPref val="3"/>
        </dgm:presLayoutVars>
      </dgm:prSet>
      <dgm:spPr/>
      <dgm:t>
        <a:bodyPr/>
        <a:lstStyle/>
        <a:p>
          <a:endParaRPr lang="zh-CN" altLang="en-US"/>
        </a:p>
      </dgm:t>
    </dgm:pt>
    <dgm:pt modelId="{3A5A5F11-1004-45AB-AEF7-7D71287C7E4F}" type="pres">
      <dgm:prSet presAssocID="{B1467D96-4757-4534-A499-8FA119B29F02}" presName="level3hierChild" presStyleCnt="0"/>
      <dgm:spPr/>
    </dgm:pt>
    <dgm:pt modelId="{2C24D4AE-1170-4EA0-BCBA-4FF7E47AAB4E}" type="pres">
      <dgm:prSet presAssocID="{8CF1ECAD-8634-48D6-B0B8-213D4FDCE8C8}" presName="conn2-1" presStyleLbl="parChTrans1D3" presStyleIdx="1" presStyleCnt="3"/>
      <dgm:spPr/>
      <dgm:t>
        <a:bodyPr/>
        <a:lstStyle/>
        <a:p>
          <a:endParaRPr lang="zh-CN" altLang="en-US"/>
        </a:p>
      </dgm:t>
    </dgm:pt>
    <dgm:pt modelId="{1E572F87-16C6-4F4A-A2C2-4C8FAB49818E}" type="pres">
      <dgm:prSet presAssocID="{8CF1ECAD-8634-48D6-B0B8-213D4FDCE8C8}" presName="connTx" presStyleLbl="parChTrans1D3" presStyleIdx="1" presStyleCnt="3"/>
      <dgm:spPr/>
      <dgm:t>
        <a:bodyPr/>
        <a:lstStyle/>
        <a:p>
          <a:endParaRPr lang="zh-CN" altLang="en-US"/>
        </a:p>
      </dgm:t>
    </dgm:pt>
    <dgm:pt modelId="{FBD34A32-9790-4C46-A789-ED7B592F2015}" type="pres">
      <dgm:prSet presAssocID="{4F59323D-E3C0-472A-BEC8-78AEFA46C5F3}" presName="root2" presStyleCnt="0"/>
      <dgm:spPr/>
    </dgm:pt>
    <dgm:pt modelId="{B4575DBD-82DE-4DB0-B833-90E2163E28DB}" type="pres">
      <dgm:prSet presAssocID="{4F59323D-E3C0-472A-BEC8-78AEFA46C5F3}" presName="LevelTwoTextNode" presStyleLbl="node3" presStyleIdx="1" presStyleCnt="3">
        <dgm:presLayoutVars>
          <dgm:chPref val="3"/>
        </dgm:presLayoutVars>
      </dgm:prSet>
      <dgm:spPr/>
      <dgm:t>
        <a:bodyPr/>
        <a:lstStyle/>
        <a:p>
          <a:endParaRPr lang="zh-CN" altLang="en-US"/>
        </a:p>
      </dgm:t>
    </dgm:pt>
    <dgm:pt modelId="{4BF5FF00-C250-4A22-A0B6-82A12DD6ECDD}" type="pres">
      <dgm:prSet presAssocID="{4F59323D-E3C0-472A-BEC8-78AEFA46C5F3}" presName="level3hierChild" presStyleCnt="0"/>
      <dgm:spPr/>
    </dgm:pt>
    <dgm:pt modelId="{82F8B0DB-AFD2-49DF-B3A6-E724E38B5FAF}" type="pres">
      <dgm:prSet presAssocID="{90B1F260-4DFC-4E8E-9CDC-970FD7963874}" presName="conn2-1" presStyleLbl="parChTrans1D3" presStyleIdx="2" presStyleCnt="3"/>
      <dgm:spPr/>
      <dgm:t>
        <a:bodyPr/>
        <a:lstStyle/>
        <a:p>
          <a:endParaRPr lang="zh-CN" altLang="en-US"/>
        </a:p>
      </dgm:t>
    </dgm:pt>
    <dgm:pt modelId="{34E06A8D-0FC2-4CBD-941F-8A997CBF85D4}" type="pres">
      <dgm:prSet presAssocID="{90B1F260-4DFC-4E8E-9CDC-970FD7963874}" presName="connTx" presStyleLbl="parChTrans1D3" presStyleIdx="2" presStyleCnt="3"/>
      <dgm:spPr/>
      <dgm:t>
        <a:bodyPr/>
        <a:lstStyle/>
        <a:p>
          <a:endParaRPr lang="zh-CN" altLang="en-US"/>
        </a:p>
      </dgm:t>
    </dgm:pt>
    <dgm:pt modelId="{D5CF2F53-1965-4D27-AF68-AAF6FDB8E42E}" type="pres">
      <dgm:prSet presAssocID="{80652F62-6804-41CB-8623-C86597414BF5}" presName="root2" presStyleCnt="0"/>
      <dgm:spPr/>
    </dgm:pt>
    <dgm:pt modelId="{D433D31D-BE37-4107-B8D1-9EC0DC970A27}" type="pres">
      <dgm:prSet presAssocID="{80652F62-6804-41CB-8623-C86597414BF5}" presName="LevelTwoTextNode" presStyleLbl="node3" presStyleIdx="2" presStyleCnt="3">
        <dgm:presLayoutVars>
          <dgm:chPref val="3"/>
        </dgm:presLayoutVars>
      </dgm:prSet>
      <dgm:spPr/>
      <dgm:t>
        <a:bodyPr/>
        <a:lstStyle/>
        <a:p>
          <a:endParaRPr lang="zh-CN" altLang="en-US"/>
        </a:p>
      </dgm:t>
    </dgm:pt>
    <dgm:pt modelId="{971CF6E9-B6CB-4CF0-80D0-A2BA73C3D7E3}" type="pres">
      <dgm:prSet presAssocID="{80652F62-6804-41CB-8623-C86597414BF5}" presName="level3hierChild" presStyleCnt="0"/>
      <dgm:spPr/>
    </dgm:pt>
    <dgm:pt modelId="{F5A437C6-C390-4EB8-B883-FD1B2C9ECC06}" type="pres">
      <dgm:prSet presAssocID="{6A04E485-40EA-4120-8E2F-2B386432700D}" presName="conn2-1" presStyleLbl="parChTrans1D2" presStyleIdx="1" presStyleCnt="2"/>
      <dgm:spPr/>
      <dgm:t>
        <a:bodyPr/>
        <a:lstStyle/>
        <a:p>
          <a:endParaRPr lang="zh-CN" altLang="en-US"/>
        </a:p>
      </dgm:t>
    </dgm:pt>
    <dgm:pt modelId="{1E19B595-0724-4D33-8A1E-272240167974}" type="pres">
      <dgm:prSet presAssocID="{6A04E485-40EA-4120-8E2F-2B386432700D}" presName="connTx" presStyleLbl="parChTrans1D2" presStyleIdx="1" presStyleCnt="2"/>
      <dgm:spPr/>
      <dgm:t>
        <a:bodyPr/>
        <a:lstStyle/>
        <a:p>
          <a:endParaRPr lang="zh-CN" altLang="en-US"/>
        </a:p>
      </dgm:t>
    </dgm:pt>
    <dgm:pt modelId="{2C1F5EBA-B0DA-4D89-9818-263DB364B4F9}" type="pres">
      <dgm:prSet presAssocID="{81DBC02F-3F80-4990-8DBD-0D8307B9B1ED}" presName="root2" presStyleCnt="0"/>
      <dgm:spPr/>
    </dgm:pt>
    <dgm:pt modelId="{F25C1AA8-BC52-499A-9E8C-AC4D6D66EBE0}" type="pres">
      <dgm:prSet presAssocID="{81DBC02F-3F80-4990-8DBD-0D8307B9B1ED}" presName="LevelTwoTextNode" presStyleLbl="node2" presStyleIdx="1" presStyleCnt="2">
        <dgm:presLayoutVars>
          <dgm:chPref val="3"/>
        </dgm:presLayoutVars>
      </dgm:prSet>
      <dgm:spPr/>
      <dgm:t>
        <a:bodyPr/>
        <a:lstStyle/>
        <a:p>
          <a:endParaRPr lang="zh-CN" altLang="en-US"/>
        </a:p>
      </dgm:t>
    </dgm:pt>
    <dgm:pt modelId="{DBBA00B7-C090-48D6-9902-F2996F28FC78}" type="pres">
      <dgm:prSet presAssocID="{81DBC02F-3F80-4990-8DBD-0D8307B9B1ED}" presName="level3hierChild" presStyleCnt="0"/>
      <dgm:spPr/>
    </dgm:pt>
  </dgm:ptLst>
  <dgm:cxnLst>
    <dgm:cxn modelId="{1C75ED2E-9ED4-41E2-84B0-4818C61B6395}" type="presOf" srcId="{D7B6BBC1-EFDD-424C-A74B-2EF534E70009}" destId="{DDF8F1F2-79F8-492B-B9C1-E20A1456CA95}" srcOrd="0" destOrd="0" presId="urn:microsoft.com/office/officeart/2005/8/layout/hierarchy2"/>
    <dgm:cxn modelId="{78C8B1A6-2A7D-4634-8806-AF6F7BF652E3}" srcId="{D7B6BBC1-EFDD-424C-A74B-2EF534E70009}" destId="{966BB756-F6AF-47FA-A71B-2738CADD5526}" srcOrd="0" destOrd="0" parTransId="{0F0C081A-A12C-4D21-9D76-9148C107A722}" sibTransId="{3680174A-DCEE-48E9-99F9-972A4E9ADBB0}"/>
    <dgm:cxn modelId="{4E2B1729-5B5B-4A12-B40C-B4C27B0576B0}" srcId="{D7B6BBC1-EFDD-424C-A74B-2EF534E70009}" destId="{4F59323D-E3C0-472A-BEC8-78AEFA46C5F3}" srcOrd="1" destOrd="0" parTransId="{8CF1ECAD-8634-48D6-B0B8-213D4FDCE8C8}" sibTransId="{6EDBDB36-98AC-4365-8591-516E7E977920}"/>
    <dgm:cxn modelId="{1CFF1E10-15A4-4E51-B004-34F1479E013F}" type="presOf" srcId="{8CF1ECAD-8634-48D6-B0B8-213D4FDCE8C8}" destId="{2C24D4AE-1170-4EA0-BCBA-4FF7E47AAB4E}" srcOrd="0" destOrd="0" presId="urn:microsoft.com/office/officeart/2005/8/layout/hierarchy2"/>
    <dgm:cxn modelId="{9D8B76F8-7CA4-4D02-BABE-53D224E1004C}" type="presOf" srcId="{81DBC02F-3F80-4990-8DBD-0D8307B9B1ED}" destId="{F25C1AA8-BC52-499A-9E8C-AC4D6D66EBE0}" srcOrd="0" destOrd="0" presId="urn:microsoft.com/office/officeart/2005/8/layout/hierarchy2"/>
    <dgm:cxn modelId="{D7DE0784-7788-45E5-B5BD-675380AA2237}" type="presOf" srcId="{80652F62-6804-41CB-8623-C86597414BF5}" destId="{D433D31D-BE37-4107-B8D1-9EC0DC970A27}" srcOrd="0" destOrd="0" presId="urn:microsoft.com/office/officeart/2005/8/layout/hierarchy2"/>
    <dgm:cxn modelId="{57D0FCBB-031A-45AB-957E-1AF48FBF4C72}" type="presOf" srcId="{680B876A-BA2C-487D-8CF3-C2BB207EE974}" destId="{A57A3D49-6001-4E75-B455-211C6428CA00}" srcOrd="0" destOrd="0" presId="urn:microsoft.com/office/officeart/2005/8/layout/hierarchy2"/>
    <dgm:cxn modelId="{A228A4CA-1DA0-4CB9-8D68-DC45879228CB}" type="presOf" srcId="{0F0C081A-A12C-4D21-9D76-9148C107A722}" destId="{9079CE9D-42AB-4048-AB43-661F132D5640}" srcOrd="1" destOrd="0" presId="urn:microsoft.com/office/officeart/2005/8/layout/hierarchy2"/>
    <dgm:cxn modelId="{4556C540-A558-45AB-AD97-47575DF5CE2A}" srcId="{43B0DF08-131C-432C-9516-8B879EF81B75}" destId="{81DBC02F-3F80-4990-8DBD-0D8307B9B1ED}" srcOrd="1" destOrd="0" parTransId="{6A04E485-40EA-4120-8E2F-2B386432700D}" sibTransId="{883A77EE-937A-4FF6-AEA9-22884CD0A13B}"/>
    <dgm:cxn modelId="{DEB3BE9F-6E2C-44A3-9B81-4461656EFA58}" type="presOf" srcId="{B1467D96-4757-4534-A499-8FA119B29F02}" destId="{63D22BA9-0F1D-4E71-ABA8-E484608C0C0D}" srcOrd="0" destOrd="0" presId="urn:microsoft.com/office/officeart/2005/8/layout/hierarchy2"/>
    <dgm:cxn modelId="{CFE144AE-97CB-4443-8CD1-48795C3EF444}" type="presOf" srcId="{F7282F64-7A1E-4849-975F-1F57AF6B2927}" destId="{8C0D736A-05A7-4E40-B43A-06B73F5B2640}" srcOrd="0" destOrd="0" presId="urn:microsoft.com/office/officeart/2005/8/layout/hierarchy2"/>
    <dgm:cxn modelId="{D990150E-8C88-4A3B-858D-216F367DE1C8}" srcId="{F7282F64-7A1E-4849-975F-1F57AF6B2927}" destId="{43B0DF08-131C-432C-9516-8B879EF81B75}" srcOrd="0" destOrd="0" parTransId="{EA72F157-FF1E-4231-BB5A-08AD35B22E07}" sibTransId="{B0209994-A92E-4BCB-8C40-0E4CDF44253A}"/>
    <dgm:cxn modelId="{AD5C903E-C8B3-4750-B66E-A2D13FF145A6}" type="presOf" srcId="{966BB756-F6AF-47FA-A71B-2738CADD5526}" destId="{FB26C342-12F3-4004-8C8A-28734D2F85AC}" srcOrd="0" destOrd="0" presId="urn:microsoft.com/office/officeart/2005/8/layout/hierarchy2"/>
    <dgm:cxn modelId="{1B7AACD2-D728-4EB9-A198-A6984AD04C28}" type="presOf" srcId="{EBE585BA-F694-441C-8939-764FBFB551BA}" destId="{54DB6A60-2D96-4023-ABC5-E8D33FF89E04}" srcOrd="1" destOrd="0" presId="urn:microsoft.com/office/officeart/2005/8/layout/hierarchy2"/>
    <dgm:cxn modelId="{2ABCC9EF-7966-4758-B2E2-7F5DCB9547DD}" srcId="{43B0DF08-131C-432C-9516-8B879EF81B75}" destId="{D7B6BBC1-EFDD-424C-A74B-2EF534E70009}" srcOrd="0" destOrd="0" parTransId="{EBE585BA-F694-441C-8939-764FBFB551BA}" sibTransId="{168865D2-6983-4802-A63C-E1FF6FFDB47C}"/>
    <dgm:cxn modelId="{499A6DE4-A61F-4767-A926-5F4A4917F3FE}" type="presOf" srcId="{EBE585BA-F694-441C-8939-764FBFB551BA}" destId="{D7DA5A6B-C28E-41BB-B222-E734B651C8B9}" srcOrd="0" destOrd="0" presId="urn:microsoft.com/office/officeart/2005/8/layout/hierarchy2"/>
    <dgm:cxn modelId="{715B45AE-78B3-4B24-A936-537A256C7BF2}" type="presOf" srcId="{43B0DF08-131C-432C-9516-8B879EF81B75}" destId="{FE66C152-2E12-4E28-A2C6-CF8413E4862A}" srcOrd="0" destOrd="0" presId="urn:microsoft.com/office/officeart/2005/8/layout/hierarchy2"/>
    <dgm:cxn modelId="{BE3BF3B4-C5C1-4709-A448-7CACB95201A3}" srcId="{966BB756-F6AF-47FA-A71B-2738CADD5526}" destId="{B1467D96-4757-4534-A499-8FA119B29F02}" srcOrd="0" destOrd="0" parTransId="{680B876A-BA2C-487D-8CF3-C2BB207EE974}" sibTransId="{54544AAB-C8C2-4200-9664-8B39BEDF97C2}"/>
    <dgm:cxn modelId="{1AE9F9FF-70A7-41A3-BE9B-A8224CF91C6A}" type="presOf" srcId="{6A04E485-40EA-4120-8E2F-2B386432700D}" destId="{1E19B595-0724-4D33-8A1E-272240167974}" srcOrd="1" destOrd="0" presId="urn:microsoft.com/office/officeart/2005/8/layout/hierarchy2"/>
    <dgm:cxn modelId="{F2FF1560-5738-4E03-A401-77359EC42B7F}" type="presOf" srcId="{6A04E485-40EA-4120-8E2F-2B386432700D}" destId="{F5A437C6-C390-4EB8-B883-FD1B2C9ECC06}" srcOrd="0" destOrd="0" presId="urn:microsoft.com/office/officeart/2005/8/layout/hierarchy2"/>
    <dgm:cxn modelId="{231E3E51-F59D-4424-962D-E53E768D5DCE}" type="presOf" srcId="{4F59323D-E3C0-472A-BEC8-78AEFA46C5F3}" destId="{B4575DBD-82DE-4DB0-B833-90E2163E28DB}" srcOrd="0" destOrd="0" presId="urn:microsoft.com/office/officeart/2005/8/layout/hierarchy2"/>
    <dgm:cxn modelId="{4448ED21-688E-48E3-8024-1695B846163F}" type="presOf" srcId="{90B1F260-4DFC-4E8E-9CDC-970FD7963874}" destId="{34E06A8D-0FC2-4CBD-941F-8A997CBF85D4}" srcOrd="1" destOrd="0" presId="urn:microsoft.com/office/officeart/2005/8/layout/hierarchy2"/>
    <dgm:cxn modelId="{B1E91E4B-BA26-4978-B9AE-3A877179BCBC}" type="presOf" srcId="{0F0C081A-A12C-4D21-9D76-9148C107A722}" destId="{31E7687E-5B78-476B-9E0A-37DD986645C7}" srcOrd="0" destOrd="0" presId="urn:microsoft.com/office/officeart/2005/8/layout/hierarchy2"/>
    <dgm:cxn modelId="{29B0DFC0-47E9-4FD9-8D84-E0AE3A102E8B}" type="presOf" srcId="{90B1F260-4DFC-4E8E-9CDC-970FD7963874}" destId="{82F8B0DB-AFD2-49DF-B3A6-E724E38B5FAF}" srcOrd="0" destOrd="0" presId="urn:microsoft.com/office/officeart/2005/8/layout/hierarchy2"/>
    <dgm:cxn modelId="{38A90D02-EE04-4B33-834F-7A29DB920C7B}" srcId="{D7B6BBC1-EFDD-424C-A74B-2EF534E70009}" destId="{80652F62-6804-41CB-8623-C86597414BF5}" srcOrd="2" destOrd="0" parTransId="{90B1F260-4DFC-4E8E-9CDC-970FD7963874}" sibTransId="{F0C4FEF3-DF22-4C16-974C-E33B2E62348A}"/>
    <dgm:cxn modelId="{2EDE4B6A-8507-4EF7-987F-2AD242C3E20F}" type="presOf" srcId="{8CF1ECAD-8634-48D6-B0B8-213D4FDCE8C8}" destId="{1E572F87-16C6-4F4A-A2C2-4C8FAB49818E}" srcOrd="1" destOrd="0" presId="urn:microsoft.com/office/officeart/2005/8/layout/hierarchy2"/>
    <dgm:cxn modelId="{0E0DD354-5002-48B8-8C1F-853014D9266D}" type="presOf" srcId="{680B876A-BA2C-487D-8CF3-C2BB207EE974}" destId="{E1F64DEF-24F3-47C8-9AD2-A822B7AFC627}" srcOrd="1" destOrd="0" presId="urn:microsoft.com/office/officeart/2005/8/layout/hierarchy2"/>
    <dgm:cxn modelId="{F8CBD00E-62BB-4CF8-B2F9-197D238E9676}" type="presParOf" srcId="{8C0D736A-05A7-4E40-B43A-06B73F5B2640}" destId="{73686E66-726F-4539-AF09-BAAA1837C5B1}" srcOrd="0" destOrd="0" presId="urn:microsoft.com/office/officeart/2005/8/layout/hierarchy2"/>
    <dgm:cxn modelId="{92040132-B5EB-44D2-814C-915392A8FC29}" type="presParOf" srcId="{73686E66-726F-4539-AF09-BAAA1837C5B1}" destId="{FE66C152-2E12-4E28-A2C6-CF8413E4862A}" srcOrd="0" destOrd="0" presId="urn:microsoft.com/office/officeart/2005/8/layout/hierarchy2"/>
    <dgm:cxn modelId="{87A64117-D89E-4878-8D47-6D390F4277D7}" type="presParOf" srcId="{73686E66-726F-4539-AF09-BAAA1837C5B1}" destId="{F15B0732-BFD4-4601-93B5-50D334C8EC4C}" srcOrd="1" destOrd="0" presId="urn:microsoft.com/office/officeart/2005/8/layout/hierarchy2"/>
    <dgm:cxn modelId="{0A1B2F61-F5C2-4A24-A781-2323AFAB504A}" type="presParOf" srcId="{F15B0732-BFD4-4601-93B5-50D334C8EC4C}" destId="{D7DA5A6B-C28E-41BB-B222-E734B651C8B9}" srcOrd="0" destOrd="0" presId="urn:microsoft.com/office/officeart/2005/8/layout/hierarchy2"/>
    <dgm:cxn modelId="{3D9AB681-926F-46C1-96D5-38434103FF51}" type="presParOf" srcId="{D7DA5A6B-C28E-41BB-B222-E734B651C8B9}" destId="{54DB6A60-2D96-4023-ABC5-E8D33FF89E04}" srcOrd="0" destOrd="0" presId="urn:microsoft.com/office/officeart/2005/8/layout/hierarchy2"/>
    <dgm:cxn modelId="{8C586DA8-FAD8-4E24-8AA6-5690758D5EC7}" type="presParOf" srcId="{F15B0732-BFD4-4601-93B5-50D334C8EC4C}" destId="{270358C6-B772-4ABD-9712-E837CE4A1701}" srcOrd="1" destOrd="0" presId="urn:microsoft.com/office/officeart/2005/8/layout/hierarchy2"/>
    <dgm:cxn modelId="{449CA03A-4B41-487B-B922-2F7AC52C04B1}" type="presParOf" srcId="{270358C6-B772-4ABD-9712-E837CE4A1701}" destId="{DDF8F1F2-79F8-492B-B9C1-E20A1456CA95}" srcOrd="0" destOrd="0" presId="urn:microsoft.com/office/officeart/2005/8/layout/hierarchy2"/>
    <dgm:cxn modelId="{8A698650-6801-4A68-8F0E-312F80128DF8}" type="presParOf" srcId="{270358C6-B772-4ABD-9712-E837CE4A1701}" destId="{ED624345-F7D3-49D5-B2FC-B6EA998DD95D}" srcOrd="1" destOrd="0" presId="urn:microsoft.com/office/officeart/2005/8/layout/hierarchy2"/>
    <dgm:cxn modelId="{5EAB598E-6A53-416C-A0E4-B0023800F212}" type="presParOf" srcId="{ED624345-F7D3-49D5-B2FC-B6EA998DD95D}" destId="{31E7687E-5B78-476B-9E0A-37DD986645C7}" srcOrd="0" destOrd="0" presId="urn:microsoft.com/office/officeart/2005/8/layout/hierarchy2"/>
    <dgm:cxn modelId="{1F7CECE2-7920-4C47-B50F-EB52539D1845}" type="presParOf" srcId="{31E7687E-5B78-476B-9E0A-37DD986645C7}" destId="{9079CE9D-42AB-4048-AB43-661F132D5640}" srcOrd="0" destOrd="0" presId="urn:microsoft.com/office/officeart/2005/8/layout/hierarchy2"/>
    <dgm:cxn modelId="{CC286BD1-9622-460F-A9FE-687E82CBA485}" type="presParOf" srcId="{ED624345-F7D3-49D5-B2FC-B6EA998DD95D}" destId="{B2A96FD6-1302-4529-B291-731BDE9BEA7D}" srcOrd="1" destOrd="0" presId="urn:microsoft.com/office/officeart/2005/8/layout/hierarchy2"/>
    <dgm:cxn modelId="{2C8136BC-D392-41BF-8D23-4B6B9A99959D}" type="presParOf" srcId="{B2A96FD6-1302-4529-B291-731BDE9BEA7D}" destId="{FB26C342-12F3-4004-8C8A-28734D2F85AC}" srcOrd="0" destOrd="0" presId="urn:microsoft.com/office/officeart/2005/8/layout/hierarchy2"/>
    <dgm:cxn modelId="{22443DB9-8271-4F50-BC54-BF3AE5E2CF5B}" type="presParOf" srcId="{B2A96FD6-1302-4529-B291-731BDE9BEA7D}" destId="{1A1B57C1-B9E1-44E3-9E74-EDB20D6D5217}" srcOrd="1" destOrd="0" presId="urn:microsoft.com/office/officeart/2005/8/layout/hierarchy2"/>
    <dgm:cxn modelId="{02038E4F-2EA1-44CD-BAEC-12BAF075B924}" type="presParOf" srcId="{1A1B57C1-B9E1-44E3-9E74-EDB20D6D5217}" destId="{A57A3D49-6001-4E75-B455-211C6428CA00}" srcOrd="0" destOrd="0" presId="urn:microsoft.com/office/officeart/2005/8/layout/hierarchy2"/>
    <dgm:cxn modelId="{759DF231-7D2C-4238-BB74-1B8BC47B2292}" type="presParOf" srcId="{A57A3D49-6001-4E75-B455-211C6428CA00}" destId="{E1F64DEF-24F3-47C8-9AD2-A822B7AFC627}" srcOrd="0" destOrd="0" presId="urn:microsoft.com/office/officeart/2005/8/layout/hierarchy2"/>
    <dgm:cxn modelId="{3D25520F-7131-4A3A-81E9-DAA681F6D7DA}" type="presParOf" srcId="{1A1B57C1-B9E1-44E3-9E74-EDB20D6D5217}" destId="{924061AE-8F37-42BD-AFC5-72852C2E1B9C}" srcOrd="1" destOrd="0" presId="urn:microsoft.com/office/officeart/2005/8/layout/hierarchy2"/>
    <dgm:cxn modelId="{A5711FF1-68A8-4B9E-8D8C-C66080BCD172}" type="presParOf" srcId="{924061AE-8F37-42BD-AFC5-72852C2E1B9C}" destId="{63D22BA9-0F1D-4E71-ABA8-E484608C0C0D}" srcOrd="0" destOrd="0" presId="urn:microsoft.com/office/officeart/2005/8/layout/hierarchy2"/>
    <dgm:cxn modelId="{62DE04D4-F019-4EDC-BDD9-70B51EA114A3}" type="presParOf" srcId="{924061AE-8F37-42BD-AFC5-72852C2E1B9C}" destId="{3A5A5F11-1004-45AB-AEF7-7D71287C7E4F}" srcOrd="1" destOrd="0" presId="urn:microsoft.com/office/officeart/2005/8/layout/hierarchy2"/>
    <dgm:cxn modelId="{8C26CDB6-C1BE-4A2B-991E-8884FEA1F504}" type="presParOf" srcId="{ED624345-F7D3-49D5-B2FC-B6EA998DD95D}" destId="{2C24D4AE-1170-4EA0-BCBA-4FF7E47AAB4E}" srcOrd="2" destOrd="0" presId="urn:microsoft.com/office/officeart/2005/8/layout/hierarchy2"/>
    <dgm:cxn modelId="{F2A4624F-2782-4FB6-A0E0-566322792BA8}" type="presParOf" srcId="{2C24D4AE-1170-4EA0-BCBA-4FF7E47AAB4E}" destId="{1E572F87-16C6-4F4A-A2C2-4C8FAB49818E}" srcOrd="0" destOrd="0" presId="urn:microsoft.com/office/officeart/2005/8/layout/hierarchy2"/>
    <dgm:cxn modelId="{B80385FE-57DC-4B2B-B0D0-86AD8134D022}" type="presParOf" srcId="{ED624345-F7D3-49D5-B2FC-B6EA998DD95D}" destId="{FBD34A32-9790-4C46-A789-ED7B592F2015}" srcOrd="3" destOrd="0" presId="urn:microsoft.com/office/officeart/2005/8/layout/hierarchy2"/>
    <dgm:cxn modelId="{268627E8-B876-4C76-839D-B17A240C7EE0}" type="presParOf" srcId="{FBD34A32-9790-4C46-A789-ED7B592F2015}" destId="{B4575DBD-82DE-4DB0-B833-90E2163E28DB}" srcOrd="0" destOrd="0" presId="urn:microsoft.com/office/officeart/2005/8/layout/hierarchy2"/>
    <dgm:cxn modelId="{D6D6D90D-DADB-47A5-8B33-C5E7A477407B}" type="presParOf" srcId="{FBD34A32-9790-4C46-A789-ED7B592F2015}" destId="{4BF5FF00-C250-4A22-A0B6-82A12DD6ECDD}" srcOrd="1" destOrd="0" presId="urn:microsoft.com/office/officeart/2005/8/layout/hierarchy2"/>
    <dgm:cxn modelId="{6841345A-26B7-4FCF-A7E5-2EA456F5B380}" type="presParOf" srcId="{ED624345-F7D3-49D5-B2FC-B6EA998DD95D}" destId="{82F8B0DB-AFD2-49DF-B3A6-E724E38B5FAF}" srcOrd="4" destOrd="0" presId="urn:microsoft.com/office/officeart/2005/8/layout/hierarchy2"/>
    <dgm:cxn modelId="{E7E727EA-7973-4BC1-899A-246AF4A95481}" type="presParOf" srcId="{82F8B0DB-AFD2-49DF-B3A6-E724E38B5FAF}" destId="{34E06A8D-0FC2-4CBD-941F-8A997CBF85D4}" srcOrd="0" destOrd="0" presId="urn:microsoft.com/office/officeart/2005/8/layout/hierarchy2"/>
    <dgm:cxn modelId="{AE5994A0-7BBD-43E2-B998-C426E47F7798}" type="presParOf" srcId="{ED624345-F7D3-49D5-B2FC-B6EA998DD95D}" destId="{D5CF2F53-1965-4D27-AF68-AAF6FDB8E42E}" srcOrd="5" destOrd="0" presId="urn:microsoft.com/office/officeart/2005/8/layout/hierarchy2"/>
    <dgm:cxn modelId="{8FA696DC-6AE3-4619-AB5B-7CFE375500BD}" type="presParOf" srcId="{D5CF2F53-1965-4D27-AF68-AAF6FDB8E42E}" destId="{D433D31D-BE37-4107-B8D1-9EC0DC970A27}" srcOrd="0" destOrd="0" presId="urn:microsoft.com/office/officeart/2005/8/layout/hierarchy2"/>
    <dgm:cxn modelId="{BE790B06-8ED7-44CE-A452-E9824D49FD9C}" type="presParOf" srcId="{D5CF2F53-1965-4D27-AF68-AAF6FDB8E42E}" destId="{971CF6E9-B6CB-4CF0-80D0-A2BA73C3D7E3}" srcOrd="1" destOrd="0" presId="urn:microsoft.com/office/officeart/2005/8/layout/hierarchy2"/>
    <dgm:cxn modelId="{68FDC37B-2B6E-49B3-A4B4-35530973C671}" type="presParOf" srcId="{F15B0732-BFD4-4601-93B5-50D334C8EC4C}" destId="{F5A437C6-C390-4EB8-B883-FD1B2C9ECC06}" srcOrd="2" destOrd="0" presId="urn:microsoft.com/office/officeart/2005/8/layout/hierarchy2"/>
    <dgm:cxn modelId="{D085D3F0-5E06-484B-BA7B-6805DA371D01}" type="presParOf" srcId="{F5A437C6-C390-4EB8-B883-FD1B2C9ECC06}" destId="{1E19B595-0724-4D33-8A1E-272240167974}" srcOrd="0" destOrd="0" presId="urn:microsoft.com/office/officeart/2005/8/layout/hierarchy2"/>
    <dgm:cxn modelId="{F9B531C1-1E05-4C87-AC05-83E5D1A1F3E1}" type="presParOf" srcId="{F15B0732-BFD4-4601-93B5-50D334C8EC4C}" destId="{2C1F5EBA-B0DA-4D89-9818-263DB364B4F9}" srcOrd="3" destOrd="0" presId="urn:microsoft.com/office/officeart/2005/8/layout/hierarchy2"/>
    <dgm:cxn modelId="{CD1F3C2D-302B-49E3-BC71-D39084D6C1CA}" type="presParOf" srcId="{2C1F5EBA-B0DA-4D89-9818-263DB364B4F9}" destId="{F25C1AA8-BC52-499A-9E8C-AC4D6D66EBE0}" srcOrd="0" destOrd="0" presId="urn:microsoft.com/office/officeart/2005/8/layout/hierarchy2"/>
    <dgm:cxn modelId="{903B5CD2-181D-42CD-97D0-8F38A9BD4831}" type="presParOf" srcId="{2C1F5EBA-B0DA-4D89-9818-263DB364B4F9}" destId="{DBBA00B7-C090-48D6-9902-F2996F28FC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0B020B-F092-406A-B75C-E856B5A710F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9CA410CA-006C-4F6D-AF84-096765C357E4}">
      <dgm:prSet phldrT="[文本]" custT="1"/>
      <dgm:spPr/>
      <dgm:t>
        <a:bodyPr/>
        <a:lstStyle/>
        <a:p>
          <a:r>
            <a:rPr lang="zh-CN" altLang="en-US" sz="1400" dirty="0" smtClean="0"/>
            <a:t>打开无障碍功能</a:t>
          </a:r>
          <a:endParaRPr lang="zh-CN" altLang="en-US" sz="1400" dirty="0"/>
        </a:p>
      </dgm:t>
    </dgm:pt>
    <dgm:pt modelId="{660EFB2F-5C62-4C33-9B4A-59DE1E93EF9D}" type="parTrans" cxnId="{B43680EB-0270-44A2-BFDE-AF50C7E97171}">
      <dgm:prSet/>
      <dgm:spPr/>
      <dgm:t>
        <a:bodyPr/>
        <a:lstStyle/>
        <a:p>
          <a:endParaRPr lang="zh-CN" altLang="en-US"/>
        </a:p>
      </dgm:t>
    </dgm:pt>
    <dgm:pt modelId="{2184BF31-384E-44AE-9E4D-13595F550049}" type="sibTrans" cxnId="{B43680EB-0270-44A2-BFDE-AF50C7E97171}">
      <dgm:prSet custT="1"/>
      <dgm:spPr/>
      <dgm:t>
        <a:bodyPr/>
        <a:lstStyle/>
        <a:p>
          <a:endParaRPr lang="zh-CN" altLang="en-US" sz="1100" dirty="0"/>
        </a:p>
      </dgm:t>
    </dgm:pt>
    <dgm:pt modelId="{194453C7-1995-43BC-AACE-89AD7901676E}">
      <dgm:prSet phldrT="[文本]" custT="1"/>
      <dgm:spPr/>
      <dgm:t>
        <a:bodyPr/>
        <a:lstStyle/>
        <a:p>
          <a:r>
            <a:rPr lang="zh-CN" altLang="en-US" sz="1400" dirty="0" smtClean="0"/>
            <a:t>解析</a:t>
          </a:r>
          <a:r>
            <a:rPr lang="en-US" altLang="zh-CN" sz="1400" dirty="0" smtClean="0"/>
            <a:t>APK</a:t>
          </a:r>
          <a:r>
            <a:rPr lang="zh-CN" altLang="en-US" sz="1400" dirty="0" smtClean="0"/>
            <a:t>信息配置文件</a:t>
          </a:r>
          <a:endParaRPr lang="zh-CN" altLang="en-US" sz="1400" dirty="0"/>
        </a:p>
      </dgm:t>
    </dgm:pt>
    <dgm:pt modelId="{36A260E5-A198-4032-9C69-89DA9A91C28C}" type="parTrans" cxnId="{6C353744-BBE1-410E-819D-705E0D32022B}">
      <dgm:prSet/>
      <dgm:spPr/>
      <dgm:t>
        <a:bodyPr/>
        <a:lstStyle/>
        <a:p>
          <a:endParaRPr lang="zh-CN" altLang="en-US"/>
        </a:p>
      </dgm:t>
    </dgm:pt>
    <dgm:pt modelId="{417EEACA-A8B9-482F-A3F1-2120229E1860}" type="sibTrans" cxnId="{6C353744-BBE1-410E-819D-705E0D32022B}">
      <dgm:prSet custT="1"/>
      <dgm:spPr/>
      <dgm:t>
        <a:bodyPr/>
        <a:lstStyle/>
        <a:p>
          <a:endParaRPr lang="zh-CN" altLang="en-US" sz="1100"/>
        </a:p>
      </dgm:t>
    </dgm:pt>
    <dgm:pt modelId="{818CEA0A-A7C7-4F16-A5F9-CF6FB93B6C3A}">
      <dgm:prSet phldrT="[文本]" custT="1"/>
      <dgm:spPr/>
      <dgm:t>
        <a:bodyPr/>
        <a:lstStyle/>
        <a:p>
          <a:r>
            <a:rPr lang="en-US" altLang="zh-CN" sz="1400" dirty="0" smtClean="0"/>
            <a:t>APK</a:t>
          </a:r>
          <a:r>
            <a:rPr lang="zh-CN" altLang="en-US" sz="1400" dirty="0" smtClean="0"/>
            <a:t>版本大于当前运行版本</a:t>
          </a:r>
          <a:endParaRPr lang="zh-CN" altLang="en-US" sz="1400" dirty="0"/>
        </a:p>
      </dgm:t>
    </dgm:pt>
    <dgm:pt modelId="{C6BF7FFA-59CA-4A1C-98FC-9DD98A8ABE98}" type="parTrans" cxnId="{F41704AC-DCE8-4031-B906-B600F6975C0F}">
      <dgm:prSet/>
      <dgm:spPr/>
      <dgm:t>
        <a:bodyPr/>
        <a:lstStyle/>
        <a:p>
          <a:endParaRPr lang="zh-CN" altLang="en-US"/>
        </a:p>
      </dgm:t>
    </dgm:pt>
    <dgm:pt modelId="{943A8A43-0D02-4DD7-B117-FDFFAB087421}" type="sibTrans" cxnId="{F41704AC-DCE8-4031-B906-B600F6975C0F}">
      <dgm:prSet custT="1"/>
      <dgm:spPr/>
      <dgm:t>
        <a:bodyPr/>
        <a:lstStyle/>
        <a:p>
          <a:endParaRPr lang="zh-CN" altLang="en-US" sz="1100"/>
        </a:p>
      </dgm:t>
    </dgm:pt>
    <dgm:pt modelId="{94C60AA8-4545-4973-9AB5-6F622F1AFDEA}">
      <dgm:prSet phldrT="[文本]" custT="1"/>
      <dgm:spPr/>
      <dgm:t>
        <a:bodyPr/>
        <a:lstStyle/>
        <a:p>
          <a:r>
            <a:rPr lang="zh-CN" altLang="en-US" sz="1400" dirty="0" smtClean="0"/>
            <a:t>下载</a:t>
          </a:r>
          <a:r>
            <a:rPr lang="en-US" altLang="zh-CN" sz="1400" dirty="0" smtClean="0"/>
            <a:t>APK</a:t>
          </a:r>
          <a:r>
            <a:rPr lang="zh-CN" altLang="en-US" sz="1400" dirty="0" smtClean="0"/>
            <a:t>文件</a:t>
          </a:r>
          <a:endParaRPr lang="zh-CN" altLang="en-US" sz="1400" dirty="0"/>
        </a:p>
      </dgm:t>
    </dgm:pt>
    <dgm:pt modelId="{E30A4F6C-3E89-464D-876B-F80D30033FA4}" type="parTrans" cxnId="{BD560E5A-F21D-4DC8-A043-7FD60DEE3489}">
      <dgm:prSet/>
      <dgm:spPr/>
      <dgm:t>
        <a:bodyPr/>
        <a:lstStyle/>
        <a:p>
          <a:endParaRPr lang="zh-CN" altLang="en-US"/>
        </a:p>
      </dgm:t>
    </dgm:pt>
    <dgm:pt modelId="{CCA21B52-9333-405C-82D5-7D4D133CD1A7}" type="sibTrans" cxnId="{BD560E5A-F21D-4DC8-A043-7FD60DEE3489}">
      <dgm:prSet custT="1"/>
      <dgm:spPr/>
      <dgm:t>
        <a:bodyPr/>
        <a:lstStyle/>
        <a:p>
          <a:endParaRPr lang="zh-CN" altLang="en-US" sz="1100"/>
        </a:p>
      </dgm:t>
    </dgm:pt>
    <dgm:pt modelId="{1793B15F-377A-4DAC-B0FB-A98D8665A6A5}">
      <dgm:prSet phldrT="[文本]" custT="1"/>
      <dgm:spPr/>
      <dgm:t>
        <a:bodyPr/>
        <a:lstStyle/>
        <a:p>
          <a:r>
            <a:rPr lang="zh-CN" altLang="en-US" sz="1400" dirty="0" smtClean="0"/>
            <a:t>静默安装</a:t>
          </a:r>
          <a:endParaRPr lang="zh-CN" altLang="en-US" sz="1400" dirty="0"/>
        </a:p>
      </dgm:t>
    </dgm:pt>
    <dgm:pt modelId="{2416F98D-B4E4-4602-985F-B4F707C1CD61}" type="parTrans" cxnId="{8678102C-7CC3-43CD-9129-FAE72FAB3FE5}">
      <dgm:prSet/>
      <dgm:spPr/>
      <dgm:t>
        <a:bodyPr/>
        <a:lstStyle/>
        <a:p>
          <a:endParaRPr lang="zh-CN" altLang="en-US"/>
        </a:p>
      </dgm:t>
    </dgm:pt>
    <dgm:pt modelId="{1623AFED-1910-4F60-A7DB-149D87736A65}" type="sibTrans" cxnId="{8678102C-7CC3-43CD-9129-FAE72FAB3FE5}">
      <dgm:prSet/>
      <dgm:spPr/>
      <dgm:t>
        <a:bodyPr/>
        <a:lstStyle/>
        <a:p>
          <a:endParaRPr lang="zh-CN" altLang="en-US"/>
        </a:p>
      </dgm:t>
    </dgm:pt>
    <dgm:pt modelId="{1994011D-DEB2-4DF2-B443-0141FEC5F435}" type="pres">
      <dgm:prSet presAssocID="{0D0B020B-F092-406A-B75C-E856B5A710F0}" presName="diagram" presStyleCnt="0">
        <dgm:presLayoutVars>
          <dgm:dir/>
          <dgm:resizeHandles val="exact"/>
        </dgm:presLayoutVars>
      </dgm:prSet>
      <dgm:spPr/>
      <dgm:t>
        <a:bodyPr/>
        <a:lstStyle/>
        <a:p>
          <a:endParaRPr lang="zh-CN" altLang="en-US"/>
        </a:p>
      </dgm:t>
    </dgm:pt>
    <dgm:pt modelId="{01C81262-D009-4802-ABCA-B650A2F2F432}" type="pres">
      <dgm:prSet presAssocID="{9CA410CA-006C-4F6D-AF84-096765C357E4}" presName="node" presStyleLbl="node1" presStyleIdx="0" presStyleCnt="5">
        <dgm:presLayoutVars>
          <dgm:bulletEnabled val="1"/>
        </dgm:presLayoutVars>
      </dgm:prSet>
      <dgm:spPr/>
      <dgm:t>
        <a:bodyPr/>
        <a:lstStyle/>
        <a:p>
          <a:endParaRPr lang="zh-CN" altLang="en-US"/>
        </a:p>
      </dgm:t>
    </dgm:pt>
    <dgm:pt modelId="{86BE411D-0EB7-4726-93A6-9B3525802148}" type="pres">
      <dgm:prSet presAssocID="{2184BF31-384E-44AE-9E4D-13595F550049}" presName="sibTrans" presStyleLbl="sibTrans2D1" presStyleIdx="0" presStyleCnt="4"/>
      <dgm:spPr/>
      <dgm:t>
        <a:bodyPr/>
        <a:lstStyle/>
        <a:p>
          <a:endParaRPr lang="zh-CN" altLang="en-US"/>
        </a:p>
      </dgm:t>
    </dgm:pt>
    <dgm:pt modelId="{46205CF6-F597-441B-8DC7-5B2A3881BF66}" type="pres">
      <dgm:prSet presAssocID="{2184BF31-384E-44AE-9E4D-13595F550049}" presName="connectorText" presStyleLbl="sibTrans2D1" presStyleIdx="0" presStyleCnt="4"/>
      <dgm:spPr/>
      <dgm:t>
        <a:bodyPr/>
        <a:lstStyle/>
        <a:p>
          <a:endParaRPr lang="zh-CN" altLang="en-US"/>
        </a:p>
      </dgm:t>
    </dgm:pt>
    <dgm:pt modelId="{4F954AD1-F2BE-4B75-98CE-914F063D2C07}" type="pres">
      <dgm:prSet presAssocID="{194453C7-1995-43BC-AACE-89AD7901676E}" presName="node" presStyleLbl="node1" presStyleIdx="1" presStyleCnt="5">
        <dgm:presLayoutVars>
          <dgm:bulletEnabled val="1"/>
        </dgm:presLayoutVars>
      </dgm:prSet>
      <dgm:spPr/>
      <dgm:t>
        <a:bodyPr/>
        <a:lstStyle/>
        <a:p>
          <a:endParaRPr lang="zh-CN" altLang="en-US"/>
        </a:p>
      </dgm:t>
    </dgm:pt>
    <dgm:pt modelId="{742DE86F-F6C0-43F7-9241-98D03A3F6BAA}" type="pres">
      <dgm:prSet presAssocID="{417EEACA-A8B9-482F-A3F1-2120229E1860}" presName="sibTrans" presStyleLbl="sibTrans2D1" presStyleIdx="1" presStyleCnt="4"/>
      <dgm:spPr/>
      <dgm:t>
        <a:bodyPr/>
        <a:lstStyle/>
        <a:p>
          <a:endParaRPr lang="zh-CN" altLang="en-US"/>
        </a:p>
      </dgm:t>
    </dgm:pt>
    <dgm:pt modelId="{858D6E03-53AA-4DB1-BAAB-6900E32DA15C}" type="pres">
      <dgm:prSet presAssocID="{417EEACA-A8B9-482F-A3F1-2120229E1860}" presName="connectorText" presStyleLbl="sibTrans2D1" presStyleIdx="1" presStyleCnt="4"/>
      <dgm:spPr/>
      <dgm:t>
        <a:bodyPr/>
        <a:lstStyle/>
        <a:p>
          <a:endParaRPr lang="zh-CN" altLang="en-US"/>
        </a:p>
      </dgm:t>
    </dgm:pt>
    <dgm:pt modelId="{93E863BA-9E98-49ED-BF51-ADF96659E938}" type="pres">
      <dgm:prSet presAssocID="{818CEA0A-A7C7-4F16-A5F9-CF6FB93B6C3A}" presName="node" presStyleLbl="node1" presStyleIdx="2" presStyleCnt="5">
        <dgm:presLayoutVars>
          <dgm:bulletEnabled val="1"/>
        </dgm:presLayoutVars>
      </dgm:prSet>
      <dgm:spPr/>
      <dgm:t>
        <a:bodyPr/>
        <a:lstStyle/>
        <a:p>
          <a:endParaRPr lang="zh-CN" altLang="en-US"/>
        </a:p>
      </dgm:t>
    </dgm:pt>
    <dgm:pt modelId="{98C2CB08-CA56-47A6-98E0-7C87EAACF486}" type="pres">
      <dgm:prSet presAssocID="{943A8A43-0D02-4DD7-B117-FDFFAB087421}" presName="sibTrans" presStyleLbl="sibTrans2D1" presStyleIdx="2" presStyleCnt="4"/>
      <dgm:spPr/>
      <dgm:t>
        <a:bodyPr/>
        <a:lstStyle/>
        <a:p>
          <a:endParaRPr lang="zh-CN" altLang="en-US"/>
        </a:p>
      </dgm:t>
    </dgm:pt>
    <dgm:pt modelId="{4091D7BB-AEF8-4F5B-9507-2F6B857A8683}" type="pres">
      <dgm:prSet presAssocID="{943A8A43-0D02-4DD7-B117-FDFFAB087421}" presName="connectorText" presStyleLbl="sibTrans2D1" presStyleIdx="2" presStyleCnt="4"/>
      <dgm:spPr/>
      <dgm:t>
        <a:bodyPr/>
        <a:lstStyle/>
        <a:p>
          <a:endParaRPr lang="zh-CN" altLang="en-US"/>
        </a:p>
      </dgm:t>
    </dgm:pt>
    <dgm:pt modelId="{22907D3B-AB8C-4378-942C-486C849FBB5E}" type="pres">
      <dgm:prSet presAssocID="{94C60AA8-4545-4973-9AB5-6F622F1AFDEA}" presName="node" presStyleLbl="node1" presStyleIdx="3" presStyleCnt="5">
        <dgm:presLayoutVars>
          <dgm:bulletEnabled val="1"/>
        </dgm:presLayoutVars>
      </dgm:prSet>
      <dgm:spPr/>
      <dgm:t>
        <a:bodyPr/>
        <a:lstStyle/>
        <a:p>
          <a:endParaRPr lang="zh-CN" altLang="en-US"/>
        </a:p>
      </dgm:t>
    </dgm:pt>
    <dgm:pt modelId="{47B8FDB0-84BF-4557-9131-FEF523BA5AF0}" type="pres">
      <dgm:prSet presAssocID="{CCA21B52-9333-405C-82D5-7D4D133CD1A7}" presName="sibTrans" presStyleLbl="sibTrans2D1" presStyleIdx="3" presStyleCnt="4"/>
      <dgm:spPr/>
      <dgm:t>
        <a:bodyPr/>
        <a:lstStyle/>
        <a:p>
          <a:endParaRPr lang="zh-CN" altLang="en-US"/>
        </a:p>
      </dgm:t>
    </dgm:pt>
    <dgm:pt modelId="{CDD08AC8-17DF-4F00-B4CF-427F83EA5DF3}" type="pres">
      <dgm:prSet presAssocID="{CCA21B52-9333-405C-82D5-7D4D133CD1A7}" presName="connectorText" presStyleLbl="sibTrans2D1" presStyleIdx="3" presStyleCnt="4"/>
      <dgm:spPr/>
      <dgm:t>
        <a:bodyPr/>
        <a:lstStyle/>
        <a:p>
          <a:endParaRPr lang="zh-CN" altLang="en-US"/>
        </a:p>
      </dgm:t>
    </dgm:pt>
    <dgm:pt modelId="{3731B8AD-5C96-4DA7-9773-702BD2E3815B}" type="pres">
      <dgm:prSet presAssocID="{1793B15F-377A-4DAC-B0FB-A98D8665A6A5}" presName="node" presStyleLbl="node1" presStyleIdx="4" presStyleCnt="5">
        <dgm:presLayoutVars>
          <dgm:bulletEnabled val="1"/>
        </dgm:presLayoutVars>
      </dgm:prSet>
      <dgm:spPr/>
      <dgm:t>
        <a:bodyPr/>
        <a:lstStyle/>
        <a:p>
          <a:endParaRPr lang="zh-CN" altLang="en-US"/>
        </a:p>
      </dgm:t>
    </dgm:pt>
  </dgm:ptLst>
  <dgm:cxnLst>
    <dgm:cxn modelId="{B43680EB-0270-44A2-BFDE-AF50C7E97171}" srcId="{0D0B020B-F092-406A-B75C-E856B5A710F0}" destId="{9CA410CA-006C-4F6D-AF84-096765C357E4}" srcOrd="0" destOrd="0" parTransId="{660EFB2F-5C62-4C33-9B4A-59DE1E93EF9D}" sibTransId="{2184BF31-384E-44AE-9E4D-13595F550049}"/>
    <dgm:cxn modelId="{A10ECFE6-737D-4C65-9FD5-6AA26F6693A0}" type="presOf" srcId="{2184BF31-384E-44AE-9E4D-13595F550049}" destId="{86BE411D-0EB7-4726-93A6-9B3525802148}" srcOrd="0" destOrd="0" presId="urn:microsoft.com/office/officeart/2005/8/layout/process5"/>
    <dgm:cxn modelId="{F783144D-8CB3-449C-A261-F7992EDBFA14}" type="presOf" srcId="{943A8A43-0D02-4DD7-B117-FDFFAB087421}" destId="{98C2CB08-CA56-47A6-98E0-7C87EAACF486}" srcOrd="0" destOrd="0" presId="urn:microsoft.com/office/officeart/2005/8/layout/process5"/>
    <dgm:cxn modelId="{DB3AC74A-FCC9-4DCB-A027-1D28FE0A5934}" type="presOf" srcId="{9CA410CA-006C-4F6D-AF84-096765C357E4}" destId="{01C81262-D009-4802-ABCA-B650A2F2F432}" srcOrd="0" destOrd="0" presId="urn:microsoft.com/office/officeart/2005/8/layout/process5"/>
    <dgm:cxn modelId="{F7D9FBEF-C874-45A9-94E8-A9DA25C25B88}" type="presOf" srcId="{CCA21B52-9333-405C-82D5-7D4D133CD1A7}" destId="{CDD08AC8-17DF-4F00-B4CF-427F83EA5DF3}" srcOrd="1" destOrd="0" presId="urn:microsoft.com/office/officeart/2005/8/layout/process5"/>
    <dgm:cxn modelId="{B3F8F2F3-FED5-479B-9BEC-699ACE61861A}" type="presOf" srcId="{1793B15F-377A-4DAC-B0FB-A98D8665A6A5}" destId="{3731B8AD-5C96-4DA7-9773-702BD2E3815B}" srcOrd="0" destOrd="0" presId="urn:microsoft.com/office/officeart/2005/8/layout/process5"/>
    <dgm:cxn modelId="{BD560E5A-F21D-4DC8-A043-7FD60DEE3489}" srcId="{0D0B020B-F092-406A-B75C-E856B5A710F0}" destId="{94C60AA8-4545-4973-9AB5-6F622F1AFDEA}" srcOrd="3" destOrd="0" parTransId="{E30A4F6C-3E89-464D-876B-F80D30033FA4}" sibTransId="{CCA21B52-9333-405C-82D5-7D4D133CD1A7}"/>
    <dgm:cxn modelId="{98C90585-E00D-4D53-B7FD-C2D966EAD1F7}" type="presOf" srcId="{94C60AA8-4545-4973-9AB5-6F622F1AFDEA}" destId="{22907D3B-AB8C-4378-942C-486C849FBB5E}" srcOrd="0" destOrd="0" presId="urn:microsoft.com/office/officeart/2005/8/layout/process5"/>
    <dgm:cxn modelId="{238CADD1-43E0-4E53-89F7-E24BC35D521E}" type="presOf" srcId="{2184BF31-384E-44AE-9E4D-13595F550049}" destId="{46205CF6-F597-441B-8DC7-5B2A3881BF66}" srcOrd="1" destOrd="0" presId="urn:microsoft.com/office/officeart/2005/8/layout/process5"/>
    <dgm:cxn modelId="{8678102C-7CC3-43CD-9129-FAE72FAB3FE5}" srcId="{0D0B020B-F092-406A-B75C-E856B5A710F0}" destId="{1793B15F-377A-4DAC-B0FB-A98D8665A6A5}" srcOrd="4" destOrd="0" parTransId="{2416F98D-B4E4-4602-985F-B4F707C1CD61}" sibTransId="{1623AFED-1910-4F60-A7DB-149D87736A65}"/>
    <dgm:cxn modelId="{F41704AC-DCE8-4031-B906-B600F6975C0F}" srcId="{0D0B020B-F092-406A-B75C-E856B5A710F0}" destId="{818CEA0A-A7C7-4F16-A5F9-CF6FB93B6C3A}" srcOrd="2" destOrd="0" parTransId="{C6BF7FFA-59CA-4A1C-98FC-9DD98A8ABE98}" sibTransId="{943A8A43-0D02-4DD7-B117-FDFFAB087421}"/>
    <dgm:cxn modelId="{2A6A0A82-4571-4698-8642-068E6F092344}" type="presOf" srcId="{417EEACA-A8B9-482F-A3F1-2120229E1860}" destId="{742DE86F-F6C0-43F7-9241-98D03A3F6BAA}" srcOrd="0" destOrd="0" presId="urn:microsoft.com/office/officeart/2005/8/layout/process5"/>
    <dgm:cxn modelId="{D816F0AC-615E-4526-AB7F-B9AF88402CB6}" type="presOf" srcId="{CCA21B52-9333-405C-82D5-7D4D133CD1A7}" destId="{47B8FDB0-84BF-4557-9131-FEF523BA5AF0}" srcOrd="0" destOrd="0" presId="urn:microsoft.com/office/officeart/2005/8/layout/process5"/>
    <dgm:cxn modelId="{E14347C8-3992-4FB4-AA86-B640B8299B67}" type="presOf" srcId="{818CEA0A-A7C7-4F16-A5F9-CF6FB93B6C3A}" destId="{93E863BA-9E98-49ED-BF51-ADF96659E938}" srcOrd="0" destOrd="0" presId="urn:microsoft.com/office/officeart/2005/8/layout/process5"/>
    <dgm:cxn modelId="{0D58C738-D052-467D-B52A-4575EE436634}" type="presOf" srcId="{0D0B020B-F092-406A-B75C-E856B5A710F0}" destId="{1994011D-DEB2-4DF2-B443-0141FEC5F435}" srcOrd="0" destOrd="0" presId="urn:microsoft.com/office/officeart/2005/8/layout/process5"/>
    <dgm:cxn modelId="{6C353744-BBE1-410E-819D-705E0D32022B}" srcId="{0D0B020B-F092-406A-B75C-E856B5A710F0}" destId="{194453C7-1995-43BC-AACE-89AD7901676E}" srcOrd="1" destOrd="0" parTransId="{36A260E5-A198-4032-9C69-89DA9A91C28C}" sibTransId="{417EEACA-A8B9-482F-A3F1-2120229E1860}"/>
    <dgm:cxn modelId="{BA1D5A7F-B8E1-47CE-9E8D-C57213AF7E55}" type="presOf" srcId="{194453C7-1995-43BC-AACE-89AD7901676E}" destId="{4F954AD1-F2BE-4B75-98CE-914F063D2C07}" srcOrd="0" destOrd="0" presId="urn:microsoft.com/office/officeart/2005/8/layout/process5"/>
    <dgm:cxn modelId="{29D7BC62-E1CB-454D-B77A-3D4D19A5A338}" type="presOf" srcId="{943A8A43-0D02-4DD7-B117-FDFFAB087421}" destId="{4091D7BB-AEF8-4F5B-9507-2F6B857A8683}" srcOrd="1" destOrd="0" presId="urn:microsoft.com/office/officeart/2005/8/layout/process5"/>
    <dgm:cxn modelId="{4BCF88AA-6C13-47A5-8EED-A681CB5012D0}" type="presOf" srcId="{417EEACA-A8B9-482F-A3F1-2120229E1860}" destId="{858D6E03-53AA-4DB1-BAAB-6900E32DA15C}" srcOrd="1" destOrd="0" presId="urn:microsoft.com/office/officeart/2005/8/layout/process5"/>
    <dgm:cxn modelId="{95C23375-003A-4DC7-901A-BD9178B60D7D}" type="presParOf" srcId="{1994011D-DEB2-4DF2-B443-0141FEC5F435}" destId="{01C81262-D009-4802-ABCA-B650A2F2F432}" srcOrd="0" destOrd="0" presId="urn:microsoft.com/office/officeart/2005/8/layout/process5"/>
    <dgm:cxn modelId="{7537B04E-A7C7-49B9-B51A-6973407C0067}" type="presParOf" srcId="{1994011D-DEB2-4DF2-B443-0141FEC5F435}" destId="{86BE411D-0EB7-4726-93A6-9B3525802148}" srcOrd="1" destOrd="0" presId="urn:microsoft.com/office/officeart/2005/8/layout/process5"/>
    <dgm:cxn modelId="{EB512686-B9A8-4C6E-8819-AA59FD417C87}" type="presParOf" srcId="{86BE411D-0EB7-4726-93A6-9B3525802148}" destId="{46205CF6-F597-441B-8DC7-5B2A3881BF66}" srcOrd="0" destOrd="0" presId="urn:microsoft.com/office/officeart/2005/8/layout/process5"/>
    <dgm:cxn modelId="{3C0816EA-D986-4404-BFDD-56B4F684FC52}" type="presParOf" srcId="{1994011D-DEB2-4DF2-B443-0141FEC5F435}" destId="{4F954AD1-F2BE-4B75-98CE-914F063D2C07}" srcOrd="2" destOrd="0" presId="urn:microsoft.com/office/officeart/2005/8/layout/process5"/>
    <dgm:cxn modelId="{77981FB1-3FD5-4AAD-9666-1AB2E37D3BDA}" type="presParOf" srcId="{1994011D-DEB2-4DF2-B443-0141FEC5F435}" destId="{742DE86F-F6C0-43F7-9241-98D03A3F6BAA}" srcOrd="3" destOrd="0" presId="urn:microsoft.com/office/officeart/2005/8/layout/process5"/>
    <dgm:cxn modelId="{D088C7D3-EF34-4E30-BCD1-192F97D4AA9A}" type="presParOf" srcId="{742DE86F-F6C0-43F7-9241-98D03A3F6BAA}" destId="{858D6E03-53AA-4DB1-BAAB-6900E32DA15C}" srcOrd="0" destOrd="0" presId="urn:microsoft.com/office/officeart/2005/8/layout/process5"/>
    <dgm:cxn modelId="{5038263B-499E-44F8-A0B6-16D80F9B60F7}" type="presParOf" srcId="{1994011D-DEB2-4DF2-B443-0141FEC5F435}" destId="{93E863BA-9E98-49ED-BF51-ADF96659E938}" srcOrd="4" destOrd="0" presId="urn:microsoft.com/office/officeart/2005/8/layout/process5"/>
    <dgm:cxn modelId="{73F7228E-EF5A-4775-9CF3-C1148D1925AE}" type="presParOf" srcId="{1994011D-DEB2-4DF2-B443-0141FEC5F435}" destId="{98C2CB08-CA56-47A6-98E0-7C87EAACF486}" srcOrd="5" destOrd="0" presId="urn:microsoft.com/office/officeart/2005/8/layout/process5"/>
    <dgm:cxn modelId="{295C6E1B-A5B7-4CDD-88BD-FC7FB6C289A4}" type="presParOf" srcId="{98C2CB08-CA56-47A6-98E0-7C87EAACF486}" destId="{4091D7BB-AEF8-4F5B-9507-2F6B857A8683}" srcOrd="0" destOrd="0" presId="urn:microsoft.com/office/officeart/2005/8/layout/process5"/>
    <dgm:cxn modelId="{C4E0A654-DEB5-41AE-9ECB-C8EF15D43ABB}" type="presParOf" srcId="{1994011D-DEB2-4DF2-B443-0141FEC5F435}" destId="{22907D3B-AB8C-4378-942C-486C849FBB5E}" srcOrd="6" destOrd="0" presId="urn:microsoft.com/office/officeart/2005/8/layout/process5"/>
    <dgm:cxn modelId="{E81ADCC4-35D4-43B2-B553-EEA0AD82F340}" type="presParOf" srcId="{1994011D-DEB2-4DF2-B443-0141FEC5F435}" destId="{47B8FDB0-84BF-4557-9131-FEF523BA5AF0}" srcOrd="7" destOrd="0" presId="urn:microsoft.com/office/officeart/2005/8/layout/process5"/>
    <dgm:cxn modelId="{486101A3-5075-4170-AF3D-2062A119B31C}" type="presParOf" srcId="{47B8FDB0-84BF-4557-9131-FEF523BA5AF0}" destId="{CDD08AC8-17DF-4F00-B4CF-427F83EA5DF3}" srcOrd="0" destOrd="0" presId="urn:microsoft.com/office/officeart/2005/8/layout/process5"/>
    <dgm:cxn modelId="{84F7A5FF-A3A3-4206-9F00-0712B4394513}" type="presParOf" srcId="{1994011D-DEB2-4DF2-B443-0141FEC5F435}" destId="{3731B8AD-5C96-4DA7-9773-702BD2E3815B}"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9EF7E6-3B06-4A94-8689-FF3D326B4E5A}" type="doc">
      <dgm:prSet loTypeId="urn:microsoft.com/office/officeart/2005/8/layout/process1" loCatId="process" qsTypeId="urn:microsoft.com/office/officeart/2005/8/quickstyle/simple1" qsCatId="simple" csTypeId="urn:microsoft.com/office/officeart/2005/8/colors/accent1_2" csCatId="accent1" phldr="1"/>
      <dgm:spPr/>
    </dgm:pt>
    <dgm:pt modelId="{E421F74F-25C1-4F10-8B43-D03822665075}">
      <dgm:prSet phldrT="[文本]" custT="1"/>
      <dgm:spPr/>
      <dgm:t>
        <a:bodyPr/>
        <a:lstStyle/>
        <a:p>
          <a:r>
            <a:rPr lang="zh-CN" altLang="en-US" sz="1600" dirty="0" smtClean="0"/>
            <a:t>软件异常</a:t>
          </a:r>
          <a:endParaRPr lang="zh-CN" altLang="en-US" sz="1600" dirty="0"/>
        </a:p>
      </dgm:t>
    </dgm:pt>
    <dgm:pt modelId="{F73D2057-8381-45DD-AE02-9E758DD6CE59}" type="parTrans" cxnId="{6C213400-B24F-4CB4-A1D0-9A1E70B3A421}">
      <dgm:prSet/>
      <dgm:spPr/>
      <dgm:t>
        <a:bodyPr/>
        <a:lstStyle/>
        <a:p>
          <a:endParaRPr lang="zh-CN" altLang="en-US"/>
        </a:p>
      </dgm:t>
    </dgm:pt>
    <dgm:pt modelId="{590893D8-FBB8-46DB-AF06-7781CC58C851}" type="sibTrans" cxnId="{6C213400-B24F-4CB4-A1D0-9A1E70B3A421}">
      <dgm:prSet custT="1"/>
      <dgm:spPr/>
      <dgm:t>
        <a:bodyPr/>
        <a:lstStyle/>
        <a:p>
          <a:endParaRPr lang="zh-CN" altLang="en-US" sz="1100"/>
        </a:p>
      </dgm:t>
    </dgm:pt>
    <dgm:pt modelId="{3B376965-702F-4E4C-9233-0FA13E111D6B}">
      <dgm:prSet phldrT="[文本]" custT="1"/>
      <dgm:spPr/>
      <dgm:t>
        <a:bodyPr/>
        <a:lstStyle/>
        <a:p>
          <a:r>
            <a:rPr lang="en-US" altLang="zh-CN" sz="1600" dirty="0" smtClean="0"/>
            <a:t>Kill</a:t>
          </a:r>
          <a:r>
            <a:rPr lang="zh-CN" altLang="en-US" sz="1600" dirty="0" smtClean="0"/>
            <a:t>异常线程</a:t>
          </a:r>
          <a:endParaRPr lang="zh-CN" altLang="en-US" sz="1600" dirty="0"/>
        </a:p>
      </dgm:t>
    </dgm:pt>
    <dgm:pt modelId="{6287A31F-1A00-444C-B6E8-4E2712831180}" type="parTrans" cxnId="{9A07B17D-B676-470E-B07A-E802D875CD7D}">
      <dgm:prSet/>
      <dgm:spPr/>
      <dgm:t>
        <a:bodyPr/>
        <a:lstStyle/>
        <a:p>
          <a:endParaRPr lang="zh-CN" altLang="en-US"/>
        </a:p>
      </dgm:t>
    </dgm:pt>
    <dgm:pt modelId="{B5DA9CF2-9D48-4A24-B5CB-4CCCD3413994}" type="sibTrans" cxnId="{9A07B17D-B676-470E-B07A-E802D875CD7D}">
      <dgm:prSet custT="1"/>
      <dgm:spPr/>
      <dgm:t>
        <a:bodyPr/>
        <a:lstStyle/>
        <a:p>
          <a:endParaRPr lang="zh-CN" altLang="en-US" sz="1100"/>
        </a:p>
      </dgm:t>
    </dgm:pt>
    <dgm:pt modelId="{6E502A30-F67D-46F2-A5DD-F63C6031DDD2}">
      <dgm:prSet phldrT="[文本]" custT="1"/>
      <dgm:spPr/>
      <dgm:t>
        <a:bodyPr/>
        <a:lstStyle/>
        <a:p>
          <a:r>
            <a:rPr lang="zh-CN" altLang="en-US" sz="1600" dirty="0" smtClean="0"/>
            <a:t>自动重启</a:t>
          </a:r>
          <a:endParaRPr lang="zh-CN" altLang="en-US" sz="1600" dirty="0"/>
        </a:p>
      </dgm:t>
    </dgm:pt>
    <dgm:pt modelId="{699F0E1C-7C33-40E1-8D51-3F69C4C2E3DB}" type="parTrans" cxnId="{6AFB4683-FC23-4798-B66D-C0A00669B0B3}">
      <dgm:prSet/>
      <dgm:spPr/>
      <dgm:t>
        <a:bodyPr/>
        <a:lstStyle/>
        <a:p>
          <a:endParaRPr lang="zh-CN" altLang="en-US"/>
        </a:p>
      </dgm:t>
    </dgm:pt>
    <dgm:pt modelId="{D3E3BE69-A7BA-46FC-9777-9574081394A2}" type="sibTrans" cxnId="{6AFB4683-FC23-4798-B66D-C0A00669B0B3}">
      <dgm:prSet/>
      <dgm:spPr/>
      <dgm:t>
        <a:bodyPr/>
        <a:lstStyle/>
        <a:p>
          <a:endParaRPr lang="zh-CN" altLang="en-US"/>
        </a:p>
      </dgm:t>
    </dgm:pt>
    <dgm:pt modelId="{8A7EC7A4-FDC5-4EF3-943C-A45F3089C018}" type="pres">
      <dgm:prSet presAssocID="{4B9EF7E6-3B06-4A94-8689-FF3D326B4E5A}" presName="Name0" presStyleCnt="0">
        <dgm:presLayoutVars>
          <dgm:dir/>
          <dgm:resizeHandles val="exact"/>
        </dgm:presLayoutVars>
      </dgm:prSet>
      <dgm:spPr/>
    </dgm:pt>
    <dgm:pt modelId="{690AF696-BB38-4B6E-8B07-9A435D780516}" type="pres">
      <dgm:prSet presAssocID="{E421F74F-25C1-4F10-8B43-D03822665075}" presName="node" presStyleLbl="node1" presStyleIdx="0" presStyleCnt="3" custLinFactNeighborX="-4005">
        <dgm:presLayoutVars>
          <dgm:bulletEnabled val="1"/>
        </dgm:presLayoutVars>
      </dgm:prSet>
      <dgm:spPr/>
      <dgm:t>
        <a:bodyPr/>
        <a:lstStyle/>
        <a:p>
          <a:endParaRPr lang="zh-CN" altLang="en-US"/>
        </a:p>
      </dgm:t>
    </dgm:pt>
    <dgm:pt modelId="{2926D5FA-6D6C-48A9-B385-6D83B76093FA}" type="pres">
      <dgm:prSet presAssocID="{590893D8-FBB8-46DB-AF06-7781CC58C851}" presName="sibTrans" presStyleLbl="sibTrans2D1" presStyleIdx="0" presStyleCnt="2"/>
      <dgm:spPr/>
      <dgm:t>
        <a:bodyPr/>
        <a:lstStyle/>
        <a:p>
          <a:endParaRPr lang="zh-CN" altLang="en-US"/>
        </a:p>
      </dgm:t>
    </dgm:pt>
    <dgm:pt modelId="{ACB21AF6-FB1A-4018-83A7-067B243E3274}" type="pres">
      <dgm:prSet presAssocID="{590893D8-FBB8-46DB-AF06-7781CC58C851}" presName="connectorText" presStyleLbl="sibTrans2D1" presStyleIdx="0" presStyleCnt="2"/>
      <dgm:spPr/>
      <dgm:t>
        <a:bodyPr/>
        <a:lstStyle/>
        <a:p>
          <a:endParaRPr lang="zh-CN" altLang="en-US"/>
        </a:p>
      </dgm:t>
    </dgm:pt>
    <dgm:pt modelId="{64A80C68-BF5F-4250-81D7-BB08D6BCE17E}" type="pres">
      <dgm:prSet presAssocID="{3B376965-702F-4E4C-9233-0FA13E111D6B}" presName="node" presStyleLbl="node1" presStyleIdx="1" presStyleCnt="3">
        <dgm:presLayoutVars>
          <dgm:bulletEnabled val="1"/>
        </dgm:presLayoutVars>
      </dgm:prSet>
      <dgm:spPr/>
      <dgm:t>
        <a:bodyPr/>
        <a:lstStyle/>
        <a:p>
          <a:endParaRPr lang="zh-CN" altLang="en-US"/>
        </a:p>
      </dgm:t>
    </dgm:pt>
    <dgm:pt modelId="{FFD9F80F-623D-4412-81F7-0349BF4C076C}" type="pres">
      <dgm:prSet presAssocID="{B5DA9CF2-9D48-4A24-B5CB-4CCCD3413994}" presName="sibTrans" presStyleLbl="sibTrans2D1" presStyleIdx="1" presStyleCnt="2"/>
      <dgm:spPr/>
      <dgm:t>
        <a:bodyPr/>
        <a:lstStyle/>
        <a:p>
          <a:endParaRPr lang="zh-CN" altLang="en-US"/>
        </a:p>
      </dgm:t>
    </dgm:pt>
    <dgm:pt modelId="{309F1BC2-AF67-4376-BD55-55E1078DF802}" type="pres">
      <dgm:prSet presAssocID="{B5DA9CF2-9D48-4A24-B5CB-4CCCD3413994}" presName="connectorText" presStyleLbl="sibTrans2D1" presStyleIdx="1" presStyleCnt="2"/>
      <dgm:spPr/>
      <dgm:t>
        <a:bodyPr/>
        <a:lstStyle/>
        <a:p>
          <a:endParaRPr lang="zh-CN" altLang="en-US"/>
        </a:p>
      </dgm:t>
    </dgm:pt>
    <dgm:pt modelId="{F0621018-F61B-4AC8-A7C8-304CE82835DA}" type="pres">
      <dgm:prSet presAssocID="{6E502A30-F67D-46F2-A5DD-F63C6031DDD2}" presName="node" presStyleLbl="node1" presStyleIdx="2" presStyleCnt="3">
        <dgm:presLayoutVars>
          <dgm:bulletEnabled val="1"/>
        </dgm:presLayoutVars>
      </dgm:prSet>
      <dgm:spPr/>
      <dgm:t>
        <a:bodyPr/>
        <a:lstStyle/>
        <a:p>
          <a:endParaRPr lang="zh-CN" altLang="en-US"/>
        </a:p>
      </dgm:t>
    </dgm:pt>
  </dgm:ptLst>
  <dgm:cxnLst>
    <dgm:cxn modelId="{6A08020A-6F90-4674-9B97-227ACA5774AA}" type="presOf" srcId="{3B376965-702F-4E4C-9233-0FA13E111D6B}" destId="{64A80C68-BF5F-4250-81D7-BB08D6BCE17E}" srcOrd="0" destOrd="0" presId="urn:microsoft.com/office/officeart/2005/8/layout/process1"/>
    <dgm:cxn modelId="{9A07B17D-B676-470E-B07A-E802D875CD7D}" srcId="{4B9EF7E6-3B06-4A94-8689-FF3D326B4E5A}" destId="{3B376965-702F-4E4C-9233-0FA13E111D6B}" srcOrd="1" destOrd="0" parTransId="{6287A31F-1A00-444C-B6E8-4E2712831180}" sibTransId="{B5DA9CF2-9D48-4A24-B5CB-4CCCD3413994}"/>
    <dgm:cxn modelId="{4BEC4092-00F2-4356-8C85-3B6E22B74D52}" type="presOf" srcId="{B5DA9CF2-9D48-4A24-B5CB-4CCCD3413994}" destId="{309F1BC2-AF67-4376-BD55-55E1078DF802}" srcOrd="1" destOrd="0" presId="urn:microsoft.com/office/officeart/2005/8/layout/process1"/>
    <dgm:cxn modelId="{02079BD9-D37D-4B99-9320-6BDB6FC9628B}" type="presOf" srcId="{590893D8-FBB8-46DB-AF06-7781CC58C851}" destId="{ACB21AF6-FB1A-4018-83A7-067B243E3274}" srcOrd="1" destOrd="0" presId="urn:microsoft.com/office/officeart/2005/8/layout/process1"/>
    <dgm:cxn modelId="{8AA2CD33-B04C-48F0-8B8D-1A861834E671}" type="presOf" srcId="{6E502A30-F67D-46F2-A5DD-F63C6031DDD2}" destId="{F0621018-F61B-4AC8-A7C8-304CE82835DA}" srcOrd="0" destOrd="0" presId="urn:microsoft.com/office/officeart/2005/8/layout/process1"/>
    <dgm:cxn modelId="{EFC56B05-3637-4EAD-AEB0-15008AA9E097}" type="presOf" srcId="{4B9EF7E6-3B06-4A94-8689-FF3D326B4E5A}" destId="{8A7EC7A4-FDC5-4EF3-943C-A45F3089C018}" srcOrd="0" destOrd="0" presId="urn:microsoft.com/office/officeart/2005/8/layout/process1"/>
    <dgm:cxn modelId="{2AD991F2-6CDB-4321-909F-84E0EB94294B}" type="presOf" srcId="{590893D8-FBB8-46DB-AF06-7781CC58C851}" destId="{2926D5FA-6D6C-48A9-B385-6D83B76093FA}" srcOrd="0" destOrd="0" presId="urn:microsoft.com/office/officeart/2005/8/layout/process1"/>
    <dgm:cxn modelId="{CAD8D40C-2798-4B0A-8443-26F19AB39F89}" type="presOf" srcId="{E421F74F-25C1-4F10-8B43-D03822665075}" destId="{690AF696-BB38-4B6E-8B07-9A435D780516}" srcOrd="0" destOrd="0" presId="urn:microsoft.com/office/officeart/2005/8/layout/process1"/>
    <dgm:cxn modelId="{E9E2ABF9-2699-412A-9B02-10CFFDC713CB}" type="presOf" srcId="{B5DA9CF2-9D48-4A24-B5CB-4CCCD3413994}" destId="{FFD9F80F-623D-4412-81F7-0349BF4C076C}" srcOrd="0" destOrd="0" presId="urn:microsoft.com/office/officeart/2005/8/layout/process1"/>
    <dgm:cxn modelId="{6AFB4683-FC23-4798-B66D-C0A00669B0B3}" srcId="{4B9EF7E6-3B06-4A94-8689-FF3D326B4E5A}" destId="{6E502A30-F67D-46F2-A5DD-F63C6031DDD2}" srcOrd="2" destOrd="0" parTransId="{699F0E1C-7C33-40E1-8D51-3F69C4C2E3DB}" sibTransId="{D3E3BE69-A7BA-46FC-9777-9574081394A2}"/>
    <dgm:cxn modelId="{6C213400-B24F-4CB4-A1D0-9A1E70B3A421}" srcId="{4B9EF7E6-3B06-4A94-8689-FF3D326B4E5A}" destId="{E421F74F-25C1-4F10-8B43-D03822665075}" srcOrd="0" destOrd="0" parTransId="{F73D2057-8381-45DD-AE02-9E758DD6CE59}" sibTransId="{590893D8-FBB8-46DB-AF06-7781CC58C851}"/>
    <dgm:cxn modelId="{676069C2-EB48-46CD-88E7-EA00C3423035}" type="presParOf" srcId="{8A7EC7A4-FDC5-4EF3-943C-A45F3089C018}" destId="{690AF696-BB38-4B6E-8B07-9A435D780516}" srcOrd="0" destOrd="0" presId="urn:microsoft.com/office/officeart/2005/8/layout/process1"/>
    <dgm:cxn modelId="{19532259-A4AE-43AD-8537-81C20727CA2E}" type="presParOf" srcId="{8A7EC7A4-FDC5-4EF3-943C-A45F3089C018}" destId="{2926D5FA-6D6C-48A9-B385-6D83B76093FA}" srcOrd="1" destOrd="0" presId="urn:microsoft.com/office/officeart/2005/8/layout/process1"/>
    <dgm:cxn modelId="{AF43F5B0-8D23-4D5D-973E-86079C654738}" type="presParOf" srcId="{2926D5FA-6D6C-48A9-B385-6D83B76093FA}" destId="{ACB21AF6-FB1A-4018-83A7-067B243E3274}" srcOrd="0" destOrd="0" presId="urn:microsoft.com/office/officeart/2005/8/layout/process1"/>
    <dgm:cxn modelId="{B29F895D-5A3E-4A0D-87A4-13C5F8F45DCA}" type="presParOf" srcId="{8A7EC7A4-FDC5-4EF3-943C-A45F3089C018}" destId="{64A80C68-BF5F-4250-81D7-BB08D6BCE17E}" srcOrd="2" destOrd="0" presId="urn:microsoft.com/office/officeart/2005/8/layout/process1"/>
    <dgm:cxn modelId="{797F7011-C274-439C-8AB5-A4B488011E23}" type="presParOf" srcId="{8A7EC7A4-FDC5-4EF3-943C-A45F3089C018}" destId="{FFD9F80F-623D-4412-81F7-0349BF4C076C}" srcOrd="3" destOrd="0" presId="urn:microsoft.com/office/officeart/2005/8/layout/process1"/>
    <dgm:cxn modelId="{593B7C7A-E3B7-4AD9-8343-120AC39ABA07}" type="presParOf" srcId="{FFD9F80F-623D-4412-81F7-0349BF4C076C}" destId="{309F1BC2-AF67-4376-BD55-55E1078DF802}" srcOrd="0" destOrd="0" presId="urn:microsoft.com/office/officeart/2005/8/layout/process1"/>
    <dgm:cxn modelId="{1F07B76C-6572-40B8-B140-540610E87505}" type="presParOf" srcId="{8A7EC7A4-FDC5-4EF3-943C-A45F3089C018}" destId="{F0621018-F61B-4AC8-A7C8-304CE82835DA}"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E7895-5EC1-4141-8C92-CF3776FEF450}">
      <dsp:nvSpPr>
        <dsp:cNvPr id="0" name=""/>
        <dsp:cNvSpPr/>
      </dsp:nvSpPr>
      <dsp:spPr>
        <a:xfrm rot="5400000">
          <a:off x="2792143" y="76207"/>
          <a:ext cx="1172418" cy="1020004"/>
        </a:xfrm>
        <a:prstGeom prst="hexagon">
          <a:avLst>
            <a:gd name="adj" fmla="val 25000"/>
            <a:gd name="vf" fmla="val 115470"/>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消费观念</a:t>
          </a:r>
          <a:endParaRPr lang="zh-CN" altLang="en-US" sz="2100" kern="1200" dirty="0"/>
        </a:p>
      </dsp:txBody>
      <dsp:txXfrm rot="-5400000">
        <a:off x="3027301" y="182702"/>
        <a:ext cx="702102" cy="807014"/>
      </dsp:txXfrm>
    </dsp:sp>
    <dsp:sp modelId="{3354C16A-7FF0-4445-9EED-906A69071705}">
      <dsp:nvSpPr>
        <dsp:cNvPr id="0" name=""/>
        <dsp:cNvSpPr/>
      </dsp:nvSpPr>
      <dsp:spPr>
        <a:xfrm>
          <a:off x="391760" y="294301"/>
          <a:ext cx="1308419" cy="703451"/>
        </a:xfrm>
        <a:prstGeom prst="rect">
          <a:avLst/>
        </a:prstGeom>
        <a:noFill/>
        <a:ln>
          <a:noFill/>
        </a:ln>
        <a:effectLst/>
      </dsp:spPr>
      <dsp:style>
        <a:lnRef idx="0">
          <a:scrgbClr r="0" g="0" b="0"/>
        </a:lnRef>
        <a:fillRef idx="0">
          <a:scrgbClr r="0" g="0" b="0"/>
        </a:fillRef>
        <a:effectRef idx="0">
          <a:scrgbClr r="0" g="0" b="0"/>
        </a:effectRef>
        <a:fontRef idx="minor"/>
      </dsp:style>
    </dsp:sp>
    <dsp:sp modelId="{28ECA484-1353-46E3-A3BD-DE5106C73873}">
      <dsp:nvSpPr>
        <dsp:cNvPr id="0" name=""/>
        <dsp:cNvSpPr/>
      </dsp:nvSpPr>
      <dsp:spPr>
        <a:xfrm rot="5400000">
          <a:off x="1658572" y="76207"/>
          <a:ext cx="1172418" cy="1020004"/>
        </a:xfrm>
        <a:prstGeom prst="hexagon">
          <a:avLst>
            <a:gd name="adj" fmla="val 25000"/>
            <a:gd name="vf" fmla="val 115470"/>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zh-CN" altLang="en-US" sz="2100" kern="1200" dirty="0" smtClean="0"/>
            <a:t>成本</a:t>
          </a:r>
          <a:endParaRPr lang="zh-CN" altLang="en-US" sz="2100" kern="1200" dirty="0"/>
        </a:p>
      </dsp:txBody>
      <dsp:txXfrm rot="-5400000">
        <a:off x="1893730" y="182702"/>
        <a:ext cx="702102" cy="807014"/>
      </dsp:txXfrm>
    </dsp:sp>
    <dsp:sp modelId="{9A2AE2F4-2FF1-4751-B122-859D3602E740}">
      <dsp:nvSpPr>
        <dsp:cNvPr id="0" name=""/>
        <dsp:cNvSpPr/>
      </dsp:nvSpPr>
      <dsp:spPr>
        <a:xfrm rot="5400000">
          <a:off x="2253745" y="1071718"/>
          <a:ext cx="1172418" cy="1020004"/>
        </a:xfrm>
        <a:prstGeom prst="hexagon">
          <a:avLst>
            <a:gd name="adj" fmla="val 25000"/>
            <a:gd name="vf" fmla="val 115470"/>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爆发</a:t>
          </a:r>
          <a:endParaRPr lang="zh-CN" altLang="en-US" sz="2100" kern="1200" dirty="0"/>
        </a:p>
      </dsp:txBody>
      <dsp:txXfrm rot="-5400000">
        <a:off x="2488903" y="1178213"/>
        <a:ext cx="702102" cy="807014"/>
      </dsp:txXfrm>
    </dsp:sp>
    <dsp:sp modelId="{5738C11F-60BB-46AB-A152-34F00CB1E068}">
      <dsp:nvSpPr>
        <dsp:cNvPr id="0" name=""/>
        <dsp:cNvSpPr/>
      </dsp:nvSpPr>
      <dsp:spPr>
        <a:xfrm>
          <a:off x="1021533" y="1229994"/>
          <a:ext cx="1266212" cy="703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endParaRPr lang="zh-CN" altLang="en-US" sz="2100" kern="1200"/>
        </a:p>
      </dsp:txBody>
      <dsp:txXfrm>
        <a:off x="1021533" y="1229994"/>
        <a:ext cx="1266212" cy="703451"/>
      </dsp:txXfrm>
    </dsp:sp>
    <dsp:sp modelId="{4CD3DEA5-EF47-4B65-8AC8-ED8365A5A8AC}">
      <dsp:nvSpPr>
        <dsp:cNvPr id="0" name=""/>
        <dsp:cNvSpPr/>
      </dsp:nvSpPr>
      <dsp:spPr>
        <a:xfrm rot="5400000">
          <a:off x="1658838" y="2051731"/>
          <a:ext cx="1172418" cy="1020004"/>
        </a:xfrm>
        <a:prstGeom prst="hexagon">
          <a:avLst>
            <a:gd name="adj" fmla="val 25000"/>
            <a:gd name="vf" fmla="val 115470"/>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zh-CN" altLang="en-US" sz="2100" kern="1200" dirty="0" smtClean="0"/>
            <a:t>支付模式</a:t>
          </a:r>
          <a:endParaRPr lang="zh-CN" altLang="en-US" sz="2100" kern="1200" dirty="0"/>
        </a:p>
      </dsp:txBody>
      <dsp:txXfrm rot="-5400000">
        <a:off x="1893996" y="2158226"/>
        <a:ext cx="702102" cy="807014"/>
      </dsp:txXfrm>
    </dsp:sp>
    <dsp:sp modelId="{99564999-BAE0-4EA2-ADAD-174ADC6FDB39}">
      <dsp:nvSpPr>
        <dsp:cNvPr id="0" name=""/>
        <dsp:cNvSpPr/>
      </dsp:nvSpPr>
      <dsp:spPr>
        <a:xfrm rot="5400000">
          <a:off x="2791174" y="2067229"/>
          <a:ext cx="1172418" cy="1020004"/>
        </a:xfrm>
        <a:prstGeom prst="hexagon">
          <a:avLst>
            <a:gd name="adj" fmla="val 25000"/>
            <a:gd name="vf" fmla="val 115470"/>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赢利模式</a:t>
          </a:r>
          <a:endParaRPr lang="zh-CN" altLang="en-US" sz="2100" kern="1200" dirty="0"/>
        </a:p>
      </dsp:txBody>
      <dsp:txXfrm rot="-5400000">
        <a:off x="3026332" y="2173724"/>
        <a:ext cx="702102" cy="807014"/>
      </dsp:txXfrm>
    </dsp:sp>
    <dsp:sp modelId="{C61A67CA-7421-41A7-91C8-5066F6D4AAFB}">
      <dsp:nvSpPr>
        <dsp:cNvPr id="0" name=""/>
        <dsp:cNvSpPr/>
      </dsp:nvSpPr>
      <dsp:spPr>
        <a:xfrm>
          <a:off x="3933821" y="2225143"/>
          <a:ext cx="1308419" cy="703451"/>
        </a:xfrm>
        <a:prstGeom prst="rect">
          <a:avLst/>
        </a:prstGeom>
        <a:noFill/>
        <a:ln>
          <a:noFill/>
        </a:ln>
        <a:effectLst/>
      </dsp:spPr>
      <dsp:style>
        <a:lnRef idx="0">
          <a:scrgbClr r="0" g="0" b="0"/>
        </a:lnRef>
        <a:fillRef idx="0">
          <a:scrgbClr r="0" g="0" b="0"/>
        </a:fillRef>
        <a:effectRef idx="0">
          <a:scrgbClr r="0" g="0" b="0"/>
        </a:effectRef>
        <a:fontRef idx="minor"/>
      </dsp:style>
    </dsp:sp>
    <dsp:sp modelId="{5BE0FCEE-56AC-4F43-B6A1-FF05270EEAF0}">
      <dsp:nvSpPr>
        <dsp:cNvPr id="0" name=""/>
        <dsp:cNvSpPr/>
      </dsp:nvSpPr>
      <dsp:spPr>
        <a:xfrm rot="5400000">
          <a:off x="1071365" y="1060744"/>
          <a:ext cx="1172418" cy="1020004"/>
        </a:xfrm>
        <a:prstGeom prst="hexagon">
          <a:avLst>
            <a:gd name="adj" fmla="val 25000"/>
            <a:gd name="vf" fmla="val 115470"/>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zh-CN" altLang="en-US" sz="2100" kern="1200" dirty="0" smtClean="0"/>
            <a:t>投放地点</a:t>
          </a:r>
          <a:endParaRPr lang="zh-CN" altLang="en-US" sz="2100" kern="1200" dirty="0"/>
        </a:p>
      </dsp:txBody>
      <dsp:txXfrm rot="-5400000">
        <a:off x="1306523" y="1167239"/>
        <a:ext cx="702102" cy="807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2625D-B418-48C1-8990-7C7FEAABC9C9}">
      <dsp:nvSpPr>
        <dsp:cNvPr id="0" name=""/>
        <dsp:cNvSpPr/>
      </dsp:nvSpPr>
      <dsp:spPr>
        <a:xfrm rot="5400000">
          <a:off x="-136763" y="138734"/>
          <a:ext cx="911758" cy="638230"/>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改造</a:t>
          </a:r>
          <a:endParaRPr lang="zh-CN" altLang="en-US" sz="1900" kern="1200" dirty="0"/>
        </a:p>
      </dsp:txBody>
      <dsp:txXfrm rot="-5400000">
        <a:off x="1" y="321085"/>
        <a:ext cx="638230" cy="273528"/>
      </dsp:txXfrm>
    </dsp:sp>
    <dsp:sp modelId="{B10AC4B5-AFA1-4B6D-AC8D-F937E8D2DD33}">
      <dsp:nvSpPr>
        <dsp:cNvPr id="0" name=""/>
        <dsp:cNvSpPr/>
      </dsp:nvSpPr>
      <dsp:spPr>
        <a:xfrm rot="5400000">
          <a:off x="2998222" y="-2358020"/>
          <a:ext cx="592642" cy="5312626"/>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通过外接</a:t>
          </a:r>
          <a:r>
            <a:rPr lang="en-US" altLang="zh-CN" sz="2100" kern="1200" dirty="0" err="1" smtClean="0"/>
            <a:t>Anroid</a:t>
          </a:r>
          <a:r>
            <a:rPr lang="en-US" altLang="zh-CN" sz="2100" kern="1200" dirty="0" smtClean="0"/>
            <a:t> Pad</a:t>
          </a:r>
          <a:r>
            <a:rPr lang="zh-CN" altLang="en-US" sz="2100" kern="1200" dirty="0" smtClean="0"/>
            <a:t>改造自动售货机</a:t>
          </a:r>
          <a:endParaRPr lang="zh-CN" altLang="en-US" sz="2100" kern="1200" dirty="0"/>
        </a:p>
      </dsp:txBody>
      <dsp:txXfrm rot="-5400000">
        <a:off x="638230" y="30902"/>
        <a:ext cx="5283696" cy="534782"/>
      </dsp:txXfrm>
    </dsp:sp>
    <dsp:sp modelId="{0F7C388A-8E3D-4F2C-AF19-116FA8544A9E}">
      <dsp:nvSpPr>
        <dsp:cNvPr id="0" name=""/>
        <dsp:cNvSpPr/>
      </dsp:nvSpPr>
      <dsp:spPr>
        <a:xfrm rot="5400000">
          <a:off x="-136763" y="897479"/>
          <a:ext cx="911758" cy="638230"/>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管理</a:t>
          </a:r>
          <a:endParaRPr lang="zh-CN" altLang="en-US" sz="1900" kern="1200" dirty="0"/>
        </a:p>
      </dsp:txBody>
      <dsp:txXfrm rot="-5400000">
        <a:off x="1" y="1079830"/>
        <a:ext cx="638230" cy="273528"/>
      </dsp:txXfrm>
    </dsp:sp>
    <dsp:sp modelId="{B709056B-657A-4EC2-98C8-9D43B1A42737}">
      <dsp:nvSpPr>
        <dsp:cNvPr id="0" name=""/>
        <dsp:cNvSpPr/>
      </dsp:nvSpPr>
      <dsp:spPr>
        <a:xfrm rot="5400000">
          <a:off x="2998222" y="-1599276"/>
          <a:ext cx="592642" cy="5312626"/>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实现可共享的自动售货机信息化管理平台</a:t>
          </a:r>
          <a:endParaRPr lang="zh-CN" altLang="en-US" sz="2100" kern="1200" dirty="0"/>
        </a:p>
      </dsp:txBody>
      <dsp:txXfrm rot="-5400000">
        <a:off x="638230" y="789646"/>
        <a:ext cx="5283696" cy="534782"/>
      </dsp:txXfrm>
    </dsp:sp>
    <dsp:sp modelId="{319B8F9A-614E-40A6-AC95-BEBDCE4AD6AF}">
      <dsp:nvSpPr>
        <dsp:cNvPr id="0" name=""/>
        <dsp:cNvSpPr/>
      </dsp:nvSpPr>
      <dsp:spPr>
        <a:xfrm rot="5400000">
          <a:off x="-136763" y="1656223"/>
          <a:ext cx="911758" cy="638230"/>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智能</a:t>
          </a:r>
          <a:endParaRPr lang="zh-CN" altLang="en-US" sz="1900" kern="1200" dirty="0"/>
        </a:p>
      </dsp:txBody>
      <dsp:txXfrm rot="-5400000">
        <a:off x="1" y="1838574"/>
        <a:ext cx="638230" cy="273528"/>
      </dsp:txXfrm>
    </dsp:sp>
    <dsp:sp modelId="{E7F603EF-9C81-4017-8C36-03E6EA60F227}">
      <dsp:nvSpPr>
        <dsp:cNvPr id="0" name=""/>
        <dsp:cNvSpPr/>
      </dsp:nvSpPr>
      <dsp:spPr>
        <a:xfrm rot="5400000">
          <a:off x="2998222" y="-840532"/>
          <a:ext cx="592642" cy="5312626"/>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实现终端售货软件</a:t>
          </a:r>
          <a:endParaRPr lang="zh-CN" altLang="en-US" sz="2100" kern="1200" dirty="0"/>
        </a:p>
      </dsp:txBody>
      <dsp:txXfrm rot="-5400000">
        <a:off x="638230" y="1548390"/>
        <a:ext cx="5283696" cy="534782"/>
      </dsp:txXfrm>
    </dsp:sp>
    <dsp:sp modelId="{143F451D-748E-469C-9235-C6B087010D4A}">
      <dsp:nvSpPr>
        <dsp:cNvPr id="0" name=""/>
        <dsp:cNvSpPr/>
      </dsp:nvSpPr>
      <dsp:spPr>
        <a:xfrm rot="5400000">
          <a:off x="-136763" y="2414967"/>
          <a:ext cx="911758" cy="638230"/>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便捷</a:t>
          </a:r>
          <a:endParaRPr lang="zh-CN" altLang="en-US" sz="1900" kern="1200" dirty="0"/>
        </a:p>
      </dsp:txBody>
      <dsp:txXfrm rot="-5400000">
        <a:off x="1" y="2597318"/>
        <a:ext cx="638230" cy="273528"/>
      </dsp:txXfrm>
    </dsp:sp>
    <dsp:sp modelId="{386CFF22-430B-48A2-8EFD-472CFC01E603}">
      <dsp:nvSpPr>
        <dsp:cNvPr id="0" name=""/>
        <dsp:cNvSpPr/>
      </dsp:nvSpPr>
      <dsp:spPr>
        <a:xfrm rot="5400000">
          <a:off x="2998222" y="-81788"/>
          <a:ext cx="592642" cy="5312626"/>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实现运营商的售货机管理软件</a:t>
          </a:r>
          <a:endParaRPr lang="zh-CN" altLang="en-US" sz="2100" kern="1200" dirty="0"/>
        </a:p>
      </dsp:txBody>
      <dsp:txXfrm rot="-5400000">
        <a:off x="638230" y="2307134"/>
        <a:ext cx="5283696" cy="534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4124E-6D46-46C2-9E3F-CB67600E2B2D}">
      <dsp:nvSpPr>
        <dsp:cNvPr id="0" name=""/>
        <dsp:cNvSpPr/>
      </dsp:nvSpPr>
      <dsp:spPr>
        <a:xfrm>
          <a:off x="4692" y="363224"/>
          <a:ext cx="1303734" cy="1303734"/>
        </a:xfrm>
        <a:prstGeom prst="ellips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VMCloudPlatform</a:t>
          </a:r>
          <a:r>
            <a:rPr lang="zh-CN" altLang="en-US" sz="1600" kern="1200" dirty="0" smtClean="0"/>
            <a:t>管理系统</a:t>
          </a:r>
          <a:endParaRPr lang="zh-CN" altLang="en-US" sz="1600" kern="1200" dirty="0"/>
        </a:p>
      </dsp:txBody>
      <dsp:txXfrm>
        <a:off x="195619" y="554151"/>
        <a:ext cx="921880" cy="921880"/>
      </dsp:txXfrm>
    </dsp:sp>
    <dsp:sp modelId="{266F8B1C-CA09-48DF-93F4-67146B748620}">
      <dsp:nvSpPr>
        <dsp:cNvPr id="0" name=""/>
        <dsp:cNvSpPr/>
      </dsp:nvSpPr>
      <dsp:spPr>
        <a:xfrm>
          <a:off x="1414290" y="637009"/>
          <a:ext cx="756165" cy="75616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1514520" y="926166"/>
        <a:ext cx="555705" cy="177851"/>
      </dsp:txXfrm>
    </dsp:sp>
    <dsp:sp modelId="{A15CEF20-9565-40FD-801C-0C8AA1FCC81A}">
      <dsp:nvSpPr>
        <dsp:cNvPr id="0" name=""/>
        <dsp:cNvSpPr/>
      </dsp:nvSpPr>
      <dsp:spPr>
        <a:xfrm>
          <a:off x="2276319" y="363224"/>
          <a:ext cx="1303734" cy="1303734"/>
        </a:xfrm>
        <a:prstGeom prst="ellips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VMManage</a:t>
          </a:r>
          <a:r>
            <a:rPr lang="en-US" altLang="zh-CN" sz="1600" kern="1200" dirty="0" smtClean="0"/>
            <a:t> APP</a:t>
          </a:r>
          <a:endParaRPr lang="zh-CN" altLang="en-US" sz="1600" kern="1200" dirty="0"/>
        </a:p>
      </dsp:txBody>
      <dsp:txXfrm>
        <a:off x="2467246" y="554151"/>
        <a:ext cx="921880" cy="921880"/>
      </dsp:txXfrm>
    </dsp:sp>
    <dsp:sp modelId="{5FE7A00B-CF58-4AD7-BE70-F1452B684F32}">
      <dsp:nvSpPr>
        <dsp:cNvPr id="0" name=""/>
        <dsp:cNvSpPr/>
      </dsp:nvSpPr>
      <dsp:spPr>
        <a:xfrm>
          <a:off x="3685917" y="637009"/>
          <a:ext cx="756165" cy="75616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3786147" y="926166"/>
        <a:ext cx="555705" cy="177851"/>
      </dsp:txXfrm>
    </dsp:sp>
    <dsp:sp modelId="{FEEEB242-9567-4B4A-8B95-09AEC413F567}">
      <dsp:nvSpPr>
        <dsp:cNvPr id="0" name=""/>
        <dsp:cNvSpPr/>
      </dsp:nvSpPr>
      <dsp:spPr>
        <a:xfrm>
          <a:off x="4547946" y="363224"/>
          <a:ext cx="1303734" cy="1303734"/>
        </a:xfrm>
        <a:prstGeom prst="ellips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VMSale</a:t>
          </a:r>
          <a:r>
            <a:rPr lang="en-US" altLang="zh-CN" sz="1600" kern="1200" dirty="0" smtClean="0"/>
            <a:t> APP</a:t>
          </a:r>
          <a:endParaRPr lang="zh-CN" altLang="en-US" sz="1600" kern="1200" dirty="0"/>
        </a:p>
      </dsp:txBody>
      <dsp:txXfrm>
        <a:off x="4738873" y="554151"/>
        <a:ext cx="921880" cy="921880"/>
      </dsp:txXfrm>
    </dsp:sp>
    <dsp:sp modelId="{E1AC6E2F-8CF5-4F7F-BAFF-8E5B5FD36D15}">
      <dsp:nvSpPr>
        <dsp:cNvPr id="0" name=""/>
        <dsp:cNvSpPr/>
      </dsp:nvSpPr>
      <dsp:spPr>
        <a:xfrm>
          <a:off x="5957543" y="637009"/>
          <a:ext cx="756165" cy="756165"/>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6057773" y="792779"/>
        <a:ext cx="555705" cy="444625"/>
      </dsp:txXfrm>
    </dsp:sp>
    <dsp:sp modelId="{1F4484FD-7D0F-4B70-AC3D-819E2B8070FB}">
      <dsp:nvSpPr>
        <dsp:cNvPr id="0" name=""/>
        <dsp:cNvSpPr/>
      </dsp:nvSpPr>
      <dsp:spPr>
        <a:xfrm>
          <a:off x="6819572" y="363224"/>
          <a:ext cx="1303734" cy="1303734"/>
        </a:xfrm>
        <a:prstGeom prst="ellips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dirty="0" err="1" smtClean="0"/>
            <a:t>VMCloudPlatform</a:t>
          </a:r>
          <a:r>
            <a:rPr lang="zh-CN" altLang="en-US" sz="1600" kern="1200" dirty="0" smtClean="0"/>
            <a:t>系统</a:t>
          </a:r>
          <a:endParaRPr lang="zh-CN" altLang="en-US" sz="1600" kern="1200" dirty="0"/>
        </a:p>
      </dsp:txBody>
      <dsp:txXfrm>
        <a:off x="7010499" y="554151"/>
        <a:ext cx="921880" cy="921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6C152-2E12-4E28-A2C6-CF8413E4862A}">
      <dsp:nvSpPr>
        <dsp:cNvPr id="0" name=""/>
        <dsp:cNvSpPr/>
      </dsp:nvSpPr>
      <dsp:spPr>
        <a:xfrm>
          <a:off x="5267" y="2156309"/>
          <a:ext cx="1403145" cy="701572"/>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厂商</a:t>
          </a:r>
          <a:endParaRPr lang="zh-CN" altLang="en-US" sz="1400" kern="1200" dirty="0"/>
        </a:p>
      </dsp:txBody>
      <dsp:txXfrm>
        <a:off x="25815" y="2176857"/>
        <a:ext cx="1362049" cy="660476"/>
      </dsp:txXfrm>
    </dsp:sp>
    <dsp:sp modelId="{D7DA5A6B-C28E-41BB-B222-E734B651C8B9}">
      <dsp:nvSpPr>
        <dsp:cNvPr id="0" name=""/>
        <dsp:cNvSpPr/>
      </dsp:nvSpPr>
      <dsp:spPr>
        <a:xfrm rot="19457599">
          <a:off x="1343446" y="2290386"/>
          <a:ext cx="691191" cy="30014"/>
        </a:xfrm>
        <a:custGeom>
          <a:avLst/>
          <a:gdLst/>
          <a:ahLst/>
          <a:cxnLst/>
          <a:rect l="0" t="0" r="0" b="0"/>
          <a:pathLst>
            <a:path>
              <a:moveTo>
                <a:pt x="0" y="15007"/>
              </a:moveTo>
              <a:lnTo>
                <a:pt x="691191" y="15007"/>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71762" y="2288113"/>
        <a:ext cx="34559" cy="34559"/>
      </dsp:txXfrm>
    </dsp:sp>
    <dsp:sp modelId="{DDF8F1F2-79F8-492B-B9C1-E20A1456CA95}">
      <dsp:nvSpPr>
        <dsp:cNvPr id="0" name=""/>
        <dsp:cNvSpPr/>
      </dsp:nvSpPr>
      <dsp:spPr>
        <a:xfrm>
          <a:off x="1969671" y="1752905"/>
          <a:ext cx="1403145" cy="701572"/>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运营商管理员</a:t>
          </a:r>
          <a:endParaRPr lang="zh-CN" altLang="en-US" sz="1400" kern="1200" dirty="0"/>
        </a:p>
      </dsp:txBody>
      <dsp:txXfrm>
        <a:off x="1990219" y="1773453"/>
        <a:ext cx="1362049" cy="660476"/>
      </dsp:txXfrm>
    </dsp:sp>
    <dsp:sp modelId="{31E7687E-5B78-476B-9E0A-37DD986645C7}">
      <dsp:nvSpPr>
        <dsp:cNvPr id="0" name=""/>
        <dsp:cNvSpPr/>
      </dsp:nvSpPr>
      <dsp:spPr>
        <a:xfrm rot="18289469">
          <a:off x="3162032" y="1685279"/>
          <a:ext cx="982828" cy="30014"/>
        </a:xfrm>
        <a:custGeom>
          <a:avLst/>
          <a:gdLst/>
          <a:ahLst/>
          <a:cxnLst/>
          <a:rect l="0" t="0" r="0" b="0"/>
          <a:pathLst>
            <a:path>
              <a:moveTo>
                <a:pt x="0" y="15007"/>
              </a:moveTo>
              <a:lnTo>
                <a:pt x="982828" y="15007"/>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628875" y="1675716"/>
        <a:ext cx="49141" cy="49141"/>
      </dsp:txXfrm>
    </dsp:sp>
    <dsp:sp modelId="{FB26C342-12F3-4004-8C8A-28734D2F85AC}">
      <dsp:nvSpPr>
        <dsp:cNvPr id="0" name=""/>
        <dsp:cNvSpPr/>
      </dsp:nvSpPr>
      <dsp:spPr>
        <a:xfrm>
          <a:off x="3934075" y="946096"/>
          <a:ext cx="1403145" cy="701572"/>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用户组管理员</a:t>
          </a:r>
          <a:endParaRPr lang="zh-CN" altLang="en-US" sz="1400" kern="1200" dirty="0"/>
        </a:p>
      </dsp:txBody>
      <dsp:txXfrm>
        <a:off x="3954623" y="966644"/>
        <a:ext cx="1362049" cy="660476"/>
      </dsp:txXfrm>
    </dsp:sp>
    <dsp:sp modelId="{A57A3D49-6001-4E75-B455-211C6428CA00}">
      <dsp:nvSpPr>
        <dsp:cNvPr id="0" name=""/>
        <dsp:cNvSpPr/>
      </dsp:nvSpPr>
      <dsp:spPr>
        <a:xfrm>
          <a:off x="5337221" y="1281875"/>
          <a:ext cx="561258" cy="30014"/>
        </a:xfrm>
        <a:custGeom>
          <a:avLst/>
          <a:gdLst/>
          <a:ahLst/>
          <a:cxnLst/>
          <a:rect l="0" t="0" r="0" b="0"/>
          <a:pathLst>
            <a:path>
              <a:moveTo>
                <a:pt x="0" y="15007"/>
              </a:moveTo>
              <a:lnTo>
                <a:pt x="561258" y="15007"/>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03819" y="1282851"/>
        <a:ext cx="28062" cy="28062"/>
      </dsp:txXfrm>
    </dsp:sp>
    <dsp:sp modelId="{63D22BA9-0F1D-4E71-ABA8-E484608C0C0D}">
      <dsp:nvSpPr>
        <dsp:cNvPr id="0" name=""/>
        <dsp:cNvSpPr/>
      </dsp:nvSpPr>
      <dsp:spPr>
        <a:xfrm>
          <a:off x="5898479" y="946096"/>
          <a:ext cx="1403145" cy="701572"/>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营业员</a:t>
          </a:r>
          <a:endParaRPr lang="zh-CN" altLang="en-US" sz="1400" kern="1200" dirty="0"/>
        </a:p>
      </dsp:txBody>
      <dsp:txXfrm>
        <a:off x="5919027" y="966644"/>
        <a:ext cx="1362049" cy="660476"/>
      </dsp:txXfrm>
    </dsp:sp>
    <dsp:sp modelId="{2C24D4AE-1170-4EA0-BCBA-4FF7E47AAB4E}">
      <dsp:nvSpPr>
        <dsp:cNvPr id="0" name=""/>
        <dsp:cNvSpPr/>
      </dsp:nvSpPr>
      <dsp:spPr>
        <a:xfrm>
          <a:off x="3372817" y="2088684"/>
          <a:ext cx="561258" cy="30014"/>
        </a:xfrm>
        <a:custGeom>
          <a:avLst/>
          <a:gdLst/>
          <a:ahLst/>
          <a:cxnLst/>
          <a:rect l="0" t="0" r="0" b="0"/>
          <a:pathLst>
            <a:path>
              <a:moveTo>
                <a:pt x="0" y="15007"/>
              </a:moveTo>
              <a:lnTo>
                <a:pt x="561258" y="15007"/>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639415" y="2089660"/>
        <a:ext cx="28062" cy="28062"/>
      </dsp:txXfrm>
    </dsp:sp>
    <dsp:sp modelId="{B4575DBD-82DE-4DB0-B833-90E2163E28DB}">
      <dsp:nvSpPr>
        <dsp:cNvPr id="0" name=""/>
        <dsp:cNvSpPr/>
      </dsp:nvSpPr>
      <dsp:spPr>
        <a:xfrm>
          <a:off x="3934075" y="1752905"/>
          <a:ext cx="1403145" cy="701572"/>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财务管理员</a:t>
          </a:r>
          <a:endParaRPr lang="zh-CN" altLang="en-US" sz="1400" kern="1200" dirty="0"/>
        </a:p>
      </dsp:txBody>
      <dsp:txXfrm>
        <a:off x="3954623" y="1773453"/>
        <a:ext cx="1362049" cy="660476"/>
      </dsp:txXfrm>
    </dsp:sp>
    <dsp:sp modelId="{82F8B0DB-AFD2-49DF-B3A6-E724E38B5FAF}">
      <dsp:nvSpPr>
        <dsp:cNvPr id="0" name=""/>
        <dsp:cNvSpPr/>
      </dsp:nvSpPr>
      <dsp:spPr>
        <a:xfrm rot="3310531">
          <a:off x="3162032" y="2492088"/>
          <a:ext cx="982828" cy="30014"/>
        </a:xfrm>
        <a:custGeom>
          <a:avLst/>
          <a:gdLst/>
          <a:ahLst/>
          <a:cxnLst/>
          <a:rect l="0" t="0" r="0" b="0"/>
          <a:pathLst>
            <a:path>
              <a:moveTo>
                <a:pt x="0" y="15007"/>
              </a:moveTo>
              <a:lnTo>
                <a:pt x="982828" y="15007"/>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628875" y="2482525"/>
        <a:ext cx="49141" cy="49141"/>
      </dsp:txXfrm>
    </dsp:sp>
    <dsp:sp modelId="{D433D31D-BE37-4107-B8D1-9EC0DC970A27}">
      <dsp:nvSpPr>
        <dsp:cNvPr id="0" name=""/>
        <dsp:cNvSpPr/>
      </dsp:nvSpPr>
      <dsp:spPr>
        <a:xfrm>
          <a:off x="3934075" y="2559713"/>
          <a:ext cx="1403145" cy="701572"/>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仓库管理员</a:t>
          </a:r>
          <a:endParaRPr lang="zh-CN" altLang="en-US" sz="1400" kern="1200" dirty="0"/>
        </a:p>
      </dsp:txBody>
      <dsp:txXfrm>
        <a:off x="3954623" y="2580261"/>
        <a:ext cx="1362049" cy="660476"/>
      </dsp:txXfrm>
    </dsp:sp>
    <dsp:sp modelId="{F5A437C6-C390-4EB8-B883-FD1B2C9ECC06}">
      <dsp:nvSpPr>
        <dsp:cNvPr id="0" name=""/>
        <dsp:cNvSpPr/>
      </dsp:nvSpPr>
      <dsp:spPr>
        <a:xfrm rot="2142401">
          <a:off x="1343446" y="2693790"/>
          <a:ext cx="691191" cy="30014"/>
        </a:xfrm>
        <a:custGeom>
          <a:avLst/>
          <a:gdLst/>
          <a:ahLst/>
          <a:cxnLst/>
          <a:rect l="0" t="0" r="0" b="0"/>
          <a:pathLst>
            <a:path>
              <a:moveTo>
                <a:pt x="0" y="15007"/>
              </a:moveTo>
              <a:lnTo>
                <a:pt x="691191" y="15007"/>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71762" y="2691518"/>
        <a:ext cx="34559" cy="34559"/>
      </dsp:txXfrm>
    </dsp:sp>
    <dsp:sp modelId="{F25C1AA8-BC52-499A-9E8C-AC4D6D66EBE0}">
      <dsp:nvSpPr>
        <dsp:cNvPr id="0" name=""/>
        <dsp:cNvSpPr/>
      </dsp:nvSpPr>
      <dsp:spPr>
        <a:xfrm>
          <a:off x="1969671" y="2559713"/>
          <a:ext cx="1403145" cy="701572"/>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厂商管理员</a:t>
          </a:r>
          <a:endParaRPr lang="zh-CN" altLang="en-US" sz="1400" kern="1200" dirty="0"/>
        </a:p>
      </dsp:txBody>
      <dsp:txXfrm>
        <a:off x="1990219" y="2580261"/>
        <a:ext cx="1362049" cy="6604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81262-D009-4802-ABCA-B650A2F2F432}">
      <dsp:nvSpPr>
        <dsp:cNvPr id="0" name=""/>
        <dsp:cNvSpPr/>
      </dsp:nvSpPr>
      <dsp:spPr>
        <a:xfrm>
          <a:off x="4476" y="660654"/>
          <a:ext cx="1337828" cy="80269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打开无障碍功能</a:t>
          </a:r>
          <a:endParaRPr lang="zh-CN" altLang="en-US" sz="1400" kern="1200" dirty="0"/>
        </a:p>
      </dsp:txBody>
      <dsp:txXfrm>
        <a:off x="27986" y="684164"/>
        <a:ext cx="1290808" cy="755677"/>
      </dsp:txXfrm>
    </dsp:sp>
    <dsp:sp modelId="{86BE411D-0EB7-4726-93A6-9B3525802148}">
      <dsp:nvSpPr>
        <dsp:cNvPr id="0" name=""/>
        <dsp:cNvSpPr/>
      </dsp:nvSpPr>
      <dsp:spPr>
        <a:xfrm>
          <a:off x="1460033" y="896112"/>
          <a:ext cx="283619" cy="33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1460033" y="962468"/>
        <a:ext cx="198533" cy="199069"/>
      </dsp:txXfrm>
    </dsp:sp>
    <dsp:sp modelId="{4F954AD1-F2BE-4B75-98CE-914F063D2C07}">
      <dsp:nvSpPr>
        <dsp:cNvPr id="0" name=""/>
        <dsp:cNvSpPr/>
      </dsp:nvSpPr>
      <dsp:spPr>
        <a:xfrm>
          <a:off x="1877435" y="660654"/>
          <a:ext cx="1337828" cy="80269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解析</a:t>
          </a:r>
          <a:r>
            <a:rPr lang="en-US" altLang="zh-CN" sz="1400" kern="1200" dirty="0" smtClean="0"/>
            <a:t>APK</a:t>
          </a:r>
          <a:r>
            <a:rPr lang="zh-CN" altLang="en-US" sz="1400" kern="1200" dirty="0" smtClean="0"/>
            <a:t>信息配置文件</a:t>
          </a:r>
          <a:endParaRPr lang="zh-CN" altLang="en-US" sz="1400" kern="1200" dirty="0"/>
        </a:p>
      </dsp:txBody>
      <dsp:txXfrm>
        <a:off x="1900945" y="684164"/>
        <a:ext cx="1290808" cy="755677"/>
      </dsp:txXfrm>
    </dsp:sp>
    <dsp:sp modelId="{742DE86F-F6C0-43F7-9241-98D03A3F6BAA}">
      <dsp:nvSpPr>
        <dsp:cNvPr id="0" name=""/>
        <dsp:cNvSpPr/>
      </dsp:nvSpPr>
      <dsp:spPr>
        <a:xfrm>
          <a:off x="3332993" y="896112"/>
          <a:ext cx="283619" cy="33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3332993" y="962468"/>
        <a:ext cx="198533" cy="199069"/>
      </dsp:txXfrm>
    </dsp:sp>
    <dsp:sp modelId="{93E863BA-9E98-49ED-BF51-ADF96659E938}">
      <dsp:nvSpPr>
        <dsp:cNvPr id="0" name=""/>
        <dsp:cNvSpPr/>
      </dsp:nvSpPr>
      <dsp:spPr>
        <a:xfrm>
          <a:off x="3750395" y="660654"/>
          <a:ext cx="1337828" cy="80269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t>APK</a:t>
          </a:r>
          <a:r>
            <a:rPr lang="zh-CN" altLang="en-US" sz="1400" kern="1200" dirty="0" smtClean="0"/>
            <a:t>版本大于当前运行版本</a:t>
          </a:r>
          <a:endParaRPr lang="zh-CN" altLang="en-US" sz="1400" kern="1200" dirty="0"/>
        </a:p>
      </dsp:txBody>
      <dsp:txXfrm>
        <a:off x="3773905" y="684164"/>
        <a:ext cx="1290808" cy="755677"/>
      </dsp:txXfrm>
    </dsp:sp>
    <dsp:sp modelId="{98C2CB08-CA56-47A6-98E0-7C87EAACF486}">
      <dsp:nvSpPr>
        <dsp:cNvPr id="0" name=""/>
        <dsp:cNvSpPr/>
      </dsp:nvSpPr>
      <dsp:spPr>
        <a:xfrm rot="5400000">
          <a:off x="4277499" y="1556999"/>
          <a:ext cx="283619" cy="33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5400000">
        <a:off x="4319774" y="1581080"/>
        <a:ext cx="199069" cy="198533"/>
      </dsp:txXfrm>
    </dsp:sp>
    <dsp:sp modelId="{22907D3B-AB8C-4378-942C-486C849FBB5E}">
      <dsp:nvSpPr>
        <dsp:cNvPr id="0" name=""/>
        <dsp:cNvSpPr/>
      </dsp:nvSpPr>
      <dsp:spPr>
        <a:xfrm>
          <a:off x="3750395" y="1998482"/>
          <a:ext cx="1337828" cy="80269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下载</a:t>
          </a:r>
          <a:r>
            <a:rPr lang="en-US" altLang="zh-CN" sz="1400" kern="1200" dirty="0" smtClean="0"/>
            <a:t>APK</a:t>
          </a:r>
          <a:r>
            <a:rPr lang="zh-CN" altLang="en-US" sz="1400" kern="1200" dirty="0" smtClean="0"/>
            <a:t>文件</a:t>
          </a:r>
          <a:endParaRPr lang="zh-CN" altLang="en-US" sz="1400" kern="1200" dirty="0"/>
        </a:p>
      </dsp:txBody>
      <dsp:txXfrm>
        <a:off x="3773905" y="2021992"/>
        <a:ext cx="1290808" cy="755677"/>
      </dsp:txXfrm>
    </dsp:sp>
    <dsp:sp modelId="{47B8FDB0-84BF-4557-9131-FEF523BA5AF0}">
      <dsp:nvSpPr>
        <dsp:cNvPr id="0" name=""/>
        <dsp:cNvSpPr/>
      </dsp:nvSpPr>
      <dsp:spPr>
        <a:xfrm rot="10800000">
          <a:off x="3349047" y="2233940"/>
          <a:ext cx="283619" cy="33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10800000">
        <a:off x="3434133" y="2300296"/>
        <a:ext cx="198533" cy="199069"/>
      </dsp:txXfrm>
    </dsp:sp>
    <dsp:sp modelId="{3731B8AD-5C96-4DA7-9773-702BD2E3815B}">
      <dsp:nvSpPr>
        <dsp:cNvPr id="0" name=""/>
        <dsp:cNvSpPr/>
      </dsp:nvSpPr>
      <dsp:spPr>
        <a:xfrm>
          <a:off x="1877435" y="1998482"/>
          <a:ext cx="1337828" cy="80269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静默安装</a:t>
          </a:r>
          <a:endParaRPr lang="zh-CN" altLang="en-US" sz="1400" kern="1200" dirty="0"/>
        </a:p>
      </dsp:txBody>
      <dsp:txXfrm>
        <a:off x="1900945" y="2021992"/>
        <a:ext cx="1290808" cy="7556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AF696-BB38-4B6E-8B07-9A435D780516}">
      <dsp:nvSpPr>
        <dsp:cNvPr id="0" name=""/>
        <dsp:cNvSpPr/>
      </dsp:nvSpPr>
      <dsp:spPr>
        <a:xfrm>
          <a:off x="0" y="1486061"/>
          <a:ext cx="1361182" cy="816709"/>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软件异常</a:t>
          </a:r>
          <a:endParaRPr lang="zh-CN" altLang="en-US" sz="1600" kern="1200" dirty="0"/>
        </a:p>
      </dsp:txBody>
      <dsp:txXfrm>
        <a:off x="23921" y="1509982"/>
        <a:ext cx="1313340" cy="768867"/>
      </dsp:txXfrm>
    </dsp:sp>
    <dsp:sp modelId="{2926D5FA-6D6C-48A9-B385-6D83B76093FA}">
      <dsp:nvSpPr>
        <dsp:cNvPr id="0" name=""/>
        <dsp:cNvSpPr/>
      </dsp:nvSpPr>
      <dsp:spPr>
        <a:xfrm>
          <a:off x="1498438" y="1725629"/>
          <a:ext cx="290984"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498438" y="1793144"/>
        <a:ext cx="203689" cy="202543"/>
      </dsp:txXfrm>
    </dsp:sp>
    <dsp:sp modelId="{64A80C68-BF5F-4250-81D7-BB08D6BCE17E}">
      <dsp:nvSpPr>
        <dsp:cNvPr id="0" name=""/>
        <dsp:cNvSpPr/>
      </dsp:nvSpPr>
      <dsp:spPr>
        <a:xfrm>
          <a:off x="1910208" y="1486061"/>
          <a:ext cx="1361182" cy="816709"/>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Kill</a:t>
          </a:r>
          <a:r>
            <a:rPr lang="zh-CN" altLang="en-US" sz="1600" kern="1200" dirty="0" smtClean="0"/>
            <a:t>异常线程</a:t>
          </a:r>
          <a:endParaRPr lang="zh-CN" altLang="en-US" sz="1600" kern="1200" dirty="0"/>
        </a:p>
      </dsp:txBody>
      <dsp:txXfrm>
        <a:off x="1934129" y="1509982"/>
        <a:ext cx="1313340" cy="768867"/>
      </dsp:txXfrm>
    </dsp:sp>
    <dsp:sp modelId="{FFD9F80F-623D-4412-81F7-0349BF4C076C}">
      <dsp:nvSpPr>
        <dsp:cNvPr id="0" name=""/>
        <dsp:cNvSpPr/>
      </dsp:nvSpPr>
      <dsp:spPr>
        <a:xfrm>
          <a:off x="3407509" y="1725629"/>
          <a:ext cx="288570" cy="337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3407509" y="1793144"/>
        <a:ext cx="201999" cy="202543"/>
      </dsp:txXfrm>
    </dsp:sp>
    <dsp:sp modelId="{F0621018-F61B-4AC8-A7C8-304CE82835DA}">
      <dsp:nvSpPr>
        <dsp:cNvPr id="0" name=""/>
        <dsp:cNvSpPr/>
      </dsp:nvSpPr>
      <dsp:spPr>
        <a:xfrm>
          <a:off x="3815863" y="1486061"/>
          <a:ext cx="1361182" cy="816709"/>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自动重启</a:t>
          </a:r>
          <a:endParaRPr lang="zh-CN" altLang="en-US" sz="1600" kern="1200" dirty="0"/>
        </a:p>
      </dsp:txBody>
      <dsp:txXfrm>
        <a:off x="3839784" y="1509982"/>
        <a:ext cx="1313340" cy="76886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2017/11/22</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2017/11/22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各位老师、同学们好，我是任南南，我的论文题目是“自动售货机云平台的设计与实现”</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自动售货机的终端使用外接</a:t>
            </a:r>
            <a:r>
              <a:rPr lang="en-US" altLang="zh-CN" dirty="0" smtClean="0"/>
              <a:t>Android Pad</a:t>
            </a:r>
            <a:r>
              <a:rPr lang="zh-CN" altLang="en-US" dirty="0" smtClean="0"/>
              <a:t>进行改进，</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使用串口</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线</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和售货机相连，通过串口信息的收发，控制自动售货机的工作流程。</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MDB</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总线通信接口用于协调</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VMC</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（自动售货机主控制器）与多个外设之间的</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通信</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售货机</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提供</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RS232</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串</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口</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外接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设备通过</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FT312D</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或</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FT311D</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芯片连接售货机。</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智能化</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终端</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软件搭载</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 Pad</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上，由此实现自动售货机的低成本改造</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从网络结构中</a:t>
            </a:r>
            <a:r>
              <a:rPr lang="zh-CN" altLang="en-US" dirty="0" smtClean="0"/>
              <a:t>可以看出，各种角色的管理员都通过</a:t>
            </a:r>
            <a:r>
              <a:rPr lang="en-US" altLang="zh-CN" dirty="0" smtClean="0"/>
              <a:t>Internet</a:t>
            </a:r>
            <a:r>
              <a:rPr lang="zh-CN" altLang="en-US" dirty="0" smtClean="0"/>
              <a:t>网络访问管理系统，直接使用</a:t>
            </a:r>
            <a:r>
              <a:rPr lang="en-US" altLang="zh-CN" dirty="0" smtClean="0"/>
              <a:t>web</a:t>
            </a:r>
            <a:r>
              <a:rPr lang="zh-CN" altLang="en-US" dirty="0" smtClean="0"/>
              <a:t>进行管理工作。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自动售货机销售终端完成售货机的正常销售活动，并使用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4G</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网络实现无线传输。</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消费者通过</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VMSale</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APP</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选货，并使用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4G</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网络完成移动支付。</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营业员使用售货机管理的小应用</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VMManage</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APP</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更新售货机库存，</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APP</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通过</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4G</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网络和后台应用交互。</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12</a:t>
            </a:fld>
            <a:endParaRPr lang="en-US" altLang="zh-CN" dirty="0"/>
          </a:p>
        </p:txBody>
      </p:sp>
    </p:spTree>
    <p:extLst>
      <p:ext uri="{BB962C8B-B14F-4D97-AF65-F5344CB8AC3E}">
        <p14:creationId xmlns:p14="http://schemas.microsoft.com/office/powerpoint/2010/main" val="2203280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SaaS</a:t>
            </a:r>
            <a:r>
              <a:rPr lang="zh-CN" altLang="en-US" dirty="0" smtClean="0"/>
              <a:t>服务成熟度模型有四种，分别是定制开发、可配置开发、高性能的多租户架构、可伸缩的多租户架构。</a:t>
            </a:r>
            <a:endParaRPr lang="en-US" altLang="zh-CN" dirty="0" smtClean="0"/>
          </a:p>
          <a:p>
            <a:r>
              <a:rPr lang="en-US" altLang="zh-CN" dirty="0" smtClean="0"/>
              <a:t>SaaS</a:t>
            </a:r>
            <a:r>
              <a:rPr lang="zh-CN" altLang="en-US" dirty="0" smtClean="0"/>
              <a:t>模式的软件区别于其他软件的最大特点就是多租户技术。多租户技术的数据设计模式有三种，分别是独立数据库、共享数据库，单独模式，共享数据库，共享模式</a:t>
            </a:r>
            <a:r>
              <a:rPr lang="zh-CN" altLang="en-US" dirty="0" smtClean="0"/>
              <a:t>。</a:t>
            </a:r>
            <a:endParaRPr lang="en-US" altLang="zh-CN" dirty="0" smtClean="0"/>
          </a:p>
          <a:p>
            <a:endParaRPr lang="en-US" altLang="zh-CN" dirty="0" smtClean="0"/>
          </a:p>
          <a:p>
            <a:r>
              <a:rPr lang="zh-CN" altLang="en-US" dirty="0" smtClean="0"/>
              <a:t>本文面向的用户是自动售货机中小型运营商，实现成本作为着重考虑的因素，综合其他因素，</a:t>
            </a:r>
            <a:r>
              <a:rPr lang="en-US" altLang="zh-CN" dirty="0" err="1" smtClean="0"/>
              <a:t>VMCloudPlatform</a:t>
            </a:r>
            <a:r>
              <a:rPr lang="zh-CN" altLang="en-US" dirty="0" smtClean="0"/>
              <a:t>系统选择</a:t>
            </a:r>
            <a:r>
              <a:rPr lang="zh-CN" altLang="en-US" dirty="0" smtClean="0"/>
              <a:t>了“共享</a:t>
            </a:r>
            <a:r>
              <a:rPr lang="zh-CN" altLang="en-US" dirty="0" smtClean="0"/>
              <a:t>数据库共享</a:t>
            </a:r>
            <a:r>
              <a:rPr lang="zh-CN" altLang="en-US" dirty="0" smtClean="0"/>
              <a:t>模式“的</a:t>
            </a:r>
            <a:r>
              <a:rPr lang="zh-CN" altLang="en-US" dirty="0" smtClean="0"/>
              <a:t>多租户的隔离级别和第三级</a:t>
            </a:r>
            <a:r>
              <a:rPr lang="en-US" altLang="zh-CN" dirty="0" smtClean="0"/>
              <a:t>SaaS</a:t>
            </a:r>
            <a:r>
              <a:rPr lang="zh-CN" altLang="en-US" dirty="0" smtClean="0"/>
              <a:t>成熟度模型。</a:t>
            </a:r>
            <a:endParaRPr lang="en-US" altLang="zh-CN" dirty="0" smtClean="0"/>
          </a:p>
          <a:p>
            <a:r>
              <a:rPr lang="zh-CN" altLang="en-US" dirty="0" smtClean="0"/>
              <a:t>现代软件系统的开发一般采用分层的设计思想，常见的是表示层、控制层、业务逻辑</a:t>
            </a:r>
            <a:r>
              <a:rPr lang="zh-CN" altLang="en-US" dirty="0" smtClean="0"/>
              <a:t>层和</a:t>
            </a:r>
            <a:r>
              <a:rPr lang="zh-CN" altLang="en-US" dirty="0" smtClean="0"/>
              <a:t>数据访问层这种分层方法。</a:t>
            </a:r>
            <a:endParaRPr lang="en-US" altLang="zh-CN" dirty="0" smtClean="0"/>
          </a:p>
          <a:p>
            <a:r>
              <a:rPr lang="zh-CN" altLang="en-US" dirty="0" smtClean="0"/>
              <a:t>结合多租户和</a:t>
            </a:r>
            <a:r>
              <a:rPr lang="en-US" altLang="zh-CN" dirty="0" smtClean="0"/>
              <a:t>SaaS</a:t>
            </a:r>
            <a:r>
              <a:rPr lang="zh-CN" altLang="en-US" dirty="0" smtClean="0"/>
              <a:t>模式，基于</a:t>
            </a:r>
            <a:r>
              <a:rPr lang="en-US" altLang="zh-CN" dirty="0" smtClean="0"/>
              <a:t>SaaS</a:t>
            </a:r>
            <a:r>
              <a:rPr lang="zh-CN" altLang="en-US" dirty="0" smtClean="0"/>
              <a:t>的软件体系架构在原始分层的基础上添加了配置管理层和多租户数据模式选择层。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配置管理层用于增强</a:t>
            </a:r>
            <a:r>
              <a:rPr lang="en-US" altLang="zh-CN" dirty="0" smtClean="0"/>
              <a:t>SaaS</a:t>
            </a:r>
            <a:r>
              <a:rPr lang="zh-CN" altLang="en-US" dirty="0" smtClean="0"/>
              <a:t>软件的可扩展性和可配置性，实现他“按需使用、按需付费”的特性。在开发的过程中需要着重考虑多租户的数据扩展和</a:t>
            </a:r>
            <a:r>
              <a:rPr lang="zh-CN" altLang="en-US" dirty="0" smtClean="0"/>
              <a:t>配置性。</a:t>
            </a:r>
            <a:endParaRPr lang="en-US" altLang="zh-CN" dirty="0" smtClean="0"/>
          </a:p>
          <a:p>
            <a:endParaRPr lang="en-US" altLang="zh-CN" dirty="0" smtClean="0"/>
          </a:p>
          <a:p>
            <a:r>
              <a:rPr lang="zh-CN" altLang="en-US" dirty="0" smtClean="0"/>
              <a:t>而多租户数据模式</a:t>
            </a:r>
            <a:r>
              <a:rPr lang="zh-CN" altLang="en-US" dirty="0" smtClean="0"/>
              <a:t>选择用来</a:t>
            </a:r>
            <a:r>
              <a:rPr lang="zh-CN" altLang="en-US" dirty="0" smtClean="0"/>
              <a:t>对不同的租户数据隔离。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13</a:t>
            </a:fld>
            <a:endParaRPr lang="en-US" altLang="zh-CN" dirty="0"/>
          </a:p>
        </p:txBody>
      </p:sp>
    </p:spTree>
    <p:extLst>
      <p:ext uri="{BB962C8B-B14F-4D97-AF65-F5344CB8AC3E}">
        <p14:creationId xmlns:p14="http://schemas.microsoft.com/office/powerpoint/2010/main" val="3248127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传统软件的数据扩展常常采用定制列的实现方式，实现简单。但是却不适合多租户的情况，极端情况下，每个用户都有一个定制字段，而这个字段对其他用户毫无用处，将造成极大的空间浪费</a:t>
            </a:r>
            <a:r>
              <a:rPr lang="zh-CN" altLang="en-US" dirty="0" smtClean="0"/>
              <a:t>。</a:t>
            </a:r>
            <a:endParaRPr lang="en-US" altLang="zh-CN" dirty="0" smtClean="0"/>
          </a:p>
          <a:p>
            <a:endParaRPr lang="en-US" altLang="zh-CN" dirty="0" smtClean="0"/>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使用</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预分配字段表、预分配字段配置表对数据扩展方法进行改进。当业务表中需要扩展字段时，在扩展字段表中添加一个字段值，并在配置表中对扩展字段的基本信息进行定义，不会造成数据空间的浪费。</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每当有新的扩展字段加入时，只需在扩展表中添加字段值</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EXT_VALUE</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和扩展表配置的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ID</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，并和基本表关联。</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需要查询</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Usertable</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中记录时，除了基本表的查询，还需要查询扩展字段表。</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15</a:t>
            </a:fld>
            <a:endParaRPr lang="en-US" altLang="zh-CN" dirty="0"/>
          </a:p>
        </p:txBody>
      </p:sp>
    </p:spTree>
    <p:extLst>
      <p:ext uri="{BB962C8B-B14F-4D97-AF65-F5344CB8AC3E}">
        <p14:creationId xmlns:p14="http://schemas.microsoft.com/office/powerpoint/2010/main" val="2911666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系统实现可配置性的功能，租户在租用时就能够自定义的定制。</a:t>
            </a:r>
            <a:endParaRPr lang="en-US" altLang="zh-CN" dirty="0" smtClean="0"/>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通过基本模块表、功能表和租户功能表</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三表</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结合实现系统可配置性的功能，租户基本信息表主要保存租户的基本信息。</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基本模块表保存系统的基本子功能，功能之间互不重叠，</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MENU_ID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为基本模块表的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MENU_NAME</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表示模块的菜单项名称。</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功能表是连接租户基本表和基本模块表的中间桥梁，包括</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FUNCTION_ID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和</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MENU_ID</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FUNCTION_ID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作为唯一标识存入租户基本表中。</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租户功能表有两个字段</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TENANTID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和</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MENU_ID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，分别表示租户的编号和租户对应的直接子功能模块。</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可直接通过该表获取当前用户所有功能，减少功能表、租户基本信息表和基本模块表之间的</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连接查询。</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16</a:t>
            </a:fld>
            <a:endParaRPr lang="en-US" altLang="zh-CN" dirty="0"/>
          </a:p>
        </p:txBody>
      </p:sp>
    </p:spTree>
    <p:extLst>
      <p:ext uri="{BB962C8B-B14F-4D97-AF65-F5344CB8AC3E}">
        <p14:creationId xmlns:p14="http://schemas.microsoft.com/office/powerpoint/2010/main" val="2129351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SQL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中，视图是基于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SQL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语句的结果集的可视化的表。</a:t>
            </a:r>
          </a:p>
          <a:p>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视图是从一个或几个基本表中导出的虚表，就像是一个窗口，可以通过视图查看当前的表信息，限制用户访问特定的信息</a:t>
            </a:r>
            <a:r>
              <a:rPr lang="en-US" altLang="zh-CN" sz="1200" kern="1200" baseline="300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。在多租户共享数据库模式下，使用视图对数据库表中的某一数据进行授权，就可以阻止对该表中其他租户信息的访问，进而提高系统的安全性</a:t>
            </a:r>
            <a:r>
              <a:rPr lang="en-US" altLang="zh-CN" sz="1200" kern="1200" baseline="30000" smtClean="0">
                <a:solidFill>
                  <a:schemeClr val="tx1"/>
                </a:solidFill>
                <a:effectLst/>
                <a:latin typeface="微软雅黑" panose="020B0503020204020204" pitchFamily="34" charset="-122"/>
                <a:ea typeface="微软雅黑" panose="020B0503020204020204" pitchFamily="34" charset="-122"/>
                <a:cs typeface="+mn-cs"/>
              </a:rPr>
              <a:t> </a:t>
            </a:r>
            <a:endPar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17</a:t>
            </a:fld>
            <a:endParaRPr lang="en-US" altLang="zh-CN" dirty="0"/>
          </a:p>
        </p:txBody>
      </p:sp>
    </p:spTree>
    <p:extLst>
      <p:ext uri="{BB962C8B-B14F-4D97-AF65-F5344CB8AC3E}">
        <p14:creationId xmlns:p14="http://schemas.microsoft.com/office/powerpoint/2010/main" val="62316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a:t>
            </a:r>
            <a:r>
              <a:rPr lang="zh-CN" altLang="en-US" dirty="0" smtClean="0"/>
              <a:t>提供了三种模式的的连接方式，都能够实现</a:t>
            </a:r>
            <a:r>
              <a:rPr lang="en-US" altLang="zh-CN" dirty="0" smtClean="0"/>
              <a:t>Android</a:t>
            </a:r>
            <a:r>
              <a:rPr lang="zh-CN" altLang="en-US" dirty="0" smtClean="0"/>
              <a:t>设备和售货机之间的通信。从</a:t>
            </a:r>
            <a:r>
              <a:rPr lang="en-US" altLang="zh-CN" dirty="0" smtClean="0"/>
              <a:t>Android</a:t>
            </a:r>
            <a:r>
              <a:rPr lang="zh-CN" altLang="en-US" dirty="0" smtClean="0"/>
              <a:t>设备的供电源、开发的难以程度上考虑，选择了可以向</a:t>
            </a:r>
            <a:r>
              <a:rPr lang="en-US" altLang="zh-CN" dirty="0" smtClean="0"/>
              <a:t>Android</a:t>
            </a:r>
            <a:r>
              <a:rPr lang="zh-CN" altLang="en-US" dirty="0" smtClean="0"/>
              <a:t>设备供电的配件模式。</a:t>
            </a:r>
            <a:endParaRPr lang="en-US" altLang="zh-CN" dirty="0" smtClean="0"/>
          </a:p>
          <a:p>
            <a:r>
              <a:rPr lang="zh-CN" altLang="en-US" dirty="0" smtClean="0"/>
              <a:t>该模式</a:t>
            </a:r>
            <a:r>
              <a:rPr lang="zh-CN" altLang="en-US" dirty="0" smtClean="0"/>
              <a:t>下使用</a:t>
            </a:r>
            <a:r>
              <a:rPr lang="en-US" altLang="zh-CN" dirty="0" smtClean="0"/>
              <a:t>FT312D/FT311D</a:t>
            </a:r>
            <a:r>
              <a:rPr lang="zh-CN" altLang="en-US" dirty="0" smtClean="0"/>
              <a:t>芯片作为媒介，一边将自动售货机</a:t>
            </a:r>
            <a:r>
              <a:rPr lang="en-US" altLang="zh-CN" dirty="0" smtClean="0"/>
              <a:t>RS232</a:t>
            </a:r>
            <a:r>
              <a:rPr lang="zh-CN" altLang="en-US" dirty="0" smtClean="0"/>
              <a:t>和</a:t>
            </a:r>
            <a:r>
              <a:rPr lang="en-US" altLang="zh-CN" dirty="0" smtClean="0"/>
              <a:t>Android </a:t>
            </a:r>
            <a:r>
              <a:rPr lang="zh-CN" altLang="en-US" dirty="0" smtClean="0"/>
              <a:t>的</a:t>
            </a:r>
            <a:r>
              <a:rPr lang="en-US" altLang="zh-CN" dirty="0" err="1" smtClean="0"/>
              <a:t>mirco</a:t>
            </a:r>
            <a:r>
              <a:rPr lang="en-US" altLang="zh-CN" dirty="0" smtClean="0"/>
              <a:t> USB</a:t>
            </a:r>
            <a:r>
              <a:rPr lang="zh-CN" altLang="en-US" dirty="0" smtClean="0"/>
              <a:t>接口相连，一边连接到供电源。</a:t>
            </a:r>
            <a:endParaRPr lang="en-US" altLang="zh-CN" dirty="0" smtClean="0"/>
          </a:p>
          <a:p>
            <a:r>
              <a:rPr lang="zh-CN" altLang="en-US" b="1" dirty="0" smtClean="0"/>
              <a:t>实现方式。。。。（）</a:t>
            </a:r>
            <a:endParaRPr lang="en-US" altLang="zh-CN" b="1" dirty="0" smtClean="0"/>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首先，应保证自动售货机和</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外接设备以及</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USB</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转串口芯片都遵循</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AOA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协议；接着，自动售货机连接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设备，不断循环检测连接状态；然后，判断当前</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设备是否支持</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AOA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协议，若不支持直接结束，否则，判断是否处于</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AOA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模式，若不在该模式，则发送请求尝试开启</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设备的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AOA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模式；最后，若</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设备处于</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AOA</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，则与</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设备建立通信</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18</a:t>
            </a:fld>
            <a:endParaRPr lang="en-US" altLang="zh-CN" dirty="0"/>
          </a:p>
        </p:txBody>
      </p:sp>
    </p:spTree>
    <p:extLst>
      <p:ext uri="{BB962C8B-B14F-4D97-AF65-F5344CB8AC3E}">
        <p14:creationId xmlns:p14="http://schemas.microsoft.com/office/powerpoint/2010/main" val="41518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自动更新</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的关键点是静默安装，不需要用户的干预，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APP</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就能够自动安装完成。</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实现过程中主要使用了</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模拟人工点击</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提示框的操作</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，但是</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需要</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设备具备无障碍功能</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并事</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先</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设备上开启。</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安装软件的过程中，</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调用系统的</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PackageInstaller</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监听程序和安装页面，获得软件安装界面的按钮位置，然后通过</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 Accessibility</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（辅助功能）提供的模拟用户点击功能操作页面，代替用户执行安装步骤，完成软件无人干预的安装</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和普通应用相比，</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VMSale</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APP</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不能进行实时的人工维护，难免会碰到一些不可预计的故障，</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因软件问题</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和</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Pad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本身的异常导致退出。比如：消费者在使用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 Pad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时出现操作不当的现象，导致自动售货机和</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设备之间的串口通信连接线松动，致使</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VMSale</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APP</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异常退出；</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应用的一些不易察觉的问题未被穷尽测出，潜在</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Bug</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导致程序异常崩溃；</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设备出现问题，导致程序的异常退出等。</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因此系统也提供了自动重启软件的功能。</a:t>
            </a:r>
            <a:endPar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19</a:t>
            </a:fld>
            <a:endParaRPr lang="en-US" altLang="zh-CN" dirty="0"/>
          </a:p>
        </p:txBody>
      </p:sp>
    </p:spTree>
    <p:extLst>
      <p:ext uri="{BB962C8B-B14F-4D97-AF65-F5344CB8AC3E}">
        <p14:creationId xmlns:p14="http://schemas.microsoft.com/office/powerpoint/2010/main" val="3900465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VMSale</a:t>
            </a:r>
            <a:r>
              <a:rPr lang="en-US" altLang="zh-CN" dirty="0" smtClean="0"/>
              <a:t> APP</a:t>
            </a:r>
            <a:r>
              <a:rPr lang="zh-CN" altLang="en-US" dirty="0" smtClean="0"/>
              <a:t>接入了时兴的二维码扫码支付的功能，通过</a:t>
            </a:r>
            <a:r>
              <a:rPr lang="en-US" altLang="zh-CN" dirty="0" smtClean="0"/>
              <a:t>4G</a:t>
            </a:r>
            <a:r>
              <a:rPr lang="zh-CN" altLang="en-US" dirty="0" smtClean="0"/>
              <a:t>网络和支付平台交互，处理</a:t>
            </a:r>
            <a:r>
              <a:rPr lang="zh-CN" altLang="en-US" dirty="0" smtClean="0"/>
              <a:t>后返回</a:t>
            </a:r>
            <a:r>
              <a:rPr lang="zh-CN" altLang="en-US" dirty="0" smtClean="0"/>
              <a:t>包含二维码信息的字符串。</a:t>
            </a:r>
            <a:endParaRPr lang="en-US" altLang="zh-CN" dirty="0" smtClean="0"/>
          </a:p>
          <a:p>
            <a:r>
              <a:rPr lang="zh-CN" altLang="en-US" dirty="0" smtClean="0"/>
              <a:t>申码过程主要包含了请求字段的签名和加密，签名的验证、返回信息的解析。</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20</a:t>
            </a:fld>
            <a:endParaRPr lang="en-US" altLang="zh-CN" dirty="0"/>
          </a:p>
        </p:txBody>
      </p:sp>
    </p:spTree>
    <p:extLst>
      <p:ext uri="{BB962C8B-B14F-4D97-AF65-F5344CB8AC3E}">
        <p14:creationId xmlns:p14="http://schemas.microsoft.com/office/powerpoint/2010/main" val="3390034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VMCloudPlatform</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系统包括后台</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VMCloudPlatform</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管理系统和售货终端</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VMSale</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APP</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软件，以及运营商营业员使用的</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VMManage</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APP</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管理软件。解决中小型企业因技术或经济能力的限制无法实现信息化管理的问题。</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VMCloudPlatform</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系统采用了</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SaaS</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服务的设计思想，结合多租户技术框架，将传统的自动售货机管理系统转变为可共享的管理云平台，运营商可“按需租用，按需付费”，节约了资源的利用。</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VMSale</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APP</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系统能够满足自动售货机终端的正常售货流程，并为消费者提供了移动支付的功能。</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运营商营业员在上货现场使用</a:t>
            </a:r>
            <a:r>
              <a:rPr lang="en-US" altLang="zh-CN" sz="1200" kern="1200" dirty="0" err="1" smtClean="0">
                <a:solidFill>
                  <a:schemeClr val="tx1"/>
                </a:solidFill>
                <a:effectLst/>
                <a:latin typeface="微软雅黑" panose="020B0503020204020204" pitchFamily="34" charset="-122"/>
                <a:ea typeface="微软雅黑" panose="020B0503020204020204" pitchFamily="34" charset="-122"/>
                <a:cs typeface="+mn-cs"/>
              </a:rPr>
              <a:t>VMManage</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APP</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更新自动售货机信息，大大提高工作效率，减少出错率。</a:t>
            </a:r>
          </a:p>
          <a:p>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本文所采用的数据模型为系统可扩展性工作打下基础，预留了接口。自动售货机行业在我国发展迅速，未来运营商对数据的安全隔离要求会越来越高，后续将进一步探究</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SaaS</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隔离级别和多租户模式的优化。随着平台的运维时间越来越久，自动售货机的商品销售记录逐渐增多，这些数据也是一笔宝贵的财富，后期可以采集商品销售记录，对数据进行二次分析，将数据分析结果反馈给商品供应商和运营商，推动自动售货机行业的进一步发展。</a:t>
            </a:r>
          </a:p>
          <a:p>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
            </a:r>
            <a:b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b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22</a:t>
            </a:fld>
            <a:endParaRPr lang="en-US" altLang="zh-CN" dirty="0"/>
          </a:p>
        </p:txBody>
      </p:sp>
    </p:spTree>
    <p:extLst>
      <p:ext uri="{BB962C8B-B14F-4D97-AF65-F5344CB8AC3E}">
        <p14:creationId xmlns:p14="http://schemas.microsoft.com/office/powerpoint/2010/main" val="2370158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23</a:t>
            </a:fld>
            <a:endParaRPr lang="en-US" altLang="zh-CN" dirty="0"/>
          </a:p>
        </p:txBody>
      </p:sp>
    </p:spTree>
    <p:extLst>
      <p:ext uri="{BB962C8B-B14F-4D97-AF65-F5344CB8AC3E}">
        <p14:creationId xmlns:p14="http://schemas.microsoft.com/office/powerpoint/2010/main" val="218944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接下来，我将从论文的研究背景、现状、研究内容及意义、系统的需求分析、系统设计、系统实现、总结与展望等五个方面做论文的汇报。</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2</a:t>
            </a:fld>
            <a:endParaRPr lang="en-US" altLang="zh-CN" dirty="0"/>
          </a:p>
        </p:txBody>
      </p:sp>
    </p:spTree>
    <p:extLst>
      <p:ext uri="{BB962C8B-B14F-4D97-AF65-F5344CB8AC3E}">
        <p14:creationId xmlns:p14="http://schemas.microsoft.com/office/powerpoint/2010/main" val="1096427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首先介绍论文的研究背景</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自动售货机从</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90</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年代进入中国以来，由于消费习惯不成熟、支付方式单一和运营维护成本等因素制约，行业发展缓慢，受众面较小</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。而</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在近几年来才得到大幅的</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增长。</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随着</a:t>
            </a:r>
            <a:r>
              <a:rPr lang="zh-CN" altLang="en-US" dirty="0" smtClean="0"/>
              <a:t>互联网的发展和社会消费模式的转变，自动售货机行业进入了发展的井喷期。</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1</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）它的点位分布灵活，可以渗透到楼道、地铁站等门店难以进入的空间，满足即时便利和随机性的消费需求，且无需人力值守，可</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24</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小时营业，具备独特的渠道价值。</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2</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）从零售业的角度来看，目前线下门店正面临着人力和租金成本上升的压力</a:t>
            </a:r>
            <a:r>
              <a:rPr lang="zh-CN" altLang="en-US" sz="1200" b="0" i="0" u="sng" kern="1200" dirty="0" smtClean="0">
                <a:solidFill>
                  <a:schemeClr val="tx1"/>
                </a:solidFill>
                <a:effectLst/>
                <a:latin typeface="微软雅黑" panose="020B0503020204020204" pitchFamily="34" charset="-122"/>
                <a:ea typeface="微软雅黑" panose="020B0503020204020204" pitchFamily="34" charset="-122"/>
                <a:cs typeface="+mn-cs"/>
              </a:rPr>
              <a:t>，据中国连锁经营协会发布，</a:t>
            </a:r>
            <a:r>
              <a:rPr lang="en-US" altLang="zh-CN" sz="1200" b="0" i="0" u="sng" kern="1200" dirty="0" smtClean="0">
                <a:solidFill>
                  <a:schemeClr val="tx1"/>
                </a:solidFill>
                <a:effectLst/>
                <a:latin typeface="微软雅黑" panose="020B0503020204020204" pitchFamily="34" charset="-122"/>
                <a:ea typeface="微软雅黑" panose="020B0503020204020204" pitchFamily="34" charset="-122"/>
                <a:cs typeface="+mn-cs"/>
              </a:rPr>
              <a:t>2016</a:t>
            </a:r>
            <a:r>
              <a:rPr lang="zh-CN" altLang="en-US" sz="1200" b="0" i="0" u="sng" kern="1200" dirty="0" smtClean="0">
                <a:solidFill>
                  <a:schemeClr val="tx1"/>
                </a:solidFill>
                <a:effectLst/>
                <a:latin typeface="微软雅黑" panose="020B0503020204020204" pitchFamily="34" charset="-122"/>
                <a:ea typeface="微软雅黑" panose="020B0503020204020204" pitchFamily="34" charset="-122"/>
                <a:cs typeface="+mn-cs"/>
              </a:rPr>
              <a:t>年，我国便利店的租金成本上升了</a:t>
            </a:r>
            <a:r>
              <a:rPr lang="en-US" altLang="zh-CN" sz="1200" b="0" i="0" u="sng" kern="1200" dirty="0" smtClean="0">
                <a:solidFill>
                  <a:schemeClr val="tx1"/>
                </a:solidFill>
                <a:effectLst/>
                <a:latin typeface="微软雅黑" panose="020B0503020204020204" pitchFamily="34" charset="-122"/>
                <a:ea typeface="微软雅黑" panose="020B0503020204020204" pitchFamily="34" charset="-122"/>
                <a:cs typeface="+mn-cs"/>
              </a:rPr>
              <a:t>7%</a:t>
            </a:r>
            <a:r>
              <a:rPr lang="zh-CN" altLang="en-US" sz="1200" b="0" i="0" u="sng" kern="1200" dirty="0" smtClean="0">
                <a:solidFill>
                  <a:schemeClr val="tx1"/>
                </a:solidFill>
                <a:effectLst/>
                <a:latin typeface="微软雅黑" panose="020B0503020204020204" pitchFamily="34" charset="-122"/>
                <a:ea typeface="微软雅黑" panose="020B0503020204020204" pitchFamily="34" charset="-122"/>
                <a:cs typeface="+mn-cs"/>
              </a:rPr>
              <a:t>，人工成本上升了</a:t>
            </a:r>
            <a:r>
              <a:rPr lang="en-US" altLang="zh-CN" sz="1200" b="0" i="0" u="sng" kern="1200" dirty="0" smtClean="0">
                <a:solidFill>
                  <a:schemeClr val="tx1"/>
                </a:solidFill>
                <a:effectLst/>
                <a:latin typeface="微软雅黑" panose="020B0503020204020204" pitchFamily="34" charset="-122"/>
                <a:ea typeface="微软雅黑" panose="020B0503020204020204" pitchFamily="34" charset="-122"/>
                <a:cs typeface="+mn-cs"/>
              </a:rPr>
              <a:t>6.5%</a:t>
            </a:r>
            <a:r>
              <a:rPr lang="zh-CN" altLang="en-US" sz="1200" b="0" i="0" u="sng"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因而，可以去人力，只占用几平米空间的自动售货机成为了关注的热点</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3</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智能化技术和移动支付时代的到来，也是自动售货机行业崛起</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的重要因素</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3</a:t>
            </a:fld>
            <a:endParaRPr lang="en-US" altLang="zh-CN" dirty="0"/>
          </a:p>
        </p:txBody>
      </p:sp>
    </p:spTree>
    <p:extLst>
      <p:ext uri="{BB962C8B-B14F-4D97-AF65-F5344CB8AC3E}">
        <p14:creationId xmlns:p14="http://schemas.microsoft.com/office/powerpoint/2010/main" val="361222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国内少数大型售货机商家将自动售货机与互联网相结合，</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提供售货机</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的后台管理系统</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和智能终端</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软件</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售货机联网</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显示屏</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供用户选货</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提供新型移动支付方式</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，并</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实时更新存货量；后台管理系统对终端库存进行监控，并根据库存信息及时补货。这种信息化的发展趋势</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能够</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适应当下</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人们的消费习惯，降低了运营和管理的成本，还拓展了自动售货机的应用领域。</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但是研发一套信息化的系统或购置一台新型自动</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售货机仍然</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是价格不菲，</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大批的中小型运营商</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并没有足够的</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财力和物力去开发或者更换售货机。正</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因为如此，才造成了信息化的自动售货机在我国的应用并不是很广泛。</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因而，</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改造当前传统售货机、帮助中小型运营商</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实现管理</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信息化、减少资源浪费、增加商家行业竞争力成为当前亟待解决的问题。</a:t>
            </a:r>
            <a:endParaRPr lang="zh-CN" altLang="zh-CN" sz="1200" kern="1200" dirty="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4</a:t>
            </a:fld>
            <a:endParaRPr lang="en-US" altLang="zh-CN" dirty="0"/>
          </a:p>
        </p:txBody>
      </p:sp>
    </p:spTree>
    <p:extLst>
      <p:ext uri="{BB962C8B-B14F-4D97-AF65-F5344CB8AC3E}">
        <p14:creationId xmlns:p14="http://schemas.microsoft.com/office/powerpoint/2010/main" val="613032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主要研究了</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一</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种可共享的自动售货机云平台系统和智能化的终端软件</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，包括对自动售货机终端的低成本</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改造</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有了管理系统，营业员可实时监控自动售货机的库存和运营状况，更有计划的进行补货和设备维护，从而降低运营成本。</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售货机上搭载的</a:t>
            </a:r>
            <a:r>
              <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rPr>
              <a:t>Android Pad</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除了实现售货机的日常售货，还具有可观的广告价值</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此外</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，移动支付的实现，极大改善了用户的购买体验，进一步降低了运营成本</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营业员</a:t>
            </a: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小程序，帮助营业员</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在上货现场进行售货机信息的实时更新，</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提高工作效率</a:t>
            </a: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微软雅黑" panose="020B0503020204020204" pitchFamily="34" charset="-122"/>
                <a:ea typeface="微软雅黑" panose="020B0503020204020204" pitchFamily="34" charset="-122"/>
                <a:cs typeface="+mn-cs"/>
              </a:rPr>
              <a:t>系统由厂商开放给运营商使用，增强了厂商和运营商在行业中的竞争力。</a:t>
            </a: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5</a:t>
            </a:fld>
            <a:endParaRPr lang="en-US" altLang="zh-CN" dirty="0"/>
          </a:p>
        </p:txBody>
      </p:sp>
    </p:spTree>
    <p:extLst>
      <p:ext uri="{BB962C8B-B14F-4D97-AF65-F5344CB8AC3E}">
        <p14:creationId xmlns:p14="http://schemas.microsoft.com/office/powerpoint/2010/main" val="3731579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可共享的自动售货机云平台系统命名为</a:t>
            </a:r>
            <a:r>
              <a:rPr lang="en-US" altLang="zh-CN" dirty="0" err="1" smtClean="0"/>
              <a:t>VMCloudPlatfrom</a:t>
            </a:r>
            <a:r>
              <a:rPr lang="zh-CN" altLang="en-US" dirty="0" smtClean="0"/>
              <a:t>系统，它包括三个部分，</a:t>
            </a:r>
            <a:r>
              <a:rPr lang="en-US" altLang="zh-CN" dirty="0" err="1" smtClean="0"/>
              <a:t>VMCloudPlatfrom</a:t>
            </a:r>
            <a:r>
              <a:rPr lang="zh-CN" altLang="en-US" dirty="0" smtClean="0"/>
              <a:t>管理系统、</a:t>
            </a:r>
            <a:r>
              <a:rPr lang="en-US" altLang="zh-CN" dirty="0" err="1" smtClean="0"/>
              <a:t>VMManage</a:t>
            </a:r>
            <a:r>
              <a:rPr lang="en-US" altLang="zh-CN" dirty="0" smtClean="0"/>
              <a:t> APP</a:t>
            </a:r>
            <a:r>
              <a:rPr lang="zh-CN" altLang="en-US" dirty="0" smtClean="0"/>
              <a:t>和</a:t>
            </a:r>
            <a:r>
              <a:rPr lang="en-US" altLang="zh-CN" dirty="0" err="1" smtClean="0"/>
              <a:t>VMSale</a:t>
            </a:r>
            <a:r>
              <a:rPr lang="en-US" altLang="zh-CN" dirty="0" smtClean="0"/>
              <a:t> APP</a:t>
            </a:r>
            <a:r>
              <a:rPr lang="zh-CN" altLang="en-US" dirty="0" smtClean="0"/>
              <a:t>。</a:t>
            </a:r>
            <a:endParaRPr lang="en-US" altLang="zh-CN" dirty="0" smtClean="0"/>
          </a:p>
          <a:p>
            <a:r>
              <a:rPr lang="zh-CN" altLang="en-US" dirty="0" smtClean="0"/>
              <a:t>主要目标是。。。。</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7</a:t>
            </a:fld>
            <a:endParaRPr lang="en-US" altLang="zh-CN" dirty="0"/>
          </a:p>
        </p:txBody>
      </p:sp>
    </p:spTree>
    <p:extLst>
      <p:ext uri="{BB962C8B-B14F-4D97-AF65-F5344CB8AC3E}">
        <p14:creationId xmlns:p14="http://schemas.microsoft.com/office/powerpoint/2010/main" val="13569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管理系统</a:t>
            </a:r>
            <a:r>
              <a:rPr lang="zh-CN" altLang="en-US" dirty="0" smtClean="0"/>
              <a:t>的平台管理者是厂商，理论上由厂商进行系统的开发、管理和运维，运营商通过免费或者付费的方式租用该平台系统。</a:t>
            </a:r>
            <a:endParaRPr lang="en-US" altLang="zh-CN" dirty="0" smtClean="0"/>
          </a:p>
          <a:p>
            <a:endParaRPr lang="en-US" altLang="zh-CN" dirty="0" smtClean="0"/>
          </a:p>
          <a:p>
            <a:r>
              <a:rPr lang="zh-CN" altLang="en-US" dirty="0" smtClean="0"/>
              <a:t>运营</a:t>
            </a:r>
            <a:r>
              <a:rPr lang="zh-CN" altLang="en-US" dirty="0" smtClean="0"/>
              <a:t>商管理员是厂商的下级用户，同时运营商内部也有用户组管理员、财务管理员和仓库管理员这样的角色。其中营业员是维护和管理终端售货机的用户角色。</a:t>
            </a:r>
            <a:endParaRPr lang="en-US" altLang="zh-CN" dirty="0" smtClean="0"/>
          </a:p>
          <a:p>
            <a:r>
              <a:rPr lang="zh-CN" altLang="en-US" dirty="0" smtClean="0"/>
              <a:t>厂商除了进行系统管理之外，还具有内部的业务功能需求，如对售货机、售货机类型、运营商等进行管理，这就是厂商管理员的</a:t>
            </a:r>
            <a:r>
              <a:rPr lang="zh-CN" altLang="en-US" dirty="0" smtClean="0"/>
              <a:t>设定原因。</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8</a:t>
            </a:fld>
            <a:endParaRPr lang="en-US" altLang="zh-CN" dirty="0"/>
          </a:p>
        </p:txBody>
      </p:sp>
    </p:spTree>
    <p:extLst>
      <p:ext uri="{BB962C8B-B14F-4D97-AF65-F5344CB8AC3E}">
        <p14:creationId xmlns:p14="http://schemas.microsoft.com/office/powerpoint/2010/main" val="848148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厂商是系统</a:t>
            </a:r>
            <a:r>
              <a:rPr lang="zh-CN" altLang="en-US" dirty="0" smtClean="0"/>
              <a:t>的管理者，在系统开发完成后，作为系统管理员角色的厂商会</a:t>
            </a:r>
            <a:r>
              <a:rPr lang="zh-CN" altLang="en-US" dirty="0" smtClean="0"/>
              <a:t>对用户</a:t>
            </a:r>
            <a:r>
              <a:rPr lang="zh-CN" altLang="en-US" dirty="0" smtClean="0"/>
              <a:t>权限、用户角色、租赁规则等进行定义和发布</a:t>
            </a:r>
            <a:r>
              <a:rPr lang="zh-CN" altLang="en-US" dirty="0" smtClean="0"/>
              <a:t>。</a:t>
            </a:r>
            <a:endParaRPr lang="en-US" altLang="zh-CN" dirty="0" smtClean="0"/>
          </a:p>
          <a:p>
            <a:endParaRPr lang="en-US" altLang="zh-CN" dirty="0" smtClean="0"/>
          </a:p>
          <a:p>
            <a:r>
              <a:rPr lang="zh-CN" altLang="en-US" dirty="0" smtClean="0"/>
              <a:t>作为自动售货机的生产商，它还需要管理自己生产的自动售货机，售货机类型，此外，还要管理已经使用该系统的运营商账号。</a:t>
            </a:r>
            <a:endParaRPr lang="en-US" altLang="zh-CN" dirty="0" smtClean="0"/>
          </a:p>
          <a:p>
            <a:r>
              <a:rPr lang="zh-CN" altLang="en-US" dirty="0" smtClean="0"/>
              <a:t>当系统初始化完成后，运营商通过租用界面，选择要租用的功能模块和租用时间，并填登陆的初始化密码</a:t>
            </a:r>
            <a:r>
              <a:rPr lang="zh-CN" altLang="en-US" dirty="0" smtClean="0"/>
              <a:t>，信息</a:t>
            </a:r>
            <a:r>
              <a:rPr lang="zh-CN" altLang="en-US" dirty="0" smtClean="0"/>
              <a:t>验证成功后注册成功</a:t>
            </a:r>
            <a:r>
              <a:rPr lang="zh-CN" altLang="en-US" dirty="0" smtClean="0"/>
              <a:t>。</a:t>
            </a:r>
            <a:endParaRPr lang="en-US" altLang="zh-CN" dirty="0" smtClean="0"/>
          </a:p>
          <a:p>
            <a:r>
              <a:rPr lang="zh-CN" altLang="en-US" dirty="0" smtClean="0"/>
              <a:t>售货机</a:t>
            </a:r>
            <a:r>
              <a:rPr lang="zh-CN" altLang="en-US" dirty="0" smtClean="0"/>
              <a:t>的运营商可以在内部创建新的用户，并设置每个用户的用户角色，控制访问权限。除了对售货机的管理外，运营商的其他用户角色还要管理商品、库存、</a:t>
            </a:r>
            <a:r>
              <a:rPr lang="zh-CN" altLang="en-US" dirty="0" smtClean="0"/>
              <a:t>终端的</a:t>
            </a:r>
            <a:r>
              <a:rPr lang="zh-CN" altLang="en-US" dirty="0" smtClean="0"/>
              <a:t>订单，以及最后对财务的处理</a:t>
            </a:r>
            <a:r>
              <a:rPr lang="zh-CN" altLang="en-US" dirty="0" smtClean="0"/>
              <a:t>。</a:t>
            </a:r>
            <a:endParaRPr lang="en-US" altLang="zh-CN" dirty="0" smtClean="0"/>
          </a:p>
          <a:p>
            <a:endParaRPr lang="en-US" altLang="zh-CN" dirty="0" smtClean="0"/>
          </a:p>
          <a:p>
            <a:r>
              <a:rPr lang="zh-CN" altLang="en-US" dirty="0" smtClean="0"/>
              <a:t>终端软件，需要为消费者提供选货的界面，并和支付平台交互，申请二维码。据实际情况实现</a:t>
            </a:r>
            <a:r>
              <a:rPr lang="en-US" altLang="zh-CN" dirty="0" smtClean="0"/>
              <a:t>APP</a:t>
            </a:r>
            <a:r>
              <a:rPr lang="zh-CN" altLang="en-US" dirty="0" smtClean="0"/>
              <a:t>在远端的自动更新和自动重启。</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9</a:t>
            </a:fld>
            <a:endParaRPr lang="en-US" altLang="zh-CN" dirty="0"/>
          </a:p>
        </p:txBody>
      </p:sp>
    </p:spTree>
    <p:extLst>
      <p:ext uri="{BB962C8B-B14F-4D97-AF65-F5344CB8AC3E}">
        <p14:creationId xmlns:p14="http://schemas.microsoft.com/office/powerpoint/2010/main" val="330987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VMCloudPlatform</a:t>
            </a:r>
            <a:r>
              <a:rPr lang="zh-CN" altLang="en-US" dirty="0" smtClean="0"/>
              <a:t>管理系统可描述为自动售货机的管理网站，运营商通过</a:t>
            </a:r>
            <a:r>
              <a:rPr lang="en-US" altLang="zh-CN" dirty="0" smtClean="0"/>
              <a:t>web</a:t>
            </a:r>
            <a:r>
              <a:rPr lang="zh-CN" altLang="en-US" dirty="0" smtClean="0"/>
              <a:t>浏览器就可以租赁使用。通过该网站，运营商可以信息化的录入售货机的信息、货道信息、商品信息等，还能够查看从售货机终端传回的信息，监控终端机器的库存，并据此信息判定需要补货的售货机集合，及时补货。</a:t>
            </a:r>
            <a:endParaRPr lang="en-US" altLang="zh-CN" dirty="0" smtClean="0"/>
          </a:p>
          <a:p>
            <a:r>
              <a:rPr lang="en-US" altLang="zh-CN" dirty="0" err="1" smtClean="0"/>
              <a:t>VMManage</a:t>
            </a:r>
            <a:r>
              <a:rPr lang="en-US" altLang="zh-CN" dirty="0" smtClean="0"/>
              <a:t> APP</a:t>
            </a:r>
            <a:r>
              <a:rPr lang="zh-CN" altLang="en-US" dirty="0" smtClean="0"/>
              <a:t>是用来配合管理系统的一个</a:t>
            </a:r>
            <a:r>
              <a:rPr lang="en-US" altLang="zh-CN" dirty="0" smtClean="0"/>
              <a:t>Android</a:t>
            </a:r>
            <a:r>
              <a:rPr lang="zh-CN" altLang="en-US" dirty="0" smtClean="0"/>
              <a:t>软件</a:t>
            </a:r>
            <a:r>
              <a:rPr lang="zh-CN" altLang="en-US" dirty="0" smtClean="0"/>
              <a:t>，终端</a:t>
            </a:r>
            <a:r>
              <a:rPr lang="zh-CN" altLang="en-US" dirty="0" smtClean="0"/>
              <a:t>上货的</a:t>
            </a:r>
            <a:r>
              <a:rPr lang="zh-CN" altLang="en-US" dirty="0" smtClean="0"/>
              <a:t>营业员可在</a:t>
            </a:r>
            <a:r>
              <a:rPr lang="zh-CN" altLang="en-US" dirty="0" smtClean="0"/>
              <a:t>手机端查看售货机，</a:t>
            </a:r>
            <a:r>
              <a:rPr lang="zh-CN" altLang="en-US" dirty="0" smtClean="0"/>
              <a:t>更新库存</a:t>
            </a:r>
            <a:r>
              <a:rPr lang="zh-CN" altLang="en-US" dirty="0" smtClean="0"/>
              <a:t>。</a:t>
            </a:r>
            <a:endParaRPr lang="en-US" altLang="zh-CN" dirty="0" smtClean="0"/>
          </a:p>
          <a:p>
            <a:r>
              <a:rPr lang="zh-CN" altLang="en-US" dirty="0" smtClean="0"/>
              <a:t>还有一个安装在自动售货机终端的</a:t>
            </a:r>
            <a:r>
              <a:rPr lang="en-US" altLang="zh-CN" dirty="0" err="1" smtClean="0"/>
              <a:t>VMSale</a:t>
            </a:r>
            <a:r>
              <a:rPr lang="en-US" altLang="zh-CN" dirty="0" smtClean="0"/>
              <a:t> APP,</a:t>
            </a:r>
            <a:r>
              <a:rPr lang="zh-CN" altLang="en-US" dirty="0" smtClean="0"/>
              <a:t>它主要是被终端消费者使用，为购买活动申请支付的二维码，并将销售信息传回给管理系统</a:t>
            </a:r>
            <a:r>
              <a:rPr lang="zh-CN" altLang="en-US" dirty="0" smtClean="0"/>
              <a:t>。</a:t>
            </a:r>
            <a:endParaRPr lang="en-US" altLang="zh-CN" dirty="0" smtClean="0"/>
          </a:p>
          <a:p>
            <a:r>
              <a:rPr lang="zh-CN" altLang="en-US" dirty="0" smtClean="0"/>
              <a:t>此外，根据需求，还提供了软件的远程自动更新和自动重启功能。</a:t>
            </a:r>
            <a:endParaRPr lang="zh-CN" altLang="en-US" dirty="0"/>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11</a:t>
            </a:fld>
            <a:endParaRPr lang="en-US" altLang="zh-CN" dirty="0"/>
          </a:p>
        </p:txBody>
      </p:sp>
    </p:spTree>
    <p:extLst>
      <p:ext uri="{BB962C8B-B14F-4D97-AF65-F5344CB8AC3E}">
        <p14:creationId xmlns:p14="http://schemas.microsoft.com/office/powerpoint/2010/main" val="353324911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smtClean="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2017/11/22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smtClean="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2017/11/22</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2017/11/22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2017/11/22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2017/11/22</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smtClean="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smtClean="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smtClean="0"/>
              <a:t>单击此处编辑母版文本样式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2017/11/22</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2017/11/22</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smtClean="0"/>
              <a:t>单击此处编辑母版文本样式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smtClean="0"/>
              <a:t>单击此处编辑母版文本样式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2017/11/22</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2017/11/22</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2017/11/22</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2017/11/22</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2017/11/22</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__4.vsdx"/><Relationship Id="rId5" Type="http://schemas.openxmlformats.org/officeDocument/2006/relationships/image" Target="../media/image10.emf"/><Relationship Id="rId4" Type="http://schemas.openxmlformats.org/officeDocument/2006/relationships/package" Target="../embeddings/Microsoft_Visio___3.vsd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Visio___6.vsdx"/><Relationship Id="rId5" Type="http://schemas.openxmlformats.org/officeDocument/2006/relationships/image" Target="../media/image12.emf"/><Relationship Id="rId4" Type="http://schemas.openxmlformats.org/officeDocument/2006/relationships/package" Target="../embeddings/Microsoft_Visio___5.vsd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package" Target="../embeddings/Microsoft_Visio___7.vsd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package" Target="../embeddings/Microsoft_Visio___8.vsdx"/></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package" Target="../embeddings/Microsoft_Visio___9.vsdx"/></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notesSlide" Target="../notesSlides/notesSlide15.xml"/><Relationship Id="rId7" Type="http://schemas.openxmlformats.org/officeDocument/2006/relationships/package" Target="../embeddings/Microsoft_Visio___11.vsdx"/><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emf"/><Relationship Id="rId5" Type="http://schemas.openxmlformats.org/officeDocument/2006/relationships/package" Target="../embeddings/Microsoft_Visio___10.vsdx"/><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04899" y="2292094"/>
            <a:ext cx="5481431" cy="2219691"/>
          </a:xfrm>
        </p:spPr>
        <p:txBody>
          <a:bodyPr/>
          <a:lstStyle/>
          <a:p>
            <a:pPr algn="ctr"/>
            <a:r>
              <a:rPr lang="zh-CN" altLang="en-US" dirty="0"/>
              <a:t>自动</a:t>
            </a:r>
            <a:r>
              <a:rPr lang="zh-CN" altLang="en-US" dirty="0" smtClean="0"/>
              <a:t>售货机云平台的设计与实现</a:t>
            </a:r>
            <a:endParaRPr lang="en-US" dirty="0"/>
          </a:p>
        </p:txBody>
      </p:sp>
      <p:sp>
        <p:nvSpPr>
          <p:cNvPr id="7" name="副标题 6"/>
          <p:cNvSpPr>
            <a:spLocks noGrp="1"/>
          </p:cNvSpPr>
          <p:nvPr>
            <p:ph type="subTitle" idx="1"/>
          </p:nvPr>
        </p:nvSpPr>
        <p:spPr>
          <a:xfrm>
            <a:off x="1396861" y="4511785"/>
            <a:ext cx="5734050" cy="955565"/>
          </a:xfrm>
        </p:spPr>
        <p:txBody>
          <a:bodyPr>
            <a:normAutofit fontScale="92500" lnSpcReduction="10000"/>
          </a:bodyPr>
          <a:lstStyle/>
          <a:p>
            <a:r>
              <a:rPr lang="zh-CN" altLang="en-US" dirty="0" smtClean="0"/>
              <a:t>导   师：章炯民</a:t>
            </a:r>
            <a:endParaRPr lang="en-US" altLang="zh-CN" dirty="0" smtClean="0"/>
          </a:p>
          <a:p>
            <a:endParaRPr lang="en-US" dirty="0" smtClean="0"/>
          </a:p>
          <a:p>
            <a:endParaRPr lang="en-US" dirty="0"/>
          </a:p>
          <a:p>
            <a:r>
              <a:rPr lang="zh-CN" altLang="en-US" dirty="0"/>
              <a:t>答辩人：任南南</a:t>
            </a:r>
            <a:endParaRPr lang="en-US" altLang="zh-CN" dirty="0"/>
          </a:p>
          <a:p>
            <a:endParaRPr lang="en-US" dirty="0"/>
          </a:p>
        </p:txBody>
      </p:sp>
      <p:sp>
        <p:nvSpPr>
          <p:cNvPr id="10" name="椭圆 9"/>
          <p:cNvSpPr/>
          <p:nvPr/>
        </p:nvSpPr>
        <p:spPr>
          <a:xfrm>
            <a:off x="0" y="0"/>
            <a:ext cx="1104900" cy="1046922"/>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832035" y="212035"/>
            <a:ext cx="4108174" cy="646331"/>
          </a:xfrm>
          <a:prstGeom prst="rect">
            <a:avLst/>
          </a:prstGeom>
          <a:noFill/>
        </p:spPr>
        <p:txBody>
          <a:bodyPr wrap="square" rtlCol="0">
            <a:spAutoFit/>
          </a:bodyPr>
          <a:lstStyle/>
          <a:p>
            <a:pPr algn="r"/>
            <a:r>
              <a:rPr lang="zh-CN" altLang="en-US" dirty="0" smtClean="0">
                <a:solidFill>
                  <a:schemeClr val="bg1"/>
                </a:solidFill>
                <a:latin typeface="微软雅黑 Light" panose="020B0502040204020203" pitchFamily="34" charset="-122"/>
                <a:ea typeface="微软雅黑 Light" panose="020B0502040204020203" pitchFamily="34" charset="-122"/>
              </a:rPr>
              <a:t>华东师范大学</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a:p>
            <a:pPr algn="r"/>
            <a:r>
              <a:rPr lang="en-US" altLang="zh-CN" dirty="0" smtClean="0">
                <a:solidFill>
                  <a:schemeClr val="bg1"/>
                </a:solidFill>
                <a:latin typeface="微软雅黑 Light" panose="020B0502040204020203" pitchFamily="34" charset="-122"/>
                <a:ea typeface="微软雅黑 Light" panose="020B0502040204020203" pitchFamily="34" charset="-122"/>
              </a:rPr>
              <a:t>East China Normal University</a:t>
            </a: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4137161" y="6228522"/>
            <a:ext cx="3538331" cy="369332"/>
          </a:xfrm>
          <a:prstGeom prst="rect">
            <a:avLst/>
          </a:prstGeom>
          <a:noFill/>
        </p:spPr>
        <p:txBody>
          <a:bodyPr wrap="square" rtlCol="0">
            <a:spAutoFit/>
          </a:bodyPr>
          <a:lstStyle/>
          <a:p>
            <a:pPr algn="ctr"/>
            <a:r>
              <a:rPr lang="en-US" altLang="zh-CN" dirty="0" smtClean="0">
                <a:solidFill>
                  <a:schemeClr val="bg1"/>
                </a:solidFill>
                <a:latin typeface="幼圆" panose="02010509060101010101" pitchFamily="49" charset="-122"/>
                <a:ea typeface="幼圆" panose="02010509060101010101" pitchFamily="49" charset="-122"/>
              </a:rPr>
              <a:t>2017</a:t>
            </a:r>
            <a:r>
              <a:rPr lang="zh-CN" altLang="en-US" dirty="0" smtClean="0">
                <a:solidFill>
                  <a:schemeClr val="bg1"/>
                </a:solidFill>
                <a:latin typeface="幼圆" panose="02010509060101010101" pitchFamily="49" charset="-122"/>
                <a:ea typeface="幼圆" panose="02010509060101010101" pitchFamily="49" charset="-122"/>
              </a:rPr>
              <a:t>年</a:t>
            </a:r>
            <a:r>
              <a:rPr lang="en-US" altLang="zh-CN" dirty="0" smtClean="0">
                <a:solidFill>
                  <a:schemeClr val="bg1"/>
                </a:solidFill>
                <a:latin typeface="幼圆" panose="02010509060101010101" pitchFamily="49" charset="-122"/>
                <a:ea typeface="幼圆" panose="02010509060101010101" pitchFamily="49" charset="-122"/>
              </a:rPr>
              <a:t>11</a:t>
            </a:r>
            <a:r>
              <a:rPr lang="zh-CN" altLang="en-US" dirty="0" smtClean="0">
                <a:solidFill>
                  <a:schemeClr val="bg1"/>
                </a:solidFill>
                <a:latin typeface="幼圆" panose="02010509060101010101" pitchFamily="49" charset="-122"/>
                <a:ea typeface="幼圆" panose="02010509060101010101" pitchFamily="49" charset="-122"/>
              </a:rPr>
              <a:t>月</a:t>
            </a:r>
            <a:r>
              <a:rPr lang="en-US" altLang="zh-CN" dirty="0" smtClean="0">
                <a:solidFill>
                  <a:schemeClr val="bg1"/>
                </a:solidFill>
                <a:latin typeface="幼圆" panose="02010509060101010101" pitchFamily="49" charset="-122"/>
                <a:ea typeface="幼圆" panose="02010509060101010101" pitchFamily="49" charset="-122"/>
              </a:rPr>
              <a:t>22</a:t>
            </a:r>
            <a:r>
              <a:rPr lang="zh-CN" altLang="en-US" dirty="0" smtClean="0">
                <a:solidFill>
                  <a:schemeClr val="bg1"/>
                </a:solidFill>
                <a:latin typeface="幼圆" panose="02010509060101010101" pitchFamily="49" charset="-122"/>
                <a:ea typeface="幼圆" panose="02010509060101010101" pitchFamily="49" charset="-122"/>
              </a:rPr>
              <a:t>日</a:t>
            </a:r>
            <a:endParaRPr lang="zh-CN" altLang="en-US" dirty="0">
              <a:solidFill>
                <a:schemeClr val="bg1"/>
              </a:solidFill>
              <a:latin typeface="幼圆" panose="02010509060101010101" pitchFamily="49" charset="-122"/>
              <a:ea typeface="幼圆" panose="02010509060101010101" pitchFamily="49" charset="-122"/>
            </a:endParaRPr>
          </a:p>
        </p:txBody>
      </p:sp>
      <p:pic>
        <p:nvPicPr>
          <p:cNvPr id="19" name="图片占位符 18"/>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13207" b="13207"/>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2"/>
          <p:cNvSpPr>
            <a:spLocks noGrp="1"/>
          </p:cNvSpPr>
          <p:nvPr>
            <p:ph type="title"/>
          </p:nvPr>
        </p:nvSpPr>
        <p:spPr>
          <a:xfrm>
            <a:off x="1104900" y="76200"/>
            <a:ext cx="9980682" cy="1096962"/>
          </a:xfrm>
        </p:spPr>
        <p:txBody>
          <a:bodyPr rtlCol="0"/>
          <a:lstStyle/>
          <a:p>
            <a:pPr rtl="0"/>
            <a:r>
              <a:rPr lang="zh-CN" altLang="en-US" dirty="0" smtClean="0">
                <a:latin typeface="微软雅黑" panose="020B0503020204020204" pitchFamily="34" charset="-122"/>
                <a:ea typeface="微软雅黑" panose="020B0503020204020204" pitchFamily="34" charset="-122"/>
              </a:rPr>
              <a:t>目录</a:t>
            </a:r>
            <a:endParaRPr lang="en-US" dirty="0">
              <a:latin typeface="微软雅黑" panose="020B0503020204020204" pitchFamily="34" charset="-122"/>
              <a:ea typeface="微软雅黑" panose="020B0503020204020204" pitchFamily="34" charset="-122"/>
            </a:endParaRPr>
          </a:p>
        </p:txBody>
      </p:sp>
      <p:sp>
        <p:nvSpPr>
          <p:cNvPr id="5" name="内容占位符 13"/>
          <p:cNvSpPr>
            <a:spLocks noGrp="1"/>
          </p:cNvSpPr>
          <p:nvPr>
            <p:ph idx="1"/>
          </p:nvPr>
        </p:nvSpPr>
        <p:spPr>
          <a:xfrm>
            <a:off x="2752451" y="1674254"/>
            <a:ext cx="7120422" cy="4497946"/>
          </a:xfrm>
        </p:spPr>
        <p:txBody>
          <a:bodyPr rtlCol="0"/>
          <a:lstStyle/>
          <a:p>
            <a:pPr marL="0" indent="0">
              <a:lnSpc>
                <a:spcPct val="200000"/>
              </a:lnSpc>
              <a:buNone/>
            </a:pPr>
            <a:r>
              <a:rPr lang="zh-CN" altLang="en-US" dirty="0"/>
              <a:t>研究背景、现状、研究内容及意义</a:t>
            </a:r>
            <a:endParaRPr lang="en-US" altLang="zh-CN" dirty="0"/>
          </a:p>
          <a:p>
            <a:pPr marL="0" indent="0">
              <a:lnSpc>
                <a:spcPct val="200000"/>
              </a:lnSpc>
              <a:buNone/>
            </a:pPr>
            <a:r>
              <a:rPr lang="en-US" altLang="zh-CN" dirty="0" err="1"/>
              <a:t>VMCloudPlatform</a:t>
            </a:r>
            <a:r>
              <a:rPr lang="zh-CN" altLang="en-US" dirty="0"/>
              <a:t>系统的需求分析</a:t>
            </a:r>
            <a:endParaRPr lang="en-US" altLang="zh-CN" dirty="0"/>
          </a:p>
          <a:p>
            <a:pPr marL="0" indent="0">
              <a:lnSpc>
                <a:spcPct val="200000"/>
              </a:lnSpc>
              <a:buNone/>
            </a:pPr>
            <a:r>
              <a:rPr lang="en-US" altLang="zh-CN" b="1" dirty="0" err="1">
                <a:ln/>
                <a:solidFill>
                  <a:schemeClr val="tx2">
                    <a:lumMod val="95000"/>
                    <a:lumOff val="5000"/>
                  </a:schemeClr>
                </a:solidFill>
                <a:effectLst>
                  <a:outerShdw blurRad="38100" dist="19050" dir="2700000" algn="tl" rotWithShape="0">
                    <a:schemeClr val="dk1">
                      <a:lumMod val="50000"/>
                      <a:alpha val="40000"/>
                    </a:schemeClr>
                  </a:outerShdw>
                </a:effectLst>
              </a:rPr>
              <a:t>VMCloudPlatform</a:t>
            </a:r>
            <a:r>
              <a:rPr lang="zh-CN" altLang="en-US" b="1" dirty="0">
                <a:ln/>
                <a:solidFill>
                  <a:schemeClr val="tx2">
                    <a:lumMod val="95000"/>
                    <a:lumOff val="5000"/>
                  </a:schemeClr>
                </a:solidFill>
                <a:effectLst>
                  <a:outerShdw blurRad="38100" dist="19050" dir="2700000" algn="tl" rotWithShape="0">
                    <a:schemeClr val="dk1">
                      <a:lumMod val="50000"/>
                      <a:alpha val="40000"/>
                    </a:schemeClr>
                  </a:outerShdw>
                </a:effectLst>
              </a:rPr>
              <a:t>系统的设计</a:t>
            </a:r>
            <a:endParaRPr lang="en-US" altLang="zh-CN" b="1" dirty="0">
              <a:ln/>
              <a:solidFill>
                <a:schemeClr val="tx2">
                  <a:lumMod val="95000"/>
                  <a:lumOff val="5000"/>
                </a:schemeClr>
              </a:solidFill>
              <a:effectLst>
                <a:outerShdw blurRad="38100" dist="19050" dir="2700000" algn="tl" rotWithShape="0">
                  <a:schemeClr val="dk1">
                    <a:lumMod val="50000"/>
                    <a:alpha val="40000"/>
                  </a:schemeClr>
                </a:outerShdw>
              </a:effectLst>
            </a:endParaRPr>
          </a:p>
          <a:p>
            <a:pPr marL="0" indent="0" rtl="0">
              <a:lnSpc>
                <a:spcPct val="200000"/>
              </a:lnSpc>
              <a:buNone/>
            </a:pPr>
            <a:r>
              <a:rPr lang="en-US" altLang="zh-CN" dirty="0" err="1" smtClean="0"/>
              <a:t>VMCloudPlatform</a:t>
            </a:r>
            <a:r>
              <a:rPr lang="zh-CN" altLang="en-US" dirty="0" smtClean="0"/>
              <a:t>系统的实现</a:t>
            </a:r>
            <a:endParaRPr lang="en-US" altLang="zh-CN" dirty="0" smtClean="0"/>
          </a:p>
          <a:p>
            <a:pPr marL="0" indent="0" rtl="0">
              <a:lnSpc>
                <a:spcPct val="200000"/>
              </a:lnSpc>
              <a:buNone/>
            </a:pPr>
            <a:r>
              <a:rPr lang="zh-CN" altLang="en-US" dirty="0" smtClean="0"/>
              <a:t>总结与展望</a:t>
            </a:r>
          </a:p>
          <a:p>
            <a:pPr rtl="0">
              <a:lnSpc>
                <a:spcPct val="200000"/>
              </a:lnSpc>
            </a:pPr>
            <a:endParaRPr lang="en-US" altLang="zh-CN" dirty="0" smtClean="0"/>
          </a:p>
        </p:txBody>
      </p:sp>
      <p:cxnSp>
        <p:nvCxnSpPr>
          <p:cNvPr id="6" name="直接连接符 5"/>
          <p:cNvCxnSpPr/>
          <p:nvPr/>
        </p:nvCxnSpPr>
        <p:spPr>
          <a:xfrm>
            <a:off x="2580173" y="2236788"/>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54698" y="1760538"/>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微软雅黑" pitchFamily="34" charset="-122"/>
                <a:ea typeface="微软雅黑" pitchFamily="34" charset="-122"/>
              </a:rPr>
              <a:t>1</a:t>
            </a:r>
            <a:endParaRPr lang="zh-CN" altLang="en-US" sz="2800" i="1" dirty="0">
              <a:latin typeface="微软雅黑" pitchFamily="34" charset="-122"/>
              <a:ea typeface="微软雅黑" pitchFamily="34" charset="-122"/>
            </a:endParaRPr>
          </a:p>
        </p:txBody>
      </p:sp>
      <p:cxnSp>
        <p:nvCxnSpPr>
          <p:cNvPr id="8" name="直接连接符 7"/>
          <p:cNvCxnSpPr/>
          <p:nvPr/>
        </p:nvCxnSpPr>
        <p:spPr>
          <a:xfrm>
            <a:off x="2590456" y="3113710"/>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954698" y="2637460"/>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2</a:t>
            </a:r>
            <a:endParaRPr lang="zh-CN" altLang="en-US" sz="2800" i="1" dirty="0">
              <a:latin typeface="微软雅黑" pitchFamily="34" charset="-122"/>
              <a:ea typeface="微软雅黑" pitchFamily="34" charset="-122"/>
            </a:endParaRPr>
          </a:p>
        </p:txBody>
      </p:sp>
      <p:cxnSp>
        <p:nvCxnSpPr>
          <p:cNvPr id="10" name="直接连接符 9"/>
          <p:cNvCxnSpPr/>
          <p:nvPr/>
        </p:nvCxnSpPr>
        <p:spPr>
          <a:xfrm>
            <a:off x="2583832" y="3955226"/>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948074" y="3478976"/>
            <a:ext cx="503238" cy="504825"/>
          </a:xfrm>
          <a:prstGeom prst="rect">
            <a:avLst/>
          </a:prstGeom>
          <a:solidFill>
            <a:schemeClr val="accent1">
              <a:alpha val="80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3</a:t>
            </a:r>
            <a:endParaRPr lang="zh-CN" altLang="en-US" sz="2800" i="1" dirty="0">
              <a:latin typeface="微软雅黑" pitchFamily="34" charset="-122"/>
              <a:ea typeface="微软雅黑" pitchFamily="34" charset="-122"/>
            </a:endParaRPr>
          </a:p>
        </p:txBody>
      </p:sp>
      <p:cxnSp>
        <p:nvCxnSpPr>
          <p:cNvPr id="12" name="直接连接符 11"/>
          <p:cNvCxnSpPr/>
          <p:nvPr/>
        </p:nvCxnSpPr>
        <p:spPr>
          <a:xfrm>
            <a:off x="2610336" y="4790112"/>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974578" y="4313862"/>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4</a:t>
            </a:r>
            <a:endParaRPr lang="zh-CN" altLang="en-US" sz="2800" i="1" dirty="0">
              <a:latin typeface="微软雅黑" pitchFamily="34" charset="-122"/>
              <a:ea typeface="微软雅黑" pitchFamily="34" charset="-122"/>
            </a:endParaRPr>
          </a:p>
        </p:txBody>
      </p:sp>
      <p:cxnSp>
        <p:nvCxnSpPr>
          <p:cNvPr id="14" name="直接连接符 13"/>
          <p:cNvCxnSpPr/>
          <p:nvPr/>
        </p:nvCxnSpPr>
        <p:spPr>
          <a:xfrm>
            <a:off x="2610336" y="5638254"/>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974578" y="5162004"/>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5</a:t>
            </a:r>
            <a:endParaRPr lang="zh-CN" altLang="en-US" sz="2800" i="1" dirty="0">
              <a:latin typeface="微软雅黑" pitchFamily="34" charset="-122"/>
              <a:ea typeface="微软雅黑" pitchFamily="34" charset="-122"/>
            </a:endParaRPr>
          </a:p>
        </p:txBody>
      </p:sp>
      <p:sp>
        <p:nvSpPr>
          <p:cNvPr id="16" name="文本框 15"/>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grpSp>
        <p:nvGrpSpPr>
          <p:cNvPr id="17" name="组合 61"/>
          <p:cNvGrpSpPr>
            <a:grpSpLocks/>
          </p:cNvGrpSpPr>
          <p:nvPr/>
        </p:nvGrpSpPr>
        <p:grpSpPr bwMode="auto">
          <a:xfrm>
            <a:off x="10916686" y="5666829"/>
            <a:ext cx="877887" cy="893763"/>
            <a:chOff x="8230456" y="5603029"/>
            <a:chExt cx="878417" cy="893287"/>
          </a:xfrm>
        </p:grpSpPr>
        <p:sp>
          <p:nvSpPr>
            <p:cNvPr id="18" name="矩形 17"/>
            <p:cNvSpPr/>
            <p:nvPr/>
          </p:nvSpPr>
          <p:spPr>
            <a:xfrm>
              <a:off x="8849955" y="6237691"/>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8849955" y="5920360"/>
              <a:ext cx="258918" cy="2602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8540205" y="6237691"/>
              <a:ext cx="258919" cy="2586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8849955" y="5603029"/>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矩形 21"/>
            <p:cNvSpPr/>
            <p:nvPr/>
          </p:nvSpPr>
          <p:spPr>
            <a:xfrm>
              <a:off x="8540205" y="5920360"/>
              <a:ext cx="258919" cy="260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8230456" y="6237691"/>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30868726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a:t>
            </a:r>
            <a:r>
              <a:rPr lang="zh-CN" altLang="en-US" dirty="0" smtClean="0"/>
              <a:t>的设计</a:t>
            </a:r>
            <a:endParaRPr lang="zh-CN" altLang="en-US" dirty="0"/>
          </a:p>
        </p:txBody>
      </p:sp>
      <p:sp>
        <p:nvSpPr>
          <p:cNvPr id="6"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框 6"/>
          <p:cNvSpPr txBox="1"/>
          <p:nvPr/>
        </p:nvSpPr>
        <p:spPr>
          <a:xfrm>
            <a:off x="1195764" y="437882"/>
            <a:ext cx="367993" cy="584775"/>
          </a:xfrm>
          <a:prstGeom prst="rect">
            <a:avLst/>
          </a:prstGeom>
          <a:noFill/>
        </p:spPr>
        <p:txBody>
          <a:bodyPr wrap="square" rtlCol="0">
            <a:spAutoFit/>
          </a:bodyPr>
          <a:lstStyle/>
          <a:p>
            <a:r>
              <a:rPr lang="en-US" altLang="zh-CN" sz="3200" b="1" dirty="0" smtClean="0">
                <a:solidFill>
                  <a:schemeClr val="bg1"/>
                </a:solidFill>
              </a:rPr>
              <a:t>3</a:t>
            </a:r>
            <a:endParaRPr lang="zh-CN" altLang="en-US" sz="3200" b="1" dirty="0">
              <a:solidFill>
                <a:schemeClr val="bg1"/>
              </a:solidFill>
            </a:endParaRPr>
          </a:p>
        </p:txBody>
      </p:sp>
      <p:sp>
        <p:nvSpPr>
          <p:cNvPr id="8" name="文本框 7"/>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sp>
        <p:nvSpPr>
          <p:cNvPr id="19" name="内容占位符 2"/>
          <p:cNvSpPr>
            <a:spLocks noGrp="1"/>
          </p:cNvSpPr>
          <p:nvPr>
            <p:ph idx="1"/>
          </p:nvPr>
        </p:nvSpPr>
        <p:spPr>
          <a:xfrm>
            <a:off x="1104900" y="1600200"/>
            <a:ext cx="9982200" cy="4572000"/>
          </a:xfrm>
        </p:spPr>
        <p:txBody>
          <a:bodyPr/>
          <a:lstStyle/>
          <a:p>
            <a:pPr marL="0" indent="0">
              <a:buNone/>
            </a:pPr>
            <a:r>
              <a:rPr lang="en-US" altLang="zh-CN" dirty="0" smtClean="0"/>
              <a:t>	</a:t>
            </a:r>
            <a:r>
              <a:rPr lang="en-US" altLang="zh-CN" dirty="0" err="1" smtClean="0"/>
              <a:t>VMCloudPlatfrom</a:t>
            </a:r>
            <a:r>
              <a:rPr lang="zh-CN" altLang="en-US" dirty="0" smtClean="0"/>
              <a:t>系统功能结构图</a:t>
            </a:r>
            <a:endParaRPr lang="zh-CN" altLang="en-US" dirty="0"/>
          </a:p>
        </p:txBody>
      </p:sp>
      <p:cxnSp>
        <p:nvCxnSpPr>
          <p:cNvPr id="20" name="直接连接符 19"/>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smtClean="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497647177"/>
              </p:ext>
            </p:extLst>
          </p:nvPr>
        </p:nvGraphicFramePr>
        <p:xfrm>
          <a:off x="547688" y="2353569"/>
          <a:ext cx="5434012" cy="3598131"/>
        </p:xfrm>
        <a:graphic>
          <a:graphicData uri="http://schemas.openxmlformats.org/presentationml/2006/ole">
            <mc:AlternateContent xmlns:mc="http://schemas.openxmlformats.org/markup-compatibility/2006">
              <mc:Choice xmlns:v="urn:schemas-microsoft-com:vml" Requires="v">
                <p:oleObj spid="_x0000_s1628" name="Visio" r:id="rId4" imgW="5476894" imgH="3628847" progId="Visio.Drawing.15">
                  <p:embed/>
                </p:oleObj>
              </mc:Choice>
              <mc:Fallback>
                <p:oleObj name="Visio" r:id="rId4" imgW="5476894" imgH="3628847"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688" y="2353569"/>
                        <a:ext cx="5434012" cy="3598131"/>
                      </a:xfrm>
                      <a:prstGeom prst="rect">
                        <a:avLst/>
                      </a:prstGeom>
                      <a:noFill/>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859747588"/>
              </p:ext>
            </p:extLst>
          </p:nvPr>
        </p:nvGraphicFramePr>
        <p:xfrm>
          <a:off x="6096001" y="2270286"/>
          <a:ext cx="5243512" cy="1974285"/>
        </p:xfrm>
        <a:graphic>
          <a:graphicData uri="http://schemas.openxmlformats.org/presentationml/2006/ole">
            <mc:AlternateContent xmlns:mc="http://schemas.openxmlformats.org/markup-compatibility/2006">
              <mc:Choice xmlns:v="urn:schemas-microsoft-com:vml" Requires="v">
                <p:oleObj spid="_x0000_s1629" name="Visio" r:id="rId6" imgW="4962343" imgH="1866856" progId="Visio.Drawing.15">
                  <p:embed/>
                </p:oleObj>
              </mc:Choice>
              <mc:Fallback>
                <p:oleObj name="Visio" r:id="rId6" imgW="4962343" imgH="1866856" progId="Visio.Drawing.1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1" y="2270286"/>
                        <a:ext cx="5243512" cy="1974285"/>
                      </a:xfrm>
                      <a:prstGeom prst="rect">
                        <a:avLst/>
                      </a:prstGeom>
                      <a:noFill/>
                      <a:extLst/>
                    </p:spPr>
                  </p:pic>
                </p:oleObj>
              </mc:Fallback>
            </mc:AlternateContent>
          </a:graphicData>
        </a:graphic>
      </p:graphicFrame>
    </p:spTree>
    <p:extLst>
      <p:ext uri="{BB962C8B-B14F-4D97-AF65-F5344CB8AC3E}">
        <p14:creationId xmlns:p14="http://schemas.microsoft.com/office/powerpoint/2010/main" val="3747894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a:t>
            </a:r>
            <a:r>
              <a:rPr lang="zh-CN" altLang="en-US" dirty="0" smtClean="0"/>
              <a:t>的设计</a:t>
            </a:r>
            <a:endParaRPr lang="zh-CN" altLang="en-US" dirty="0"/>
          </a:p>
        </p:txBody>
      </p:sp>
      <p:sp>
        <p:nvSpPr>
          <p:cNvPr id="5"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1195764" y="437882"/>
            <a:ext cx="367993" cy="584775"/>
          </a:xfrm>
          <a:prstGeom prst="rect">
            <a:avLst/>
          </a:prstGeom>
          <a:noFill/>
        </p:spPr>
        <p:txBody>
          <a:bodyPr wrap="square" rtlCol="0">
            <a:spAutoFit/>
          </a:bodyPr>
          <a:lstStyle/>
          <a:p>
            <a:r>
              <a:rPr lang="en-US" altLang="zh-CN" sz="3200" b="1" dirty="0" smtClean="0">
                <a:solidFill>
                  <a:schemeClr val="bg1"/>
                </a:solidFill>
              </a:rPr>
              <a:t>3</a:t>
            </a:r>
            <a:endParaRPr lang="zh-CN" altLang="en-US" sz="3200" b="1" dirty="0">
              <a:solidFill>
                <a:schemeClr val="bg1"/>
              </a:solidFill>
            </a:endParaRPr>
          </a:p>
        </p:txBody>
      </p:sp>
      <p:sp>
        <p:nvSpPr>
          <p:cNvPr id="7" name="文本框 6"/>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sp>
        <p:nvSpPr>
          <p:cNvPr id="8" name="内容占位符 2"/>
          <p:cNvSpPr>
            <a:spLocks noGrp="1"/>
          </p:cNvSpPr>
          <p:nvPr>
            <p:ph idx="1"/>
          </p:nvPr>
        </p:nvSpPr>
        <p:spPr>
          <a:xfrm>
            <a:off x="1104900" y="1600200"/>
            <a:ext cx="9982200" cy="4572000"/>
          </a:xfrm>
        </p:spPr>
        <p:txBody>
          <a:bodyPr/>
          <a:lstStyle/>
          <a:p>
            <a:pPr marL="0" indent="0">
              <a:buNone/>
            </a:pPr>
            <a:r>
              <a:rPr lang="en-US" altLang="zh-CN" dirty="0" smtClean="0"/>
              <a:t>	</a:t>
            </a:r>
            <a:r>
              <a:rPr lang="zh-CN" altLang="en-US" dirty="0" smtClean="0"/>
              <a:t>自动售货机的网络结构和硬件构成</a:t>
            </a:r>
            <a:endParaRPr lang="zh-CN" altLang="en-US" dirty="0"/>
          </a:p>
        </p:txBody>
      </p:sp>
      <p:cxnSp>
        <p:nvCxnSpPr>
          <p:cNvPr id="9" name="直接连接符 8"/>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smtClean="0">
                <a:latin typeface="微软雅黑" pitchFamily="34" charset="-122"/>
                <a:ea typeface="微软雅黑" pitchFamily="34" charset="-122"/>
              </a:rPr>
              <a:t>2</a:t>
            </a:r>
            <a:endParaRPr lang="zh-CN" altLang="en-US" sz="2000" dirty="0">
              <a:latin typeface="微软雅黑" pitchFamily="34" charset="-122"/>
              <a:ea typeface="微软雅黑" pitchFamily="34" charset="-122"/>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193401321"/>
              </p:ext>
            </p:extLst>
          </p:nvPr>
        </p:nvGraphicFramePr>
        <p:xfrm>
          <a:off x="5102039" y="1600200"/>
          <a:ext cx="6192836" cy="4300269"/>
        </p:xfrm>
        <a:graphic>
          <a:graphicData uri="http://schemas.openxmlformats.org/presentationml/2006/ole">
            <mc:AlternateContent xmlns:mc="http://schemas.openxmlformats.org/markup-compatibility/2006">
              <mc:Choice xmlns:v="urn:schemas-microsoft-com:vml" Requires="v">
                <p:oleObj spid="_x0000_s2656" name="Visio" r:id="rId4" imgW="6448309" imgH="4476649" progId="Visio.Drawing.15">
                  <p:embed/>
                </p:oleObj>
              </mc:Choice>
              <mc:Fallback>
                <p:oleObj name="Visio" r:id="rId4" imgW="6448309" imgH="4476649"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039" y="1600200"/>
                        <a:ext cx="6192836" cy="4300269"/>
                      </a:xfrm>
                      <a:prstGeom prst="rect">
                        <a:avLst/>
                      </a:prstGeom>
                      <a:noFill/>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384741888"/>
              </p:ext>
            </p:extLst>
          </p:nvPr>
        </p:nvGraphicFramePr>
        <p:xfrm>
          <a:off x="1272891" y="2362276"/>
          <a:ext cx="3621373" cy="3780727"/>
        </p:xfrm>
        <a:graphic>
          <a:graphicData uri="http://schemas.openxmlformats.org/presentationml/2006/ole">
            <mc:AlternateContent xmlns:mc="http://schemas.openxmlformats.org/markup-compatibility/2006">
              <mc:Choice xmlns:v="urn:schemas-microsoft-com:vml" Requires="v">
                <p:oleObj spid="_x0000_s2657" name="Visio" r:id="rId6" imgW="3286052" imgH="3428841" progId="Visio.Drawing.15">
                  <p:embed/>
                </p:oleObj>
              </mc:Choice>
              <mc:Fallback>
                <p:oleObj name="Visio" r:id="rId6" imgW="3286052" imgH="3428841" progId="Visio.Drawing.1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2891" y="2362276"/>
                        <a:ext cx="3621373" cy="3780727"/>
                      </a:xfrm>
                      <a:prstGeom prst="rect">
                        <a:avLst/>
                      </a:prstGeom>
                      <a:noFill/>
                    </p:spPr>
                  </p:pic>
                </p:oleObj>
              </mc:Fallback>
            </mc:AlternateContent>
          </a:graphicData>
        </a:graphic>
      </p:graphicFrame>
    </p:spTree>
    <p:extLst>
      <p:ext uri="{BB962C8B-B14F-4D97-AF65-F5344CB8AC3E}">
        <p14:creationId xmlns:p14="http://schemas.microsoft.com/office/powerpoint/2010/main" val="297236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a:t>
            </a:r>
            <a:r>
              <a:rPr lang="zh-CN" altLang="en-US" dirty="0" smtClean="0"/>
              <a:t>的设计</a:t>
            </a:r>
            <a:endParaRPr lang="zh-CN" altLang="en-US" dirty="0"/>
          </a:p>
        </p:txBody>
      </p:sp>
      <p:sp>
        <p:nvSpPr>
          <p:cNvPr id="5"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1195764" y="437882"/>
            <a:ext cx="367993" cy="584775"/>
          </a:xfrm>
          <a:prstGeom prst="rect">
            <a:avLst/>
          </a:prstGeom>
          <a:noFill/>
        </p:spPr>
        <p:txBody>
          <a:bodyPr wrap="square" rtlCol="0">
            <a:spAutoFit/>
          </a:bodyPr>
          <a:lstStyle/>
          <a:p>
            <a:r>
              <a:rPr lang="en-US" altLang="zh-CN" sz="3200" b="1" dirty="0" smtClean="0">
                <a:solidFill>
                  <a:schemeClr val="bg1"/>
                </a:solidFill>
              </a:rPr>
              <a:t>3</a:t>
            </a:r>
            <a:endParaRPr lang="zh-CN" altLang="en-US" sz="3200" b="1" dirty="0">
              <a:solidFill>
                <a:schemeClr val="bg1"/>
              </a:solidFill>
            </a:endParaRPr>
          </a:p>
        </p:txBody>
      </p:sp>
      <p:sp>
        <p:nvSpPr>
          <p:cNvPr id="7" name="文本框 6"/>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sp>
        <p:nvSpPr>
          <p:cNvPr id="8" name="内容占位符 2"/>
          <p:cNvSpPr>
            <a:spLocks noGrp="1"/>
          </p:cNvSpPr>
          <p:nvPr>
            <p:ph idx="1"/>
          </p:nvPr>
        </p:nvSpPr>
        <p:spPr>
          <a:xfrm>
            <a:off x="1104900" y="1600200"/>
            <a:ext cx="9982200" cy="4572000"/>
          </a:xfrm>
        </p:spPr>
        <p:txBody>
          <a:bodyPr/>
          <a:lstStyle/>
          <a:p>
            <a:pPr marL="0" indent="0">
              <a:buNone/>
            </a:pPr>
            <a:r>
              <a:rPr lang="en-US" altLang="zh-CN" dirty="0" smtClean="0"/>
              <a:t>	</a:t>
            </a:r>
            <a:r>
              <a:rPr lang="en-US" altLang="zh-CN" dirty="0" err="1" smtClean="0"/>
              <a:t>VMCloudPlatfrom</a:t>
            </a:r>
            <a:r>
              <a:rPr lang="zh-CN" altLang="en-US" dirty="0" smtClean="0"/>
              <a:t>管理系统软件体系架构</a:t>
            </a:r>
            <a:endParaRPr lang="zh-CN" altLang="en-US" dirty="0"/>
          </a:p>
        </p:txBody>
      </p:sp>
      <p:cxnSp>
        <p:nvCxnSpPr>
          <p:cNvPr id="9" name="直接连接符 8"/>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latin typeface="微软雅黑" pitchFamily="34" charset="-122"/>
                <a:ea typeface="微软雅黑" pitchFamily="34" charset="-122"/>
              </a:rPr>
              <a:t>3</a:t>
            </a:r>
            <a:endParaRPr lang="zh-CN" altLang="en-US" sz="2000" dirty="0">
              <a:latin typeface="微软雅黑" pitchFamily="34" charset="-122"/>
              <a:ea typeface="微软雅黑" pitchFamily="34" charset="-122"/>
            </a:endParaRPr>
          </a:p>
        </p:txBody>
      </p:sp>
      <p:sp>
        <p:nvSpPr>
          <p:cNvPr id="13" name="文本框 12"/>
          <p:cNvSpPr txBox="1"/>
          <p:nvPr/>
        </p:nvSpPr>
        <p:spPr>
          <a:xfrm>
            <a:off x="1903777" y="6101035"/>
            <a:ext cx="2816801" cy="369332"/>
          </a:xfrm>
          <a:prstGeom prst="rect">
            <a:avLst/>
          </a:prstGeom>
          <a:noFill/>
        </p:spPr>
        <p:txBody>
          <a:bodyPr wrap="square" rtlCol="0">
            <a:spAutoFit/>
          </a:bodyPr>
          <a:lstStyle/>
          <a:p>
            <a:r>
              <a:rPr lang="zh-CN" altLang="en-US" dirty="0" smtClean="0">
                <a:latin typeface="幼圆" panose="02010509060101010101" pitchFamily="49" charset="-122"/>
                <a:ea typeface="幼圆" panose="02010509060101010101" pitchFamily="49" charset="-122"/>
              </a:rPr>
              <a:t>基于</a:t>
            </a:r>
            <a:r>
              <a:rPr lang="en-US" altLang="zh-CN" dirty="0" smtClean="0">
                <a:latin typeface="幼圆" panose="02010509060101010101" pitchFamily="49" charset="-122"/>
                <a:ea typeface="幼圆" panose="02010509060101010101" pitchFamily="49" charset="-122"/>
              </a:rPr>
              <a:t>SaaS</a:t>
            </a:r>
            <a:r>
              <a:rPr lang="zh-CN" altLang="en-US" dirty="0" smtClean="0">
                <a:latin typeface="幼圆" panose="02010509060101010101" pitchFamily="49" charset="-122"/>
                <a:ea typeface="幼圆" panose="02010509060101010101" pitchFamily="49" charset="-122"/>
              </a:rPr>
              <a:t>的软件体系架构</a:t>
            </a:r>
            <a:endParaRPr lang="zh-CN" altLang="en-US" dirty="0">
              <a:latin typeface="幼圆" panose="02010509060101010101" pitchFamily="49" charset="-122"/>
              <a:ea typeface="幼圆" panose="02010509060101010101"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606445014"/>
              </p:ext>
            </p:extLst>
          </p:nvPr>
        </p:nvGraphicFramePr>
        <p:xfrm>
          <a:off x="1658687" y="2403836"/>
          <a:ext cx="3670071" cy="3697199"/>
        </p:xfrm>
        <a:graphic>
          <a:graphicData uri="http://schemas.openxmlformats.org/presentationml/2006/ole">
            <mc:AlternateContent xmlns:mc="http://schemas.openxmlformats.org/markup-compatibility/2006">
              <mc:Choice xmlns:v="urn:schemas-microsoft-com:vml" Requires="v">
                <p:oleObj spid="_x0000_s3383" name="Visio" r:id="rId4" imgW="4153041" imgH="4181504" progId="Visio.Drawing.15">
                  <p:embed/>
                </p:oleObj>
              </mc:Choice>
              <mc:Fallback>
                <p:oleObj name="Visio" r:id="rId4" imgW="4153041" imgH="4181504" progId="Visio.Drawing.15">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8687" y="2403836"/>
                        <a:ext cx="3670071" cy="3697199"/>
                      </a:xfrm>
                      <a:prstGeom prst="rect">
                        <a:avLst/>
                      </a:prstGeom>
                      <a:noFill/>
                      <a:ln>
                        <a:noFill/>
                      </a:ln>
                    </p:spPr>
                  </p:pic>
                </p:oleObj>
              </mc:Fallback>
            </mc:AlternateContent>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578025430"/>
              </p:ext>
            </p:extLst>
          </p:nvPr>
        </p:nvGraphicFramePr>
        <p:xfrm>
          <a:off x="6956396" y="1707604"/>
          <a:ext cx="4219970" cy="1619795"/>
        </p:xfrm>
        <a:graphic>
          <a:graphicData uri="http://schemas.openxmlformats.org/drawingml/2006/table">
            <a:tbl>
              <a:tblPr firstRow="1" firstCol="1" bandRow="1">
                <a:tableStyleId>{5C22544A-7EE6-4342-B048-85BDC9FD1C3A}</a:tableStyleId>
              </a:tblPr>
              <a:tblGrid>
                <a:gridCol w="778971"/>
                <a:gridCol w="627528"/>
                <a:gridCol w="1202385"/>
                <a:gridCol w="1611086"/>
              </a:tblGrid>
              <a:tr h="246743">
                <a:tc>
                  <a:txBody>
                    <a:bodyPr/>
                    <a:lstStyle/>
                    <a:p>
                      <a:pPr algn="ctr">
                        <a:spcBef>
                          <a:spcPts val="225"/>
                        </a:spcBef>
                        <a:spcAft>
                          <a:spcPts val="225"/>
                        </a:spcAft>
                      </a:pPr>
                      <a:r>
                        <a:rPr lang="x-none" sz="1100" kern="100" spc="50" dirty="0">
                          <a:effectLst/>
                        </a:rPr>
                        <a:t> </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a:effectLst/>
                        </a:rPr>
                        <a:t>独立数据库</a:t>
                      </a:r>
                      <a:endParaRPr lang="zh-CN" sz="110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smtClean="0">
                          <a:effectLst/>
                        </a:rPr>
                        <a:t>共享数据库</a:t>
                      </a:r>
                      <a:endParaRPr lang="en-US" sz="1100" kern="100" spc="50" dirty="0" smtClean="0">
                        <a:effectLst/>
                      </a:endParaRPr>
                    </a:p>
                    <a:p>
                      <a:pPr algn="ctr">
                        <a:spcBef>
                          <a:spcPts val="225"/>
                        </a:spcBef>
                        <a:spcAft>
                          <a:spcPts val="225"/>
                        </a:spcAft>
                      </a:pPr>
                      <a:r>
                        <a:rPr lang="x-none" sz="1100" kern="100" spc="50" dirty="0" smtClean="0">
                          <a:effectLst/>
                        </a:rPr>
                        <a:t>单独模式</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smtClean="0">
                          <a:effectLst/>
                        </a:rPr>
                        <a:t>共享数据库</a:t>
                      </a:r>
                      <a:endParaRPr lang="en-US" sz="1100" kern="100" spc="50" dirty="0" smtClean="0">
                        <a:effectLst/>
                      </a:endParaRPr>
                    </a:p>
                    <a:p>
                      <a:pPr algn="ctr">
                        <a:spcBef>
                          <a:spcPts val="225"/>
                        </a:spcBef>
                        <a:spcAft>
                          <a:spcPts val="225"/>
                        </a:spcAft>
                      </a:pPr>
                      <a:r>
                        <a:rPr lang="x-none" sz="1100" kern="100" spc="50" dirty="0" smtClean="0">
                          <a:effectLst/>
                        </a:rPr>
                        <a:t>共享模式</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46743">
                <a:tc>
                  <a:txBody>
                    <a:bodyPr/>
                    <a:lstStyle/>
                    <a:p>
                      <a:pPr algn="ctr">
                        <a:spcBef>
                          <a:spcPts val="225"/>
                        </a:spcBef>
                        <a:spcAft>
                          <a:spcPts val="225"/>
                        </a:spcAft>
                      </a:pPr>
                      <a:r>
                        <a:rPr lang="x-none" sz="1100" kern="100" spc="50" dirty="0">
                          <a:effectLst/>
                        </a:rPr>
                        <a:t>隔离级别</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a:effectLst/>
                        </a:rPr>
                        <a:t>高</a:t>
                      </a:r>
                      <a:endParaRPr lang="zh-CN" sz="110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a:effectLst/>
                        </a:rPr>
                        <a:t>中</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a:effectLst/>
                        </a:rPr>
                        <a:t>低</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46743">
                <a:tc>
                  <a:txBody>
                    <a:bodyPr/>
                    <a:lstStyle/>
                    <a:p>
                      <a:pPr algn="ctr">
                        <a:spcBef>
                          <a:spcPts val="225"/>
                        </a:spcBef>
                        <a:spcAft>
                          <a:spcPts val="225"/>
                        </a:spcAft>
                      </a:pPr>
                      <a:r>
                        <a:rPr lang="x-none" sz="1100" kern="100" spc="50">
                          <a:effectLst/>
                        </a:rPr>
                        <a:t>共享级别</a:t>
                      </a:r>
                      <a:endParaRPr lang="zh-CN" sz="110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a:effectLst/>
                        </a:rPr>
                        <a:t>低</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a:effectLst/>
                        </a:rPr>
                        <a:t>中</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a:effectLst/>
                        </a:rPr>
                        <a:t>高</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46743">
                <a:tc>
                  <a:txBody>
                    <a:bodyPr/>
                    <a:lstStyle/>
                    <a:p>
                      <a:pPr algn="ctr">
                        <a:spcBef>
                          <a:spcPts val="225"/>
                        </a:spcBef>
                        <a:spcAft>
                          <a:spcPts val="225"/>
                        </a:spcAft>
                      </a:pPr>
                      <a:r>
                        <a:rPr lang="x-none" sz="1100" kern="100" spc="50">
                          <a:effectLst/>
                        </a:rPr>
                        <a:t>安全性</a:t>
                      </a:r>
                      <a:endParaRPr lang="zh-CN" sz="110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a:effectLst/>
                        </a:rPr>
                        <a:t>高</a:t>
                      </a:r>
                      <a:endParaRPr lang="zh-CN" sz="110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a:effectLst/>
                        </a:rPr>
                        <a:t>中</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a:effectLst/>
                        </a:rPr>
                        <a:t>低</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46743">
                <a:tc>
                  <a:txBody>
                    <a:bodyPr/>
                    <a:lstStyle/>
                    <a:p>
                      <a:pPr algn="ctr">
                        <a:spcBef>
                          <a:spcPts val="225"/>
                        </a:spcBef>
                        <a:spcAft>
                          <a:spcPts val="225"/>
                        </a:spcAft>
                      </a:pPr>
                      <a:r>
                        <a:rPr lang="x-none" sz="1100" kern="100" spc="50">
                          <a:effectLst/>
                        </a:rPr>
                        <a:t>成本</a:t>
                      </a:r>
                      <a:endParaRPr lang="zh-CN" sz="110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a:effectLst/>
                        </a:rPr>
                        <a:t>高</a:t>
                      </a:r>
                      <a:endParaRPr lang="zh-CN" sz="110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a:effectLst/>
                        </a:rPr>
                        <a:t>中</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a:effectLst/>
                        </a:rPr>
                        <a:t>低</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246743">
                <a:tc>
                  <a:txBody>
                    <a:bodyPr/>
                    <a:lstStyle/>
                    <a:p>
                      <a:pPr algn="ctr">
                        <a:spcBef>
                          <a:spcPts val="225"/>
                        </a:spcBef>
                        <a:spcAft>
                          <a:spcPts val="225"/>
                        </a:spcAft>
                      </a:pPr>
                      <a:r>
                        <a:rPr lang="x-none" sz="1100" kern="100" spc="50">
                          <a:effectLst/>
                        </a:rPr>
                        <a:t>可配置性</a:t>
                      </a:r>
                      <a:endParaRPr lang="zh-CN" sz="110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a:effectLst/>
                        </a:rPr>
                        <a:t>高</a:t>
                      </a:r>
                      <a:endParaRPr lang="zh-CN" sz="110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a:effectLst/>
                        </a:rPr>
                        <a:t>中</a:t>
                      </a:r>
                      <a:endParaRPr lang="zh-CN" sz="110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100" kern="100" spc="50" dirty="0">
                          <a:effectLst/>
                        </a:rPr>
                        <a:t>低</a:t>
                      </a:r>
                      <a:endParaRPr lang="zh-CN" sz="110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0" name="左箭头 19"/>
          <p:cNvSpPr/>
          <p:nvPr/>
        </p:nvSpPr>
        <p:spPr>
          <a:xfrm>
            <a:off x="5564883" y="4536328"/>
            <a:ext cx="1244348" cy="261257"/>
          </a:xfrm>
          <a:prstGeom prst="leftArrow">
            <a:avLst/>
          </a:prstGeom>
          <a:noFill/>
          <a:ln w="19050">
            <a:solidFill>
              <a:schemeClr val="tx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左箭头 23"/>
          <p:cNvSpPr/>
          <p:nvPr/>
        </p:nvSpPr>
        <p:spPr>
          <a:xfrm>
            <a:off x="5608431" y="2532742"/>
            <a:ext cx="1244348" cy="261257"/>
          </a:xfrm>
          <a:prstGeom prst="leftArrow">
            <a:avLst/>
          </a:prstGeom>
          <a:noFill/>
          <a:ln w="19050">
            <a:solidFill>
              <a:schemeClr val="tx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文本框 24"/>
          <p:cNvSpPr txBox="1"/>
          <p:nvPr/>
        </p:nvSpPr>
        <p:spPr>
          <a:xfrm>
            <a:off x="5830511" y="2109479"/>
            <a:ext cx="1200800" cy="461665"/>
          </a:xfrm>
          <a:prstGeom prst="rect">
            <a:avLst/>
          </a:prstGeom>
          <a:noFill/>
        </p:spPr>
        <p:txBody>
          <a:bodyPr wrap="square" rtlCol="0">
            <a:spAutoFit/>
          </a:bodyPr>
          <a:lstStyle/>
          <a:p>
            <a:r>
              <a:rPr lang="zh-CN" altLang="en-US" sz="1200" dirty="0" smtClean="0">
                <a:latin typeface="幼圆" panose="02010509060101010101" pitchFamily="49" charset="-122"/>
                <a:ea typeface="幼圆" panose="02010509060101010101" pitchFamily="49" charset="-122"/>
              </a:rPr>
              <a:t>共享数据库</a:t>
            </a:r>
            <a:endParaRPr lang="en-US" altLang="zh-CN" sz="1200" dirty="0" smtClean="0">
              <a:latin typeface="幼圆" panose="02010509060101010101" pitchFamily="49" charset="-122"/>
              <a:ea typeface="幼圆" panose="02010509060101010101" pitchFamily="49" charset="-122"/>
            </a:endParaRPr>
          </a:p>
          <a:p>
            <a:r>
              <a:rPr lang="zh-CN" altLang="en-US" sz="1200" dirty="0" smtClean="0">
                <a:latin typeface="幼圆" panose="02010509060101010101" pitchFamily="49" charset="-122"/>
                <a:ea typeface="幼圆" panose="02010509060101010101" pitchFamily="49" charset="-122"/>
              </a:rPr>
              <a:t>共享模式</a:t>
            </a:r>
            <a:endParaRPr lang="zh-CN" altLang="en-US" sz="1200" dirty="0">
              <a:latin typeface="幼圆" panose="02010509060101010101" pitchFamily="49" charset="-122"/>
              <a:ea typeface="幼圆" panose="02010509060101010101" pitchFamily="49" charset="-122"/>
            </a:endParaRPr>
          </a:p>
        </p:txBody>
      </p:sp>
      <p:sp>
        <p:nvSpPr>
          <p:cNvPr id="26" name="文本框 25"/>
          <p:cNvSpPr txBox="1"/>
          <p:nvPr/>
        </p:nvSpPr>
        <p:spPr>
          <a:xfrm>
            <a:off x="5898873" y="4315572"/>
            <a:ext cx="1203973" cy="276999"/>
          </a:xfrm>
          <a:prstGeom prst="rect">
            <a:avLst/>
          </a:prstGeom>
          <a:noFill/>
        </p:spPr>
        <p:txBody>
          <a:bodyPr wrap="square" rtlCol="0">
            <a:spAutoFit/>
          </a:bodyPr>
          <a:lstStyle/>
          <a:p>
            <a:r>
              <a:rPr lang="en-US" altLang="zh-CN" sz="1200" dirty="0" smtClean="0"/>
              <a:t>Level_3</a:t>
            </a:r>
            <a:endParaRPr lang="zh-CN" altLang="en-US" sz="1200" dirty="0"/>
          </a:p>
        </p:txBody>
      </p:sp>
      <p:pic>
        <p:nvPicPr>
          <p:cNvPr id="27" name="图片 26"/>
          <p:cNvPicPr/>
          <p:nvPr/>
        </p:nvPicPr>
        <p:blipFill rotWithShape="1">
          <a:blip r:embed="rId6">
            <a:extLst>
              <a:ext uri="{28A0092B-C50C-407E-A947-70E740481C1C}">
                <a14:useLocalDpi xmlns:a14="http://schemas.microsoft.com/office/drawing/2010/main" val="0"/>
              </a:ext>
            </a:extLst>
          </a:blip>
          <a:srcRect l="8142" t="6110" r="7586" b="7437"/>
          <a:stretch/>
        </p:blipFill>
        <p:spPr bwMode="auto">
          <a:xfrm>
            <a:off x="7302877" y="3461802"/>
            <a:ext cx="3408665" cy="31322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7465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2"/>
          <p:cNvSpPr>
            <a:spLocks noGrp="1"/>
          </p:cNvSpPr>
          <p:nvPr>
            <p:ph type="title"/>
          </p:nvPr>
        </p:nvSpPr>
        <p:spPr>
          <a:xfrm>
            <a:off x="1104900" y="76200"/>
            <a:ext cx="9980682" cy="1096962"/>
          </a:xfrm>
        </p:spPr>
        <p:txBody>
          <a:bodyPr rtlCol="0"/>
          <a:lstStyle/>
          <a:p>
            <a:pPr rtl="0"/>
            <a:r>
              <a:rPr lang="zh-CN" altLang="en-US" dirty="0" smtClean="0">
                <a:latin typeface="微软雅黑" panose="020B0503020204020204" pitchFamily="34" charset="-122"/>
                <a:ea typeface="微软雅黑" panose="020B0503020204020204" pitchFamily="34" charset="-122"/>
              </a:rPr>
              <a:t>目录</a:t>
            </a:r>
            <a:endParaRPr lang="en-US" dirty="0">
              <a:latin typeface="微软雅黑" panose="020B0503020204020204" pitchFamily="34" charset="-122"/>
              <a:ea typeface="微软雅黑" panose="020B0503020204020204" pitchFamily="34" charset="-122"/>
            </a:endParaRPr>
          </a:p>
        </p:txBody>
      </p:sp>
      <p:sp>
        <p:nvSpPr>
          <p:cNvPr id="5" name="内容占位符 13"/>
          <p:cNvSpPr>
            <a:spLocks noGrp="1"/>
          </p:cNvSpPr>
          <p:nvPr>
            <p:ph idx="1"/>
          </p:nvPr>
        </p:nvSpPr>
        <p:spPr>
          <a:xfrm>
            <a:off x="2752451" y="1674254"/>
            <a:ext cx="7120422" cy="4497946"/>
          </a:xfrm>
        </p:spPr>
        <p:txBody>
          <a:bodyPr rtlCol="0"/>
          <a:lstStyle/>
          <a:p>
            <a:pPr marL="0" indent="0">
              <a:lnSpc>
                <a:spcPct val="200000"/>
              </a:lnSpc>
              <a:buNone/>
            </a:pPr>
            <a:r>
              <a:rPr lang="zh-CN" altLang="en-US" dirty="0"/>
              <a:t>研究背景、现状、研究内容及意义</a:t>
            </a:r>
            <a:endParaRPr lang="en-US" altLang="zh-CN" dirty="0"/>
          </a:p>
          <a:p>
            <a:pPr marL="0" indent="0">
              <a:lnSpc>
                <a:spcPct val="200000"/>
              </a:lnSpc>
              <a:buNone/>
            </a:pPr>
            <a:r>
              <a:rPr lang="en-US" altLang="zh-CN" dirty="0" err="1"/>
              <a:t>VMCloudPlatform</a:t>
            </a:r>
            <a:r>
              <a:rPr lang="zh-CN" altLang="en-US" dirty="0"/>
              <a:t>系统的需求分析</a:t>
            </a:r>
            <a:endParaRPr lang="en-US" altLang="zh-CN" dirty="0"/>
          </a:p>
          <a:p>
            <a:pPr marL="0" indent="0" rtl="0">
              <a:lnSpc>
                <a:spcPct val="200000"/>
              </a:lnSpc>
              <a:buNone/>
            </a:pPr>
            <a:r>
              <a:rPr lang="en-US" altLang="zh-CN" dirty="0" err="1" smtClean="0"/>
              <a:t>VMCloudPlatform</a:t>
            </a:r>
            <a:r>
              <a:rPr lang="zh-CN" altLang="en-US" dirty="0" smtClean="0"/>
              <a:t>系统的设计</a:t>
            </a:r>
            <a:endParaRPr lang="en-US" altLang="zh-CN" dirty="0" smtClean="0"/>
          </a:p>
          <a:p>
            <a:pPr marL="0" indent="0">
              <a:lnSpc>
                <a:spcPct val="200000"/>
              </a:lnSpc>
              <a:buNone/>
            </a:pPr>
            <a:r>
              <a:rPr lang="en-US" altLang="zh-CN" b="1" dirty="0" err="1">
                <a:ln/>
                <a:solidFill>
                  <a:schemeClr val="tx2">
                    <a:lumMod val="95000"/>
                    <a:lumOff val="5000"/>
                  </a:schemeClr>
                </a:solidFill>
                <a:effectLst>
                  <a:outerShdw blurRad="38100" dist="19050" dir="2700000" algn="tl" rotWithShape="0">
                    <a:schemeClr val="dk1">
                      <a:lumMod val="50000"/>
                      <a:alpha val="40000"/>
                    </a:schemeClr>
                  </a:outerShdw>
                </a:effectLst>
              </a:rPr>
              <a:t>VMCloudPlatform</a:t>
            </a:r>
            <a:r>
              <a:rPr lang="zh-CN" altLang="en-US" b="1" dirty="0">
                <a:ln/>
                <a:solidFill>
                  <a:schemeClr val="tx2">
                    <a:lumMod val="95000"/>
                    <a:lumOff val="5000"/>
                  </a:schemeClr>
                </a:solidFill>
                <a:effectLst>
                  <a:outerShdw blurRad="38100" dist="19050" dir="2700000" algn="tl" rotWithShape="0">
                    <a:schemeClr val="dk1">
                      <a:lumMod val="50000"/>
                      <a:alpha val="40000"/>
                    </a:schemeClr>
                  </a:outerShdw>
                </a:effectLst>
              </a:rPr>
              <a:t>系统的实现</a:t>
            </a:r>
            <a:endParaRPr lang="en-US" altLang="zh-CN" b="1" dirty="0">
              <a:ln/>
              <a:solidFill>
                <a:schemeClr val="tx2">
                  <a:lumMod val="95000"/>
                  <a:lumOff val="5000"/>
                </a:schemeClr>
              </a:solidFill>
              <a:effectLst>
                <a:outerShdw blurRad="38100" dist="19050" dir="2700000" algn="tl" rotWithShape="0">
                  <a:schemeClr val="dk1">
                    <a:lumMod val="50000"/>
                    <a:alpha val="40000"/>
                  </a:schemeClr>
                </a:outerShdw>
              </a:effectLst>
            </a:endParaRPr>
          </a:p>
          <a:p>
            <a:pPr marL="0" indent="0" rtl="0">
              <a:lnSpc>
                <a:spcPct val="200000"/>
              </a:lnSpc>
              <a:buNone/>
            </a:pPr>
            <a:r>
              <a:rPr lang="zh-CN" altLang="en-US" dirty="0" smtClean="0"/>
              <a:t>总结与展望</a:t>
            </a:r>
          </a:p>
          <a:p>
            <a:pPr rtl="0">
              <a:lnSpc>
                <a:spcPct val="200000"/>
              </a:lnSpc>
            </a:pPr>
            <a:endParaRPr lang="en-US" altLang="zh-CN" dirty="0" smtClean="0"/>
          </a:p>
        </p:txBody>
      </p:sp>
      <p:cxnSp>
        <p:nvCxnSpPr>
          <p:cNvPr id="6" name="直接连接符 5"/>
          <p:cNvCxnSpPr/>
          <p:nvPr/>
        </p:nvCxnSpPr>
        <p:spPr>
          <a:xfrm>
            <a:off x="2580173" y="2236788"/>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54698" y="1760538"/>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微软雅黑" pitchFamily="34" charset="-122"/>
                <a:ea typeface="微软雅黑" pitchFamily="34" charset="-122"/>
              </a:rPr>
              <a:t>1</a:t>
            </a:r>
            <a:endParaRPr lang="zh-CN" altLang="en-US" sz="2800" i="1" dirty="0">
              <a:latin typeface="微软雅黑" pitchFamily="34" charset="-122"/>
              <a:ea typeface="微软雅黑" pitchFamily="34" charset="-122"/>
            </a:endParaRPr>
          </a:p>
        </p:txBody>
      </p:sp>
      <p:cxnSp>
        <p:nvCxnSpPr>
          <p:cNvPr id="8" name="直接连接符 7"/>
          <p:cNvCxnSpPr/>
          <p:nvPr/>
        </p:nvCxnSpPr>
        <p:spPr>
          <a:xfrm>
            <a:off x="2590456" y="3113710"/>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954698" y="2637460"/>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2</a:t>
            </a:r>
            <a:endParaRPr lang="zh-CN" altLang="en-US" sz="2800" i="1" dirty="0">
              <a:latin typeface="微软雅黑" pitchFamily="34" charset="-122"/>
              <a:ea typeface="微软雅黑" pitchFamily="34" charset="-122"/>
            </a:endParaRPr>
          </a:p>
        </p:txBody>
      </p:sp>
      <p:cxnSp>
        <p:nvCxnSpPr>
          <p:cNvPr id="10" name="直接连接符 9"/>
          <p:cNvCxnSpPr/>
          <p:nvPr/>
        </p:nvCxnSpPr>
        <p:spPr>
          <a:xfrm>
            <a:off x="2583832" y="3955226"/>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948074" y="3478976"/>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3</a:t>
            </a:r>
            <a:endParaRPr lang="zh-CN" altLang="en-US" sz="2800" i="1" dirty="0">
              <a:latin typeface="微软雅黑" pitchFamily="34" charset="-122"/>
              <a:ea typeface="微软雅黑" pitchFamily="34" charset="-122"/>
            </a:endParaRPr>
          </a:p>
        </p:txBody>
      </p:sp>
      <p:cxnSp>
        <p:nvCxnSpPr>
          <p:cNvPr id="12" name="直接连接符 11"/>
          <p:cNvCxnSpPr/>
          <p:nvPr/>
        </p:nvCxnSpPr>
        <p:spPr>
          <a:xfrm>
            <a:off x="2610336" y="4790112"/>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974578" y="4313862"/>
            <a:ext cx="503238" cy="504825"/>
          </a:xfrm>
          <a:prstGeom prst="rect">
            <a:avLst/>
          </a:prstGeom>
          <a:solidFill>
            <a:schemeClr val="accent1">
              <a:alpha val="80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4</a:t>
            </a:r>
            <a:endParaRPr lang="zh-CN" altLang="en-US" sz="2800" i="1" dirty="0">
              <a:latin typeface="微软雅黑" pitchFamily="34" charset="-122"/>
              <a:ea typeface="微软雅黑" pitchFamily="34" charset="-122"/>
            </a:endParaRPr>
          </a:p>
        </p:txBody>
      </p:sp>
      <p:cxnSp>
        <p:nvCxnSpPr>
          <p:cNvPr id="14" name="直接连接符 13"/>
          <p:cNvCxnSpPr/>
          <p:nvPr/>
        </p:nvCxnSpPr>
        <p:spPr>
          <a:xfrm>
            <a:off x="2610336" y="5638254"/>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974578" y="5162004"/>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5</a:t>
            </a:r>
            <a:endParaRPr lang="zh-CN" altLang="en-US" sz="2800" i="1" dirty="0">
              <a:latin typeface="微软雅黑" pitchFamily="34" charset="-122"/>
              <a:ea typeface="微软雅黑" pitchFamily="34" charset="-122"/>
            </a:endParaRPr>
          </a:p>
        </p:txBody>
      </p:sp>
      <p:sp>
        <p:nvSpPr>
          <p:cNvPr id="16" name="文本框 15"/>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grpSp>
        <p:nvGrpSpPr>
          <p:cNvPr id="17" name="组合 61"/>
          <p:cNvGrpSpPr>
            <a:grpSpLocks/>
          </p:cNvGrpSpPr>
          <p:nvPr/>
        </p:nvGrpSpPr>
        <p:grpSpPr bwMode="auto">
          <a:xfrm>
            <a:off x="10916686" y="5666829"/>
            <a:ext cx="877887" cy="893763"/>
            <a:chOff x="8230456" y="5603029"/>
            <a:chExt cx="878417" cy="893287"/>
          </a:xfrm>
        </p:grpSpPr>
        <p:sp>
          <p:nvSpPr>
            <p:cNvPr id="18" name="矩形 17"/>
            <p:cNvSpPr/>
            <p:nvPr/>
          </p:nvSpPr>
          <p:spPr>
            <a:xfrm>
              <a:off x="8849955" y="6237691"/>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8849955" y="5920360"/>
              <a:ext cx="258918" cy="2602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8540205" y="6237691"/>
              <a:ext cx="258919" cy="2586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8849955" y="5603029"/>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矩形 21"/>
            <p:cNvSpPr/>
            <p:nvPr/>
          </p:nvSpPr>
          <p:spPr>
            <a:xfrm>
              <a:off x="8540205" y="5920360"/>
              <a:ext cx="258919" cy="260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8230456" y="6237691"/>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203234684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zh-CN" altLang="en-US" dirty="0" smtClean="0"/>
              <a:t>多租户数据模型实现</a:t>
            </a:r>
          </a:p>
          <a:p>
            <a:pPr marL="0" indent="0" algn="ctr">
              <a:buNone/>
            </a:pPr>
            <a:r>
              <a:rPr lang="zh-CN" altLang="en-US" dirty="0" smtClean="0"/>
              <a:t>数据扩展性实现</a:t>
            </a:r>
            <a:endParaRPr lang="zh-CN" altLang="en-US" dirty="0"/>
          </a:p>
        </p:txBody>
      </p:sp>
      <p:sp>
        <p:nvSpPr>
          <p:cNvPr id="5"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a:t>
            </a:r>
            <a:r>
              <a:rPr lang="zh-CN" altLang="en-US" dirty="0" smtClean="0"/>
              <a:t>的实现</a:t>
            </a:r>
            <a:endParaRPr lang="zh-CN" altLang="en-US" dirty="0"/>
          </a:p>
        </p:txBody>
      </p:sp>
      <p:sp>
        <p:nvSpPr>
          <p:cNvPr id="6"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框 6"/>
          <p:cNvSpPr txBox="1"/>
          <p:nvPr/>
        </p:nvSpPr>
        <p:spPr>
          <a:xfrm>
            <a:off x="1195764" y="437882"/>
            <a:ext cx="367993" cy="584775"/>
          </a:xfrm>
          <a:prstGeom prst="rect">
            <a:avLst/>
          </a:prstGeom>
          <a:noFill/>
        </p:spPr>
        <p:txBody>
          <a:bodyPr wrap="square" rtlCol="0">
            <a:spAutoFit/>
          </a:bodyPr>
          <a:lstStyle/>
          <a:p>
            <a:r>
              <a:rPr lang="en-US" altLang="zh-CN" sz="3200" b="1" dirty="0">
                <a:solidFill>
                  <a:schemeClr val="bg1"/>
                </a:solidFill>
              </a:rPr>
              <a:t>4</a:t>
            </a:r>
            <a:endParaRPr lang="zh-CN" altLang="en-US" sz="3200" b="1" dirty="0">
              <a:solidFill>
                <a:schemeClr val="bg1"/>
              </a:solidFill>
            </a:endParaRPr>
          </a:p>
        </p:txBody>
      </p:sp>
      <p:sp>
        <p:nvSpPr>
          <p:cNvPr id="8" name="文本框 7"/>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cxnSp>
        <p:nvCxnSpPr>
          <p:cNvPr id="16" name="直接连接符 15"/>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321685910"/>
              </p:ext>
            </p:extLst>
          </p:nvPr>
        </p:nvGraphicFramePr>
        <p:xfrm>
          <a:off x="3241675" y="3374397"/>
          <a:ext cx="5267325" cy="3114675"/>
        </p:xfrm>
        <a:graphic>
          <a:graphicData uri="http://schemas.openxmlformats.org/presentationml/2006/ole">
            <mc:AlternateContent xmlns:mc="http://schemas.openxmlformats.org/markup-compatibility/2006">
              <mc:Choice xmlns:v="urn:schemas-microsoft-com:vml" Requires="v">
                <p:oleObj spid="_x0000_s10536" name="Visio" r:id="rId4" imgW="6115240" imgH="3609819" progId="Visio.Drawing.15">
                  <p:embed/>
                </p:oleObj>
              </mc:Choice>
              <mc:Fallback>
                <p:oleObj name="Visio" r:id="rId4" imgW="6115240" imgH="3609819"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1675" y="3374397"/>
                        <a:ext cx="5267325" cy="311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3928727696"/>
              </p:ext>
            </p:extLst>
          </p:nvPr>
        </p:nvGraphicFramePr>
        <p:xfrm>
          <a:off x="2986464" y="2574124"/>
          <a:ext cx="5274310" cy="480060"/>
        </p:xfrm>
        <a:graphic>
          <a:graphicData uri="http://schemas.openxmlformats.org/drawingml/2006/table">
            <a:tbl>
              <a:tblPr firstRow="1" firstCol="1" bandRow="1">
                <a:tableStyleId>{5C22544A-7EE6-4342-B048-85BDC9FD1C3A}</a:tableStyleId>
              </a:tblPr>
              <a:tblGrid>
                <a:gridCol w="835660"/>
                <a:gridCol w="747395"/>
                <a:gridCol w="1102360"/>
                <a:gridCol w="544830"/>
                <a:gridCol w="842010"/>
                <a:gridCol w="370205"/>
                <a:gridCol w="831850"/>
              </a:tblGrid>
              <a:tr h="0">
                <a:tc>
                  <a:txBody>
                    <a:bodyPr/>
                    <a:lstStyle/>
                    <a:p>
                      <a:pPr algn="ctr">
                        <a:spcBef>
                          <a:spcPts val="225"/>
                        </a:spcBef>
                        <a:spcAft>
                          <a:spcPts val="225"/>
                        </a:spcAft>
                      </a:pPr>
                      <a:r>
                        <a:rPr lang="x-none" sz="1050" kern="100" spc="50" dirty="0">
                          <a:effectLst/>
                        </a:rPr>
                        <a:t>USER_ID</a:t>
                      </a:r>
                      <a:endParaRPr lang="zh-CN" sz="105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FRIM_ID</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USER_NAME</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AGE</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MARRIED</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ADDRESS</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Bef>
                          <a:spcPts val="225"/>
                        </a:spcBef>
                        <a:spcAft>
                          <a:spcPts val="225"/>
                        </a:spcAft>
                      </a:pPr>
                      <a:r>
                        <a:rPr lang="x-none" sz="1050" kern="100" spc="50">
                          <a:effectLst/>
                        </a:rPr>
                        <a:t>001</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00101</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ZhangSan</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25</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dirty="0">
                          <a:effectLst/>
                        </a:rPr>
                        <a:t> </a:t>
                      </a:r>
                      <a:endParaRPr lang="zh-CN" sz="105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dirty="0">
                          <a:effectLst/>
                        </a:rPr>
                        <a:t> </a:t>
                      </a:r>
                      <a:endParaRPr lang="zh-CN" sz="105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Bef>
                          <a:spcPts val="225"/>
                        </a:spcBef>
                        <a:spcAft>
                          <a:spcPts val="225"/>
                        </a:spcAft>
                      </a:pPr>
                      <a:r>
                        <a:rPr lang="x-none" sz="1050" kern="100" spc="50">
                          <a:effectLst/>
                        </a:rPr>
                        <a:t>002</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00202</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dirty="0">
                          <a:effectLst/>
                        </a:rPr>
                        <a:t>LiSi</a:t>
                      </a:r>
                      <a:endParaRPr lang="zh-CN" sz="105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 </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 </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a:effectLst/>
                        </a:rPr>
                        <a:t>…</a:t>
                      </a:r>
                      <a:endParaRPr lang="zh-CN" sz="1050" kern="100" spc="5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Bef>
                          <a:spcPts val="225"/>
                        </a:spcBef>
                        <a:spcAft>
                          <a:spcPts val="225"/>
                        </a:spcAft>
                      </a:pPr>
                      <a:r>
                        <a:rPr lang="x-none" sz="1050" kern="100" spc="50" dirty="0">
                          <a:effectLst/>
                        </a:rPr>
                        <a:t>Shanghai</a:t>
                      </a:r>
                      <a:endParaRPr lang="zh-CN" sz="1050" kern="100" spc="5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3" name="文本框 22"/>
          <p:cNvSpPr txBox="1"/>
          <p:nvPr/>
        </p:nvSpPr>
        <p:spPr>
          <a:xfrm>
            <a:off x="1135040" y="2574124"/>
            <a:ext cx="1536700" cy="369332"/>
          </a:xfrm>
          <a:prstGeom prst="rect">
            <a:avLst/>
          </a:prstGeom>
          <a:noFill/>
        </p:spPr>
        <p:txBody>
          <a:bodyPr wrap="square" rtlCol="0">
            <a:spAutoFit/>
          </a:bodyPr>
          <a:lstStyle/>
          <a:p>
            <a:r>
              <a:rPr lang="zh-CN" altLang="en-US" dirty="0" smtClean="0">
                <a:latin typeface="幼圆" panose="02010509060101010101" pitchFamily="49" charset="-122"/>
                <a:ea typeface="幼圆" panose="02010509060101010101" pitchFamily="49" charset="-122"/>
              </a:rPr>
              <a:t>定制列实例</a:t>
            </a:r>
            <a:endParaRPr lang="zh-CN" altLang="en-US" dirty="0">
              <a:latin typeface="幼圆" panose="02010509060101010101" pitchFamily="49" charset="-122"/>
              <a:ea typeface="幼圆" panose="02010509060101010101" pitchFamily="49" charset="-122"/>
            </a:endParaRPr>
          </a:p>
        </p:txBody>
      </p:sp>
      <p:sp>
        <p:nvSpPr>
          <p:cNvPr id="24" name="文本框 23"/>
          <p:cNvSpPr txBox="1"/>
          <p:nvPr/>
        </p:nvSpPr>
        <p:spPr>
          <a:xfrm>
            <a:off x="729622" y="4373162"/>
            <a:ext cx="2347536" cy="369332"/>
          </a:xfrm>
          <a:prstGeom prst="rect">
            <a:avLst/>
          </a:prstGeom>
          <a:noFill/>
        </p:spPr>
        <p:txBody>
          <a:bodyPr wrap="square" rtlCol="0">
            <a:spAutoFit/>
          </a:bodyPr>
          <a:lstStyle/>
          <a:p>
            <a:r>
              <a:rPr lang="zh-CN" altLang="en-US" dirty="0" smtClean="0">
                <a:latin typeface="幼圆" panose="02010509060101010101" pitchFamily="49" charset="-122"/>
                <a:ea typeface="幼圆" panose="02010509060101010101" pitchFamily="49" charset="-122"/>
              </a:rPr>
              <a:t>改进的数据扩展模式</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598659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zh-CN" altLang="en-US" dirty="0" smtClean="0"/>
              <a:t>多租户数据模型实现</a:t>
            </a:r>
          </a:p>
          <a:p>
            <a:pPr marL="0" indent="0" algn="ctr">
              <a:buNone/>
            </a:pPr>
            <a:r>
              <a:rPr lang="zh-CN" altLang="en-US" dirty="0" smtClean="0"/>
              <a:t>可配置性实现</a:t>
            </a:r>
            <a:endParaRPr lang="zh-CN" altLang="en-US" dirty="0"/>
          </a:p>
        </p:txBody>
      </p:sp>
      <p:sp>
        <p:nvSpPr>
          <p:cNvPr id="5"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a:t>
            </a:r>
            <a:r>
              <a:rPr lang="zh-CN" altLang="en-US" dirty="0" smtClean="0"/>
              <a:t>的实现</a:t>
            </a:r>
            <a:endParaRPr lang="zh-CN" altLang="en-US" dirty="0"/>
          </a:p>
        </p:txBody>
      </p:sp>
      <p:sp>
        <p:nvSpPr>
          <p:cNvPr id="6"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框 6"/>
          <p:cNvSpPr txBox="1"/>
          <p:nvPr/>
        </p:nvSpPr>
        <p:spPr>
          <a:xfrm>
            <a:off x="1195764" y="437882"/>
            <a:ext cx="367993" cy="584775"/>
          </a:xfrm>
          <a:prstGeom prst="rect">
            <a:avLst/>
          </a:prstGeom>
          <a:noFill/>
        </p:spPr>
        <p:txBody>
          <a:bodyPr wrap="square" rtlCol="0">
            <a:spAutoFit/>
          </a:bodyPr>
          <a:lstStyle/>
          <a:p>
            <a:r>
              <a:rPr lang="en-US" altLang="zh-CN" sz="3200" b="1" dirty="0">
                <a:solidFill>
                  <a:schemeClr val="bg1"/>
                </a:solidFill>
              </a:rPr>
              <a:t>4</a:t>
            </a:r>
            <a:endParaRPr lang="zh-CN" altLang="en-US" sz="3200" b="1" dirty="0">
              <a:solidFill>
                <a:schemeClr val="bg1"/>
              </a:solidFill>
            </a:endParaRPr>
          </a:p>
        </p:txBody>
      </p:sp>
      <p:sp>
        <p:nvSpPr>
          <p:cNvPr id="8" name="文本框 7"/>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cxnSp>
        <p:nvCxnSpPr>
          <p:cNvPr id="16" name="直接连接符 15"/>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3071868"/>
              </p:ext>
            </p:extLst>
          </p:nvPr>
        </p:nvGraphicFramePr>
        <p:xfrm>
          <a:off x="1195764" y="2449513"/>
          <a:ext cx="4770437" cy="3722687"/>
        </p:xfrm>
        <a:graphic>
          <a:graphicData uri="http://schemas.openxmlformats.org/presentationml/2006/ole">
            <mc:AlternateContent xmlns:mc="http://schemas.openxmlformats.org/markup-compatibility/2006">
              <mc:Choice xmlns:v="urn:schemas-microsoft-com:vml" Requires="v">
                <p:oleObj spid="_x0000_s17703" name="Visio" r:id="rId4" imgW="5562793" imgH="4343453" progId="Visio.Drawing.15">
                  <p:embed/>
                </p:oleObj>
              </mc:Choice>
              <mc:Fallback>
                <p:oleObj name="Visio" r:id="rId4" imgW="5562793" imgH="4343453"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5764" y="2449513"/>
                        <a:ext cx="4770437" cy="3722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图片 13"/>
          <p:cNvPicPr/>
          <p:nvPr/>
        </p:nvPicPr>
        <p:blipFill rotWithShape="1">
          <a:blip r:embed="rId6">
            <a:extLst>
              <a:ext uri="{28A0092B-C50C-407E-A947-70E740481C1C}">
                <a14:useLocalDpi xmlns:a14="http://schemas.microsoft.com/office/drawing/2010/main" val="0"/>
              </a:ext>
            </a:extLst>
          </a:blip>
          <a:srcRect l="5596" r="5229" b="8077"/>
          <a:stretch/>
        </p:blipFill>
        <p:spPr bwMode="auto">
          <a:xfrm>
            <a:off x="6394497" y="2683430"/>
            <a:ext cx="5489575" cy="32548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5475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zh-CN" altLang="en-US" dirty="0" smtClean="0"/>
              <a:t>多租户数据隔离查询</a:t>
            </a:r>
            <a:endParaRPr lang="en-US" altLang="zh-CN" dirty="0" smtClean="0"/>
          </a:p>
          <a:p>
            <a:pPr marL="0" indent="0">
              <a:buNone/>
            </a:pPr>
            <a:endParaRPr lang="en-US" altLang="zh-CN" dirty="0"/>
          </a:p>
          <a:p>
            <a:pPr marL="0" indent="0">
              <a:buNone/>
            </a:pPr>
            <a:r>
              <a:rPr lang="en-US" altLang="zh-CN" dirty="0" smtClean="0"/>
              <a:t>	</a:t>
            </a:r>
            <a:r>
              <a:rPr lang="zh-CN" altLang="en-US" dirty="0" smtClean="0"/>
              <a:t>使用视图隔离过滤租户信息</a:t>
            </a:r>
            <a:endParaRPr lang="en-US" altLang="zh-CN" dirty="0" smtClean="0"/>
          </a:p>
          <a:p>
            <a:pPr marL="0" indent="0">
              <a:buNone/>
            </a:pPr>
            <a:endParaRPr lang="zh-CN" altLang="en-US" dirty="0"/>
          </a:p>
        </p:txBody>
      </p:sp>
      <p:sp>
        <p:nvSpPr>
          <p:cNvPr id="5"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a:t>
            </a:r>
            <a:r>
              <a:rPr lang="zh-CN" altLang="en-US" dirty="0" smtClean="0"/>
              <a:t>的实现</a:t>
            </a:r>
            <a:endParaRPr lang="zh-CN" altLang="en-US" dirty="0"/>
          </a:p>
        </p:txBody>
      </p:sp>
      <p:sp>
        <p:nvSpPr>
          <p:cNvPr id="6"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框 6"/>
          <p:cNvSpPr txBox="1"/>
          <p:nvPr/>
        </p:nvSpPr>
        <p:spPr>
          <a:xfrm>
            <a:off x="1195764" y="437882"/>
            <a:ext cx="367993" cy="584775"/>
          </a:xfrm>
          <a:prstGeom prst="rect">
            <a:avLst/>
          </a:prstGeom>
          <a:noFill/>
        </p:spPr>
        <p:txBody>
          <a:bodyPr wrap="square" rtlCol="0">
            <a:spAutoFit/>
          </a:bodyPr>
          <a:lstStyle/>
          <a:p>
            <a:r>
              <a:rPr lang="en-US" altLang="zh-CN" sz="3200" b="1" dirty="0">
                <a:solidFill>
                  <a:schemeClr val="bg1"/>
                </a:solidFill>
              </a:rPr>
              <a:t>4</a:t>
            </a:r>
            <a:endParaRPr lang="zh-CN" altLang="en-US" sz="3200" b="1" dirty="0">
              <a:solidFill>
                <a:schemeClr val="bg1"/>
              </a:solidFill>
            </a:endParaRPr>
          </a:p>
        </p:txBody>
      </p:sp>
      <p:sp>
        <p:nvSpPr>
          <p:cNvPr id="8" name="文本框 7"/>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cxnSp>
        <p:nvCxnSpPr>
          <p:cNvPr id="16" name="直接连接符 15"/>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smtClean="0">
                <a:latin typeface="微软雅黑" pitchFamily="34" charset="-122"/>
                <a:ea typeface="微软雅黑" pitchFamily="34" charset="-122"/>
              </a:rPr>
              <a:t>2</a:t>
            </a:r>
            <a:endParaRPr lang="zh-CN" altLang="en-US" sz="2000" dirty="0">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332043890"/>
              </p:ext>
            </p:extLst>
          </p:nvPr>
        </p:nvGraphicFramePr>
        <p:xfrm>
          <a:off x="1903390" y="3082290"/>
          <a:ext cx="8078810" cy="2378710"/>
        </p:xfrm>
        <a:graphic>
          <a:graphicData uri="http://schemas.openxmlformats.org/drawingml/2006/table">
            <a:tbl>
              <a:tblPr firstRow="1" bandRow="1">
                <a:tableStyleId>{5C22544A-7EE6-4342-B048-85BDC9FD1C3A}</a:tableStyleId>
              </a:tblPr>
              <a:tblGrid>
                <a:gridCol w="8078810"/>
              </a:tblGrid>
              <a:tr h="2378710">
                <a:tc>
                  <a:txBody>
                    <a:bodyPr/>
                    <a:lstStyle/>
                    <a:p>
                      <a:r>
                        <a:rPr lang="x-none" altLang="zh-CN" sz="1800" b="1" kern="1200" dirty="0" smtClean="0">
                          <a:solidFill>
                            <a:schemeClr val="lt1"/>
                          </a:solidFill>
                          <a:effectLst/>
                          <a:latin typeface="+mn-lt"/>
                          <a:ea typeface="+mn-ea"/>
                          <a:cs typeface="+mn-cs"/>
                        </a:rPr>
                        <a:t>1</a:t>
                      </a:r>
                      <a:r>
                        <a:rPr lang="zh-CN" altLang="zh-CN" sz="1800" b="1" kern="1200" dirty="0" smtClean="0">
                          <a:solidFill>
                            <a:schemeClr val="lt1"/>
                          </a:solidFill>
                          <a:effectLst/>
                          <a:latin typeface="+mn-lt"/>
                          <a:ea typeface="+mn-ea"/>
                          <a:cs typeface="+mn-cs"/>
                        </a:rPr>
                        <a:t>、</a:t>
                      </a:r>
                      <a:r>
                        <a:rPr lang="x-none" altLang="zh-CN" sz="1800" b="1" kern="1200" dirty="0" smtClean="0">
                          <a:solidFill>
                            <a:schemeClr val="lt1"/>
                          </a:solidFill>
                          <a:effectLst/>
                          <a:latin typeface="+mn-lt"/>
                          <a:ea typeface="+mn-ea"/>
                          <a:cs typeface="+mn-cs"/>
                        </a:rPr>
                        <a:t>创建视图：</a:t>
                      </a:r>
                      <a:endParaRPr lang="zh-CN" altLang="zh-CN" sz="1800" b="1" kern="1200" dirty="0" smtClean="0">
                        <a:solidFill>
                          <a:schemeClr val="lt1"/>
                        </a:solidFill>
                        <a:effectLst/>
                        <a:latin typeface="+mn-lt"/>
                        <a:ea typeface="+mn-ea"/>
                        <a:cs typeface="+mn-cs"/>
                      </a:endParaRPr>
                    </a:p>
                    <a:p>
                      <a:r>
                        <a:rPr lang="x-none" altLang="zh-CN" sz="1800" b="1" kern="1200" dirty="0" smtClean="0">
                          <a:solidFill>
                            <a:schemeClr val="lt1"/>
                          </a:solidFill>
                          <a:effectLst/>
                          <a:latin typeface="+mn-lt"/>
                          <a:ea typeface="+mn-ea"/>
                          <a:cs typeface="+mn-cs"/>
                        </a:rPr>
                        <a:t>CREATE VIEW ChannelView AS</a:t>
                      </a:r>
                      <a:endParaRPr lang="zh-CN" altLang="zh-CN" sz="1800" b="1" kern="1200" dirty="0" smtClean="0">
                        <a:solidFill>
                          <a:schemeClr val="lt1"/>
                        </a:solidFill>
                        <a:effectLst/>
                        <a:latin typeface="+mn-lt"/>
                        <a:ea typeface="+mn-ea"/>
                        <a:cs typeface="+mn-cs"/>
                      </a:endParaRPr>
                    </a:p>
                    <a:p>
                      <a:r>
                        <a:rPr lang="x-none" altLang="zh-CN" sz="1800" b="1" kern="1200" dirty="0" smtClean="0">
                          <a:solidFill>
                            <a:schemeClr val="lt1"/>
                          </a:solidFill>
                          <a:effectLst/>
                          <a:latin typeface="+mn-lt"/>
                          <a:ea typeface="+mn-ea"/>
                          <a:cs typeface="+mn-cs"/>
                        </a:rPr>
                        <a:t>SELECT * FROM channelinfo WHERE firmId=Login_Firm_id();</a:t>
                      </a:r>
                      <a:endParaRPr lang="en-US" altLang="zh-CN" sz="1800" b="1" kern="1200" dirty="0" smtClean="0">
                        <a:solidFill>
                          <a:schemeClr val="lt1"/>
                        </a:solidFill>
                        <a:effectLst/>
                        <a:latin typeface="+mn-lt"/>
                        <a:ea typeface="+mn-ea"/>
                        <a:cs typeface="+mn-cs"/>
                      </a:endParaRPr>
                    </a:p>
                    <a:p>
                      <a:endParaRPr lang="zh-CN" altLang="zh-CN" sz="1800" b="1" kern="1200" dirty="0" smtClean="0">
                        <a:solidFill>
                          <a:schemeClr val="lt1"/>
                        </a:solidFill>
                        <a:effectLst/>
                        <a:latin typeface="+mn-lt"/>
                        <a:ea typeface="+mn-ea"/>
                        <a:cs typeface="+mn-cs"/>
                      </a:endParaRPr>
                    </a:p>
                    <a:p>
                      <a:r>
                        <a:rPr lang="x-none" altLang="zh-CN" sz="1800" b="1" kern="1200" dirty="0" smtClean="0">
                          <a:solidFill>
                            <a:schemeClr val="lt1"/>
                          </a:solidFill>
                          <a:effectLst/>
                          <a:latin typeface="+mn-lt"/>
                          <a:ea typeface="+mn-ea"/>
                          <a:cs typeface="+mn-cs"/>
                        </a:rPr>
                        <a:t>2</a:t>
                      </a:r>
                      <a:r>
                        <a:rPr lang="zh-CN" altLang="zh-CN" sz="1800" b="1" kern="1200" dirty="0" smtClean="0">
                          <a:solidFill>
                            <a:schemeClr val="lt1"/>
                          </a:solidFill>
                          <a:effectLst/>
                          <a:latin typeface="+mn-lt"/>
                          <a:ea typeface="+mn-ea"/>
                          <a:cs typeface="+mn-cs"/>
                        </a:rPr>
                        <a:t>、</a:t>
                      </a:r>
                      <a:r>
                        <a:rPr lang="x-none" altLang="zh-CN" sz="1800" b="1" kern="1200" dirty="0" smtClean="0">
                          <a:solidFill>
                            <a:schemeClr val="lt1"/>
                          </a:solidFill>
                          <a:effectLst/>
                          <a:latin typeface="+mn-lt"/>
                          <a:ea typeface="+mn-ea"/>
                          <a:cs typeface="+mn-cs"/>
                        </a:rPr>
                        <a:t>在视图上查询信息：</a:t>
                      </a:r>
                      <a:endParaRPr lang="zh-CN" altLang="zh-CN" sz="1800" b="1" kern="1200" dirty="0" smtClean="0">
                        <a:solidFill>
                          <a:schemeClr val="lt1"/>
                        </a:solidFill>
                        <a:effectLst/>
                        <a:latin typeface="+mn-lt"/>
                        <a:ea typeface="+mn-ea"/>
                        <a:cs typeface="+mn-cs"/>
                      </a:endParaRPr>
                    </a:p>
                    <a:p>
                      <a:r>
                        <a:rPr lang="en-US" altLang="zh-CN" sz="1800" b="1" kern="1200" dirty="0" smtClean="0">
                          <a:solidFill>
                            <a:schemeClr val="lt1"/>
                          </a:solidFill>
                          <a:effectLst/>
                          <a:latin typeface="+mn-lt"/>
                          <a:ea typeface="+mn-ea"/>
                          <a:cs typeface="+mn-cs"/>
                        </a:rPr>
                        <a:t>SELECT * FROM </a:t>
                      </a:r>
                      <a:r>
                        <a:rPr lang="en-US" altLang="zh-CN" sz="1800" b="1" kern="1200" dirty="0" err="1" smtClean="0">
                          <a:solidFill>
                            <a:schemeClr val="lt1"/>
                          </a:solidFill>
                          <a:effectLst/>
                          <a:latin typeface="+mn-lt"/>
                          <a:ea typeface="+mn-ea"/>
                          <a:cs typeface="+mn-cs"/>
                        </a:rPr>
                        <a:t>ChannelView</a:t>
                      </a:r>
                      <a:r>
                        <a:rPr lang="en-US" altLang="zh-CN" sz="1800" b="1" kern="1200" dirty="0" smtClean="0">
                          <a:solidFill>
                            <a:schemeClr val="lt1"/>
                          </a:solidFill>
                          <a:effectLst/>
                          <a:latin typeface="+mn-lt"/>
                          <a:ea typeface="+mn-ea"/>
                          <a:cs typeface="+mn-cs"/>
                        </a:rPr>
                        <a:t>;</a:t>
                      </a:r>
                      <a:endParaRPr lang="zh-CN" altLang="en-US" dirty="0"/>
                    </a:p>
                  </a:txBody>
                  <a:tcPr/>
                </a:tc>
              </a:tr>
            </a:tbl>
          </a:graphicData>
        </a:graphic>
      </p:graphicFrame>
    </p:spTree>
    <p:extLst>
      <p:ext uri="{BB962C8B-B14F-4D97-AF65-F5344CB8AC3E}">
        <p14:creationId xmlns:p14="http://schemas.microsoft.com/office/powerpoint/2010/main" val="3653014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zh-CN" altLang="en-US" dirty="0" smtClean="0"/>
              <a:t>串口通信的实现</a:t>
            </a:r>
            <a:endParaRPr lang="zh-CN" altLang="en-US" dirty="0"/>
          </a:p>
        </p:txBody>
      </p:sp>
      <p:sp>
        <p:nvSpPr>
          <p:cNvPr id="5"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a:t>
            </a:r>
            <a:r>
              <a:rPr lang="zh-CN" altLang="en-US" dirty="0" smtClean="0"/>
              <a:t>的实现</a:t>
            </a:r>
            <a:endParaRPr lang="zh-CN" altLang="en-US" dirty="0"/>
          </a:p>
        </p:txBody>
      </p:sp>
      <p:sp>
        <p:nvSpPr>
          <p:cNvPr id="6"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框 6"/>
          <p:cNvSpPr txBox="1"/>
          <p:nvPr/>
        </p:nvSpPr>
        <p:spPr>
          <a:xfrm>
            <a:off x="1195764" y="437882"/>
            <a:ext cx="367993" cy="584775"/>
          </a:xfrm>
          <a:prstGeom prst="rect">
            <a:avLst/>
          </a:prstGeom>
          <a:noFill/>
        </p:spPr>
        <p:txBody>
          <a:bodyPr wrap="square" rtlCol="0">
            <a:spAutoFit/>
          </a:bodyPr>
          <a:lstStyle/>
          <a:p>
            <a:r>
              <a:rPr lang="en-US" altLang="zh-CN" sz="3200" b="1" dirty="0">
                <a:solidFill>
                  <a:schemeClr val="bg1"/>
                </a:solidFill>
              </a:rPr>
              <a:t>4</a:t>
            </a:r>
            <a:endParaRPr lang="zh-CN" altLang="en-US" sz="3200" b="1" dirty="0">
              <a:solidFill>
                <a:schemeClr val="bg1"/>
              </a:solidFill>
            </a:endParaRPr>
          </a:p>
        </p:txBody>
      </p:sp>
      <p:sp>
        <p:nvSpPr>
          <p:cNvPr id="8" name="文本框 7"/>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cxnSp>
        <p:nvCxnSpPr>
          <p:cNvPr id="16" name="直接连接符 15"/>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smtClean="0">
                <a:latin typeface="微软雅黑" pitchFamily="34" charset="-122"/>
                <a:ea typeface="微软雅黑" pitchFamily="34" charset="-122"/>
              </a:rPr>
              <a:t>3</a:t>
            </a:r>
            <a:endParaRPr lang="zh-CN" altLang="en-US" sz="2000" dirty="0">
              <a:latin typeface="微软雅黑" pitchFamily="34" charset="-122"/>
              <a:ea typeface="微软雅黑" pitchFamily="34" charset="-122"/>
            </a:endParaRPr>
          </a:p>
        </p:txBody>
      </p:sp>
      <p:pic>
        <p:nvPicPr>
          <p:cNvPr id="10" name="图片 9" descr="C:\Users\MILEY_~1\AppData\Local\Temp\WeChat Files\846059339372698879.jpg"/>
          <p:cNvPicPr/>
          <p:nvPr/>
        </p:nvPicPr>
        <p:blipFill>
          <a:blip r:embed="rId4">
            <a:extLst>
              <a:ext uri="{28A0092B-C50C-407E-A947-70E740481C1C}">
                <a14:useLocalDpi xmlns:a14="http://schemas.microsoft.com/office/drawing/2010/main" val="0"/>
              </a:ext>
            </a:extLst>
          </a:blip>
          <a:srcRect/>
          <a:stretch>
            <a:fillRect/>
          </a:stretch>
        </p:blipFill>
        <p:spPr bwMode="auto">
          <a:xfrm>
            <a:off x="7497763" y="1767598"/>
            <a:ext cx="4257675" cy="1189355"/>
          </a:xfrm>
          <a:prstGeom prst="rect">
            <a:avLst/>
          </a:prstGeom>
          <a:noFill/>
          <a:ln>
            <a:noFill/>
          </a:ln>
        </p:spPr>
      </p:pic>
      <p:sp>
        <p:nvSpPr>
          <p:cNvPr id="11" name="文本框 10"/>
          <p:cNvSpPr txBox="1"/>
          <p:nvPr/>
        </p:nvSpPr>
        <p:spPr>
          <a:xfrm>
            <a:off x="8016806" y="5397270"/>
            <a:ext cx="3738632" cy="369332"/>
          </a:xfrm>
          <a:prstGeom prst="rect">
            <a:avLst/>
          </a:prstGeom>
          <a:noFill/>
        </p:spPr>
        <p:txBody>
          <a:bodyPr wrap="square" rtlCol="0">
            <a:spAutoFit/>
          </a:bodyPr>
          <a:lstStyle/>
          <a:p>
            <a:r>
              <a:rPr lang="en-US" altLang="zh-CN" dirty="0" smtClean="0">
                <a:latin typeface="幼圆" panose="02010509060101010101" pitchFamily="49" charset="-122"/>
                <a:ea typeface="幼圆" panose="02010509060101010101" pitchFamily="49" charset="-122"/>
              </a:rPr>
              <a:t>Android USB</a:t>
            </a:r>
            <a:r>
              <a:rPr lang="zh-CN" altLang="en-US" dirty="0" smtClean="0">
                <a:latin typeface="幼圆" panose="02010509060101010101" pitchFamily="49" charset="-122"/>
                <a:ea typeface="幼圆" panose="02010509060101010101" pitchFamily="49" charset="-122"/>
              </a:rPr>
              <a:t>接口转串口实现</a:t>
            </a:r>
            <a:endParaRPr lang="zh-CN" altLang="en-US" dirty="0">
              <a:latin typeface="幼圆" panose="02010509060101010101" pitchFamily="49" charset="-122"/>
              <a:ea typeface="幼圆" panose="02010509060101010101"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778826963"/>
              </p:ext>
            </p:extLst>
          </p:nvPr>
        </p:nvGraphicFramePr>
        <p:xfrm>
          <a:off x="596106" y="2362276"/>
          <a:ext cx="5270500" cy="2139950"/>
        </p:xfrm>
        <a:graphic>
          <a:graphicData uri="http://schemas.openxmlformats.org/presentationml/2006/ole">
            <mc:AlternateContent xmlns:mc="http://schemas.openxmlformats.org/markup-compatibility/2006">
              <mc:Choice xmlns:v="urn:schemas-microsoft-com:vml" Requires="v">
                <p:oleObj spid="_x0000_s19023" name="Visio" r:id="rId5" imgW="6372095" imgH="2590765" progId="Visio.Drawing.15">
                  <p:embed/>
                </p:oleObj>
              </mc:Choice>
              <mc:Fallback>
                <p:oleObj name="Visio" r:id="rId5" imgW="6372095" imgH="2590765" progId="Visio.Drawing.15">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06" y="2362276"/>
                        <a:ext cx="5270500"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文本框 17"/>
          <p:cNvSpPr txBox="1"/>
          <p:nvPr/>
        </p:nvSpPr>
        <p:spPr>
          <a:xfrm>
            <a:off x="832885" y="5403599"/>
            <a:ext cx="3738632" cy="369332"/>
          </a:xfrm>
          <a:prstGeom prst="rect">
            <a:avLst/>
          </a:prstGeom>
          <a:noFill/>
        </p:spPr>
        <p:txBody>
          <a:bodyPr wrap="square" rtlCol="0">
            <a:spAutoFit/>
          </a:bodyPr>
          <a:lstStyle/>
          <a:p>
            <a:r>
              <a:rPr lang="en-US" altLang="zh-CN" dirty="0" smtClean="0">
                <a:latin typeface="幼圆" panose="02010509060101010101" pitchFamily="49" charset="-122"/>
                <a:ea typeface="幼圆" panose="02010509060101010101" pitchFamily="49" charset="-122"/>
              </a:rPr>
              <a:t>Android USB</a:t>
            </a:r>
            <a:r>
              <a:rPr lang="zh-CN" altLang="en-US" dirty="0" smtClean="0">
                <a:latin typeface="幼圆" panose="02010509060101010101" pitchFamily="49" charset="-122"/>
                <a:ea typeface="幼圆" panose="02010509060101010101" pitchFamily="49" charset="-122"/>
              </a:rPr>
              <a:t>接口转串口的三种方式</a:t>
            </a:r>
            <a:endParaRPr lang="zh-CN" altLang="en-US" dirty="0">
              <a:latin typeface="幼圆" panose="02010509060101010101" pitchFamily="49" charset="-122"/>
              <a:ea typeface="幼圆" panose="02010509060101010101" pitchFamily="49" charset="-122"/>
            </a:endParaRPr>
          </a:p>
        </p:txBody>
      </p:sp>
      <p:sp>
        <p:nvSpPr>
          <p:cNvPr id="13" name="右箭头 12"/>
          <p:cNvSpPr/>
          <p:nvPr/>
        </p:nvSpPr>
        <p:spPr>
          <a:xfrm>
            <a:off x="6030515" y="3199713"/>
            <a:ext cx="1270000" cy="266700"/>
          </a:xfrm>
          <a:prstGeom prst="rightArrow">
            <a:avLst/>
          </a:prstGeom>
          <a:noFill/>
          <a:ln w="12700">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文本框 14"/>
          <p:cNvSpPr txBox="1"/>
          <p:nvPr/>
        </p:nvSpPr>
        <p:spPr>
          <a:xfrm>
            <a:off x="6030515" y="2919023"/>
            <a:ext cx="1270000" cy="276999"/>
          </a:xfrm>
          <a:prstGeom prst="rect">
            <a:avLst/>
          </a:prstGeom>
          <a:noFill/>
        </p:spPr>
        <p:txBody>
          <a:bodyPr wrap="square" rtlCol="0">
            <a:spAutoFit/>
          </a:bodyPr>
          <a:lstStyle/>
          <a:p>
            <a:r>
              <a:rPr lang="zh-CN" altLang="en-US" sz="1200" dirty="0" smtClean="0">
                <a:latin typeface="幼圆" panose="02010509060101010101" pitchFamily="49" charset="-122"/>
                <a:ea typeface="幼圆" panose="02010509060101010101" pitchFamily="49" charset="-122"/>
              </a:rPr>
              <a:t>外接设备供电</a:t>
            </a:r>
            <a:endParaRPr lang="zh-CN" altLang="en-US" sz="1200" dirty="0">
              <a:latin typeface="幼圆" panose="02010509060101010101" pitchFamily="49" charset="-122"/>
              <a:ea typeface="幼圆" panose="02010509060101010101" pitchFamily="49"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1007568055"/>
              </p:ext>
            </p:extLst>
          </p:nvPr>
        </p:nvGraphicFramePr>
        <p:xfrm>
          <a:off x="6795353" y="3289070"/>
          <a:ext cx="5124450" cy="2025650"/>
        </p:xfrm>
        <a:graphic>
          <a:graphicData uri="http://schemas.openxmlformats.org/presentationml/2006/ole">
            <mc:AlternateContent xmlns:mc="http://schemas.openxmlformats.org/markup-compatibility/2006">
              <mc:Choice xmlns:v="urn:schemas-microsoft-com:vml" Requires="v">
                <p:oleObj spid="_x0000_s19024" name="Visio" r:id="rId7" imgW="5429313" imgH="2142973" progId="Visio.Drawing.15">
                  <p:embed/>
                </p:oleObj>
              </mc:Choice>
              <mc:Fallback>
                <p:oleObj name="Visio" r:id="rId7" imgW="5429313" imgH="2142973" progId="Visio.Drawing.15">
                  <p:embed/>
                  <p:pic>
                    <p:nvPicPr>
                      <p:cNvPr id="0" name="Object 6"/>
                      <p:cNvPicPr>
                        <a:picLocks noChangeAspect="1" noChangeArrowheads="1"/>
                      </p:cNvPicPr>
                      <p:nvPr/>
                    </p:nvPicPr>
                    <p:blipFill>
                      <a:blip r:embed="rId8"/>
                      <a:srcRect/>
                      <a:stretch>
                        <a:fillRect/>
                      </a:stretch>
                    </p:blipFill>
                    <p:spPr bwMode="auto">
                      <a:xfrm>
                        <a:off x="6795353" y="3289070"/>
                        <a:ext cx="5124450" cy="202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9338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en-US" altLang="zh-CN" dirty="0" err="1" smtClean="0"/>
              <a:t>VMSale</a:t>
            </a:r>
            <a:r>
              <a:rPr lang="en-US" altLang="zh-CN" dirty="0" smtClean="0"/>
              <a:t> APP</a:t>
            </a:r>
            <a:r>
              <a:rPr lang="zh-CN" altLang="en-US" dirty="0" smtClean="0"/>
              <a:t>自动更新</a:t>
            </a:r>
            <a:r>
              <a:rPr lang="en-US" altLang="zh-CN" dirty="0" smtClean="0"/>
              <a:t>/</a:t>
            </a:r>
            <a:r>
              <a:rPr lang="zh-CN" altLang="en-US" dirty="0" smtClean="0"/>
              <a:t>重启</a:t>
            </a:r>
            <a:endParaRPr lang="zh-CN" altLang="en-US" dirty="0"/>
          </a:p>
        </p:txBody>
      </p:sp>
      <p:sp>
        <p:nvSpPr>
          <p:cNvPr id="5"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a:t>
            </a:r>
            <a:r>
              <a:rPr lang="zh-CN" altLang="en-US" dirty="0" smtClean="0"/>
              <a:t>的实现</a:t>
            </a:r>
            <a:endParaRPr lang="zh-CN" altLang="en-US" dirty="0"/>
          </a:p>
        </p:txBody>
      </p:sp>
      <p:sp>
        <p:nvSpPr>
          <p:cNvPr id="6"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框 6"/>
          <p:cNvSpPr txBox="1"/>
          <p:nvPr/>
        </p:nvSpPr>
        <p:spPr>
          <a:xfrm>
            <a:off x="1195764" y="437882"/>
            <a:ext cx="367993" cy="584775"/>
          </a:xfrm>
          <a:prstGeom prst="rect">
            <a:avLst/>
          </a:prstGeom>
          <a:noFill/>
        </p:spPr>
        <p:txBody>
          <a:bodyPr wrap="square" rtlCol="0">
            <a:spAutoFit/>
          </a:bodyPr>
          <a:lstStyle/>
          <a:p>
            <a:r>
              <a:rPr lang="en-US" altLang="zh-CN" sz="3200" b="1" dirty="0">
                <a:solidFill>
                  <a:schemeClr val="bg1"/>
                </a:solidFill>
              </a:rPr>
              <a:t>4</a:t>
            </a:r>
            <a:endParaRPr lang="zh-CN" altLang="en-US" sz="3200" b="1" dirty="0">
              <a:solidFill>
                <a:schemeClr val="bg1"/>
              </a:solidFill>
            </a:endParaRPr>
          </a:p>
        </p:txBody>
      </p:sp>
      <p:sp>
        <p:nvSpPr>
          <p:cNvPr id="8" name="文本框 7"/>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cxnSp>
        <p:nvCxnSpPr>
          <p:cNvPr id="16" name="直接连接符 15"/>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latin typeface="微软雅黑" pitchFamily="34" charset="-122"/>
                <a:ea typeface="微软雅黑" pitchFamily="34" charset="-122"/>
              </a:rPr>
              <a:t>4</a:t>
            </a:r>
            <a:endParaRPr lang="zh-CN" altLang="en-US" sz="2000" dirty="0">
              <a:latin typeface="微软雅黑" pitchFamily="34" charset="-122"/>
              <a:ea typeface="微软雅黑" pitchFamily="34" charset="-122"/>
            </a:endParaRPr>
          </a:p>
        </p:txBody>
      </p:sp>
      <p:graphicFrame>
        <p:nvGraphicFramePr>
          <p:cNvPr id="4" name="图示 3"/>
          <p:cNvGraphicFramePr/>
          <p:nvPr>
            <p:extLst>
              <p:ext uri="{D42A27DB-BD31-4B8C-83A1-F6EECF244321}">
                <p14:modId xmlns:p14="http://schemas.microsoft.com/office/powerpoint/2010/main" val="2755291962"/>
              </p:ext>
            </p:extLst>
          </p:nvPr>
        </p:nvGraphicFramePr>
        <p:xfrm>
          <a:off x="698500" y="2710366"/>
          <a:ext cx="5092700" cy="3461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p:cNvSpPr txBox="1"/>
          <p:nvPr/>
        </p:nvSpPr>
        <p:spPr>
          <a:xfrm>
            <a:off x="838200" y="2535767"/>
            <a:ext cx="4140200" cy="369332"/>
          </a:xfrm>
          <a:prstGeom prst="rect">
            <a:avLst/>
          </a:prstGeom>
          <a:noFill/>
        </p:spPr>
        <p:txBody>
          <a:bodyPr wrap="square" rtlCol="0">
            <a:spAutoFit/>
          </a:bodyPr>
          <a:lstStyle/>
          <a:p>
            <a:r>
              <a:rPr lang="en-US" altLang="zh-CN" dirty="0" err="1" smtClean="0"/>
              <a:t>VMSale</a:t>
            </a:r>
            <a:r>
              <a:rPr lang="en-US" altLang="zh-CN" dirty="0" smtClean="0"/>
              <a:t> APP</a:t>
            </a:r>
            <a:r>
              <a:rPr lang="zh-CN" altLang="en-US" dirty="0" smtClean="0"/>
              <a:t>自动远程更新</a:t>
            </a:r>
            <a:endParaRPr lang="zh-CN" altLang="en-US" dirty="0"/>
          </a:p>
        </p:txBody>
      </p:sp>
      <p:graphicFrame>
        <p:nvGraphicFramePr>
          <p:cNvPr id="14" name="图示 13"/>
          <p:cNvGraphicFramePr/>
          <p:nvPr>
            <p:extLst>
              <p:ext uri="{D42A27DB-BD31-4B8C-83A1-F6EECF244321}">
                <p14:modId xmlns:p14="http://schemas.microsoft.com/office/powerpoint/2010/main" val="2825376690"/>
              </p:ext>
            </p:extLst>
          </p:nvPr>
        </p:nvGraphicFramePr>
        <p:xfrm>
          <a:off x="6665131" y="2383367"/>
          <a:ext cx="5181600" cy="37888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9" name="文本框 18"/>
          <p:cNvSpPr txBox="1"/>
          <p:nvPr/>
        </p:nvSpPr>
        <p:spPr>
          <a:xfrm>
            <a:off x="6893731" y="2710366"/>
            <a:ext cx="4140200" cy="369332"/>
          </a:xfrm>
          <a:prstGeom prst="rect">
            <a:avLst/>
          </a:prstGeom>
          <a:noFill/>
        </p:spPr>
        <p:txBody>
          <a:bodyPr wrap="square" rtlCol="0">
            <a:spAutoFit/>
          </a:bodyPr>
          <a:lstStyle/>
          <a:p>
            <a:r>
              <a:rPr lang="en-US" altLang="zh-CN" dirty="0" err="1" smtClean="0"/>
              <a:t>VMSale</a:t>
            </a:r>
            <a:r>
              <a:rPr lang="en-US" altLang="zh-CN" dirty="0" smtClean="0"/>
              <a:t> APP</a:t>
            </a:r>
            <a:r>
              <a:rPr lang="zh-CN" altLang="en-US" dirty="0" smtClean="0"/>
              <a:t>自动重启</a:t>
            </a:r>
            <a:endParaRPr lang="zh-CN" altLang="en-US" dirty="0"/>
          </a:p>
        </p:txBody>
      </p:sp>
      <p:cxnSp>
        <p:nvCxnSpPr>
          <p:cNvPr id="21" name="直接连接符 20"/>
          <p:cNvCxnSpPr/>
          <p:nvPr/>
        </p:nvCxnSpPr>
        <p:spPr>
          <a:xfrm>
            <a:off x="6400800" y="1940379"/>
            <a:ext cx="0" cy="491762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790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微软雅黑" panose="020B0503020204020204" pitchFamily="34" charset="-122"/>
                <a:ea typeface="微软雅黑" panose="020B0503020204020204" pitchFamily="34" charset="-122"/>
              </a:rPr>
              <a:t>目录</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2752451" y="1674254"/>
            <a:ext cx="7120422" cy="4497946"/>
          </a:xfrm>
        </p:spPr>
        <p:txBody>
          <a:bodyPr rtlCol="0"/>
          <a:lstStyle/>
          <a:p>
            <a:pPr marL="0" indent="0" rtl="0">
              <a:lnSpc>
                <a:spcPct val="200000"/>
              </a:lnSpc>
              <a:buNone/>
            </a:pPr>
            <a:r>
              <a:rPr lang="zh-CN" altLang="en-US" b="1" dirty="0" smtClean="0">
                <a:ln/>
                <a:solidFill>
                  <a:schemeClr val="tx2">
                    <a:lumMod val="95000"/>
                    <a:lumOff val="5000"/>
                  </a:schemeClr>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研究背景、现状、研究内容及意义</a:t>
            </a:r>
            <a:endParaRPr lang="en-US" altLang="zh-CN" b="1" dirty="0" smtClean="0">
              <a:ln/>
              <a:solidFill>
                <a:schemeClr val="tx2">
                  <a:lumMod val="95000"/>
                  <a:lumOff val="5000"/>
                </a:schemeClr>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a:p>
            <a:pPr marL="0" indent="0" rtl="0">
              <a:lnSpc>
                <a:spcPct val="200000"/>
              </a:lnSpc>
              <a:buNone/>
            </a:pPr>
            <a:r>
              <a:rPr lang="en-US" altLang="zh-CN" dirty="0" err="1" smtClean="0"/>
              <a:t>VMCloudPlatform</a:t>
            </a:r>
            <a:r>
              <a:rPr lang="zh-CN" altLang="en-US" dirty="0" smtClean="0"/>
              <a:t>系统的需求分析</a:t>
            </a:r>
            <a:endParaRPr lang="en-US" altLang="zh-CN" dirty="0" smtClean="0"/>
          </a:p>
          <a:p>
            <a:pPr marL="0" indent="0" rtl="0">
              <a:lnSpc>
                <a:spcPct val="200000"/>
              </a:lnSpc>
              <a:buNone/>
            </a:pPr>
            <a:r>
              <a:rPr lang="en-US" altLang="zh-CN" dirty="0" err="1" smtClean="0"/>
              <a:t>VMCloudPlatform</a:t>
            </a:r>
            <a:r>
              <a:rPr lang="zh-CN" altLang="en-US" dirty="0" smtClean="0"/>
              <a:t>系统的设计</a:t>
            </a:r>
            <a:endParaRPr lang="en-US" altLang="zh-CN" dirty="0" smtClean="0"/>
          </a:p>
          <a:p>
            <a:pPr marL="0" indent="0" rtl="0">
              <a:lnSpc>
                <a:spcPct val="200000"/>
              </a:lnSpc>
              <a:buNone/>
            </a:pPr>
            <a:r>
              <a:rPr lang="en-US" altLang="zh-CN" dirty="0" err="1" smtClean="0"/>
              <a:t>VMCloudPlatform</a:t>
            </a:r>
            <a:r>
              <a:rPr lang="zh-CN" altLang="en-US" dirty="0" smtClean="0"/>
              <a:t>系统的实现</a:t>
            </a:r>
            <a:endParaRPr lang="en-US" altLang="zh-CN" dirty="0" smtClean="0"/>
          </a:p>
          <a:p>
            <a:pPr marL="0" indent="0" rtl="0">
              <a:lnSpc>
                <a:spcPct val="200000"/>
              </a:lnSpc>
              <a:buNone/>
            </a:pPr>
            <a:r>
              <a:rPr lang="zh-CN" altLang="en-US" dirty="0" smtClean="0"/>
              <a:t>总结与展望</a:t>
            </a:r>
          </a:p>
          <a:p>
            <a:pPr rtl="0">
              <a:lnSpc>
                <a:spcPct val="200000"/>
              </a:lnSpc>
            </a:pPr>
            <a:endParaRPr lang="en-US" altLang="zh-CN" dirty="0" smtClean="0"/>
          </a:p>
        </p:txBody>
      </p:sp>
      <p:cxnSp>
        <p:nvCxnSpPr>
          <p:cNvPr id="5" name="直接连接符 4"/>
          <p:cNvCxnSpPr/>
          <p:nvPr/>
        </p:nvCxnSpPr>
        <p:spPr>
          <a:xfrm>
            <a:off x="2580173" y="2236788"/>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954698" y="1760538"/>
            <a:ext cx="503238" cy="504825"/>
          </a:xfrm>
          <a:prstGeom prst="rect">
            <a:avLst/>
          </a:prstGeom>
          <a:solidFill>
            <a:schemeClr val="accent1">
              <a:alpha val="80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微软雅黑" pitchFamily="34" charset="-122"/>
                <a:ea typeface="微软雅黑" pitchFamily="34" charset="-122"/>
              </a:rPr>
              <a:t>1</a:t>
            </a:r>
            <a:endParaRPr lang="zh-CN" altLang="en-US" sz="2800" i="1" dirty="0">
              <a:latin typeface="微软雅黑" pitchFamily="34" charset="-122"/>
              <a:ea typeface="微软雅黑" pitchFamily="34" charset="-122"/>
            </a:endParaRPr>
          </a:p>
        </p:txBody>
      </p:sp>
      <p:cxnSp>
        <p:nvCxnSpPr>
          <p:cNvPr id="7" name="直接连接符 6"/>
          <p:cNvCxnSpPr/>
          <p:nvPr/>
        </p:nvCxnSpPr>
        <p:spPr>
          <a:xfrm>
            <a:off x="2590456" y="3113710"/>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954698" y="2637460"/>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2</a:t>
            </a:r>
            <a:endParaRPr lang="zh-CN" altLang="en-US" sz="2800" i="1" dirty="0">
              <a:latin typeface="微软雅黑" pitchFamily="34" charset="-122"/>
              <a:ea typeface="微软雅黑" pitchFamily="34" charset="-122"/>
            </a:endParaRPr>
          </a:p>
        </p:txBody>
      </p:sp>
      <p:cxnSp>
        <p:nvCxnSpPr>
          <p:cNvPr id="9" name="直接连接符 8"/>
          <p:cNvCxnSpPr/>
          <p:nvPr/>
        </p:nvCxnSpPr>
        <p:spPr>
          <a:xfrm>
            <a:off x="2583832" y="3955226"/>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948074" y="3478976"/>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3</a:t>
            </a:r>
            <a:endParaRPr lang="zh-CN" altLang="en-US" sz="2800" i="1" dirty="0">
              <a:latin typeface="微软雅黑" pitchFamily="34" charset="-122"/>
              <a:ea typeface="微软雅黑" pitchFamily="34" charset="-122"/>
            </a:endParaRPr>
          </a:p>
        </p:txBody>
      </p:sp>
      <p:cxnSp>
        <p:nvCxnSpPr>
          <p:cNvPr id="11" name="直接连接符 10"/>
          <p:cNvCxnSpPr/>
          <p:nvPr/>
        </p:nvCxnSpPr>
        <p:spPr>
          <a:xfrm>
            <a:off x="2610336" y="4790112"/>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974578" y="4313862"/>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4</a:t>
            </a:r>
            <a:endParaRPr lang="zh-CN" altLang="en-US" sz="2800" i="1" dirty="0">
              <a:latin typeface="微软雅黑" pitchFamily="34" charset="-122"/>
              <a:ea typeface="微软雅黑" pitchFamily="34" charset="-122"/>
            </a:endParaRPr>
          </a:p>
        </p:txBody>
      </p:sp>
      <p:cxnSp>
        <p:nvCxnSpPr>
          <p:cNvPr id="15" name="直接连接符 14"/>
          <p:cNvCxnSpPr/>
          <p:nvPr/>
        </p:nvCxnSpPr>
        <p:spPr>
          <a:xfrm>
            <a:off x="2610336" y="5638254"/>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974578" y="5162004"/>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5</a:t>
            </a:r>
            <a:endParaRPr lang="zh-CN" altLang="en-US" sz="2800" i="1" dirty="0">
              <a:latin typeface="微软雅黑" pitchFamily="34" charset="-122"/>
              <a:ea typeface="微软雅黑" pitchFamily="34" charset="-122"/>
            </a:endParaRPr>
          </a:p>
        </p:txBody>
      </p:sp>
      <p:sp>
        <p:nvSpPr>
          <p:cNvPr id="19" name="文本框 18"/>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grpSp>
        <p:nvGrpSpPr>
          <p:cNvPr id="20" name="组合 61"/>
          <p:cNvGrpSpPr>
            <a:grpSpLocks/>
          </p:cNvGrpSpPr>
          <p:nvPr/>
        </p:nvGrpSpPr>
        <p:grpSpPr bwMode="auto">
          <a:xfrm>
            <a:off x="10916686" y="5666829"/>
            <a:ext cx="877887" cy="893763"/>
            <a:chOff x="8230456" y="5603029"/>
            <a:chExt cx="878417" cy="893287"/>
          </a:xfrm>
        </p:grpSpPr>
        <p:sp>
          <p:nvSpPr>
            <p:cNvPr id="21" name="矩形 20"/>
            <p:cNvSpPr/>
            <p:nvPr/>
          </p:nvSpPr>
          <p:spPr>
            <a:xfrm>
              <a:off x="8849955" y="6237691"/>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矩形 21"/>
            <p:cNvSpPr/>
            <p:nvPr/>
          </p:nvSpPr>
          <p:spPr>
            <a:xfrm>
              <a:off x="8849955" y="5920360"/>
              <a:ext cx="258918" cy="2602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8540205" y="6237691"/>
              <a:ext cx="258919" cy="2586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8849955" y="5603029"/>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24"/>
            <p:cNvSpPr/>
            <p:nvPr/>
          </p:nvSpPr>
          <p:spPr>
            <a:xfrm>
              <a:off x="8540205" y="5920360"/>
              <a:ext cx="258919" cy="260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8230456" y="6237691"/>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65425530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zh-CN" altLang="en-US" dirty="0" smtClean="0"/>
              <a:t>移动支付二维码申码</a:t>
            </a:r>
            <a:r>
              <a:rPr lang="en-US" altLang="zh-CN" dirty="0" smtClean="0"/>
              <a:t>	</a:t>
            </a:r>
            <a:endParaRPr lang="zh-CN" altLang="en-US" dirty="0"/>
          </a:p>
        </p:txBody>
      </p:sp>
      <p:sp>
        <p:nvSpPr>
          <p:cNvPr id="5"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a:t>
            </a:r>
            <a:r>
              <a:rPr lang="zh-CN" altLang="en-US" dirty="0" smtClean="0"/>
              <a:t>的实现</a:t>
            </a:r>
            <a:endParaRPr lang="zh-CN" altLang="en-US" dirty="0"/>
          </a:p>
        </p:txBody>
      </p:sp>
      <p:sp>
        <p:nvSpPr>
          <p:cNvPr id="6"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框 6"/>
          <p:cNvSpPr txBox="1"/>
          <p:nvPr/>
        </p:nvSpPr>
        <p:spPr>
          <a:xfrm>
            <a:off x="1195764" y="437882"/>
            <a:ext cx="367993" cy="584775"/>
          </a:xfrm>
          <a:prstGeom prst="rect">
            <a:avLst/>
          </a:prstGeom>
          <a:noFill/>
        </p:spPr>
        <p:txBody>
          <a:bodyPr wrap="square" rtlCol="0">
            <a:spAutoFit/>
          </a:bodyPr>
          <a:lstStyle/>
          <a:p>
            <a:r>
              <a:rPr lang="en-US" altLang="zh-CN" sz="3200" b="1" dirty="0">
                <a:solidFill>
                  <a:schemeClr val="bg1"/>
                </a:solidFill>
              </a:rPr>
              <a:t>4</a:t>
            </a:r>
            <a:endParaRPr lang="zh-CN" altLang="en-US" sz="3200" b="1" dirty="0">
              <a:solidFill>
                <a:schemeClr val="bg1"/>
              </a:solidFill>
            </a:endParaRPr>
          </a:p>
        </p:txBody>
      </p:sp>
      <p:sp>
        <p:nvSpPr>
          <p:cNvPr id="8" name="文本框 7"/>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cxnSp>
        <p:nvCxnSpPr>
          <p:cNvPr id="16" name="直接连接符 15"/>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latin typeface="微软雅黑" pitchFamily="34" charset="-122"/>
                <a:ea typeface="微软雅黑" pitchFamily="34" charset="-122"/>
              </a:rPr>
              <a:t>5</a:t>
            </a:r>
            <a:endParaRPr lang="zh-CN" altLang="en-US" sz="2000" dirty="0">
              <a:latin typeface="微软雅黑" pitchFamily="34" charset="-122"/>
              <a:ea typeface="微软雅黑" pitchFamily="34" charset="-122"/>
            </a:endParaRPr>
          </a:p>
        </p:txBody>
      </p:sp>
      <p:pic>
        <p:nvPicPr>
          <p:cNvPr id="15" name="图片 14"/>
          <p:cNvPicPr/>
          <p:nvPr/>
        </p:nvPicPr>
        <p:blipFill rotWithShape="1">
          <a:blip r:embed="rId3">
            <a:extLst>
              <a:ext uri="{28A0092B-C50C-407E-A947-70E740481C1C}">
                <a14:useLocalDpi xmlns:a14="http://schemas.microsoft.com/office/drawing/2010/main" val="0"/>
              </a:ext>
            </a:extLst>
          </a:blip>
          <a:srcRect t="8110" b="6733"/>
          <a:stretch/>
        </p:blipFill>
        <p:spPr bwMode="auto">
          <a:xfrm>
            <a:off x="538027" y="2236950"/>
            <a:ext cx="4165600" cy="4357146"/>
          </a:xfrm>
          <a:prstGeom prst="rect">
            <a:avLst/>
          </a:prstGeom>
          <a:ln>
            <a:noFill/>
          </a:ln>
          <a:extLst>
            <a:ext uri="{53640926-AAD7-44D8-BBD7-CCE9431645EC}">
              <a14:shadowObscured xmlns:a14="http://schemas.microsoft.com/office/drawing/2010/main"/>
            </a:ext>
          </a:extLst>
        </p:spPr>
      </p:pic>
      <p:graphicFrame>
        <p:nvGraphicFramePr>
          <p:cNvPr id="18" name="表格 17"/>
          <p:cNvGraphicFramePr>
            <a:graphicFrameLocks noGrp="1"/>
          </p:cNvGraphicFramePr>
          <p:nvPr>
            <p:extLst>
              <p:ext uri="{D42A27DB-BD31-4B8C-83A1-F6EECF244321}">
                <p14:modId xmlns:p14="http://schemas.microsoft.com/office/powerpoint/2010/main" val="3977178023"/>
              </p:ext>
            </p:extLst>
          </p:nvPr>
        </p:nvGraphicFramePr>
        <p:xfrm>
          <a:off x="4902200" y="2444457"/>
          <a:ext cx="7152064" cy="2220897"/>
        </p:xfrm>
        <a:graphic>
          <a:graphicData uri="http://schemas.openxmlformats.org/drawingml/2006/table">
            <a:tbl>
              <a:tblPr firstRow="1" bandRow="1">
                <a:tableStyleId>{5C22544A-7EE6-4342-B048-85BDC9FD1C3A}</a:tableStyleId>
              </a:tblPr>
              <a:tblGrid>
                <a:gridCol w="1788016"/>
                <a:gridCol w="1942739"/>
                <a:gridCol w="1843892"/>
                <a:gridCol w="1577417"/>
              </a:tblGrid>
              <a:tr h="359189">
                <a:tc>
                  <a:txBody>
                    <a:bodyPr/>
                    <a:lstStyle/>
                    <a:p>
                      <a:endParaRPr lang="zh-CN" altLang="en-US" sz="1100" dirty="0"/>
                    </a:p>
                  </a:txBody>
                  <a:tcPr/>
                </a:tc>
                <a:tc>
                  <a:txBody>
                    <a:bodyPr/>
                    <a:lstStyle/>
                    <a:p>
                      <a:r>
                        <a:rPr lang="zh-CN" altLang="en-US" sz="1100" dirty="0" smtClean="0"/>
                        <a:t>银联</a:t>
                      </a:r>
                      <a:endParaRPr lang="zh-CN" altLang="en-US" sz="1100" dirty="0"/>
                    </a:p>
                  </a:txBody>
                  <a:tcPr/>
                </a:tc>
                <a:tc>
                  <a:txBody>
                    <a:bodyPr/>
                    <a:lstStyle/>
                    <a:p>
                      <a:r>
                        <a:rPr lang="zh-CN" altLang="en-US" sz="1100" dirty="0" smtClean="0"/>
                        <a:t>支付宝</a:t>
                      </a:r>
                      <a:endParaRPr lang="zh-CN" altLang="en-US" sz="1100" dirty="0"/>
                    </a:p>
                  </a:txBody>
                  <a:tcPr/>
                </a:tc>
                <a:tc>
                  <a:txBody>
                    <a:bodyPr/>
                    <a:lstStyle/>
                    <a:p>
                      <a:r>
                        <a:rPr lang="zh-CN" altLang="en-US" sz="1100" dirty="0" smtClean="0"/>
                        <a:t>微信</a:t>
                      </a:r>
                      <a:endParaRPr lang="zh-CN" altLang="en-US" sz="1100" dirty="0"/>
                    </a:p>
                  </a:txBody>
                  <a:tcPr/>
                </a:tc>
              </a:tr>
              <a:tr h="625354">
                <a:tc>
                  <a:txBody>
                    <a:bodyPr/>
                    <a:lstStyle/>
                    <a:p>
                      <a:r>
                        <a:rPr lang="zh-CN" altLang="en-US" sz="1100" dirty="0" smtClean="0"/>
                        <a:t>预设字段</a:t>
                      </a:r>
                      <a:endParaRPr lang="zh-CN" altLang="en-US" sz="1100" dirty="0"/>
                    </a:p>
                  </a:txBody>
                  <a:tcPr/>
                </a:tc>
                <a:tc>
                  <a:txBody>
                    <a:bodyPr/>
                    <a:lstStyle/>
                    <a:p>
                      <a:r>
                        <a:rPr lang="zh-CN" altLang="en-US" sz="1100" dirty="0" smtClean="0"/>
                        <a:t>商户号、公钥证书、私钥证书</a:t>
                      </a:r>
                      <a:endParaRPr lang="zh-CN" altLang="en-US" sz="1100" dirty="0"/>
                    </a:p>
                  </a:txBody>
                  <a:tcPr/>
                </a:tc>
                <a:tc>
                  <a:txBody>
                    <a:bodyPr/>
                    <a:lstStyle/>
                    <a:p>
                      <a:r>
                        <a:rPr lang="zh-CN" altLang="en-US" sz="1100" dirty="0" smtClean="0"/>
                        <a:t>商户号</a:t>
                      </a:r>
                      <a:r>
                        <a:rPr lang="en-US" altLang="zh-CN" sz="1100" dirty="0" smtClean="0"/>
                        <a:t>APPID</a:t>
                      </a:r>
                      <a:r>
                        <a:rPr lang="zh-CN" altLang="en-US" sz="1100" dirty="0" smtClean="0"/>
                        <a:t>、公钥、私钥 </a:t>
                      </a:r>
                      <a:endParaRPr lang="zh-CN" altLang="en-US" sz="1100" dirty="0"/>
                    </a:p>
                  </a:txBody>
                  <a:tcPr/>
                </a:tc>
                <a:tc>
                  <a:txBody>
                    <a:bodyPr/>
                    <a:lstStyle/>
                    <a:p>
                      <a:r>
                        <a:rPr lang="zh-CN" altLang="en-US" sz="1100" dirty="0" smtClean="0"/>
                        <a:t>微信公众账号</a:t>
                      </a:r>
                      <a:r>
                        <a:rPr lang="en-US" altLang="zh-CN" sz="1100" dirty="0" err="1" smtClean="0"/>
                        <a:t>appid</a:t>
                      </a:r>
                      <a:r>
                        <a:rPr lang="zh-CN" altLang="en-US" sz="1100" dirty="0" smtClean="0"/>
                        <a:t>、商户号、密钥</a:t>
                      </a:r>
                      <a:r>
                        <a:rPr lang="en-US" altLang="zh-CN" sz="1100" dirty="0" smtClean="0"/>
                        <a:t>key</a:t>
                      </a:r>
                      <a:r>
                        <a:rPr lang="zh-CN" altLang="en-US" sz="1100" dirty="0" smtClean="0"/>
                        <a:t>、接口密码</a:t>
                      </a:r>
                      <a:r>
                        <a:rPr lang="en-US" altLang="zh-CN" sz="1100" dirty="0" smtClean="0"/>
                        <a:t>secret</a:t>
                      </a:r>
                      <a:endParaRPr lang="zh-CN" altLang="en-US" sz="1100" dirty="0"/>
                    </a:p>
                  </a:txBody>
                  <a:tcPr/>
                </a:tc>
              </a:tr>
              <a:tr h="508000">
                <a:tc>
                  <a:txBody>
                    <a:bodyPr/>
                    <a:lstStyle/>
                    <a:p>
                      <a:r>
                        <a:rPr lang="zh-CN" altLang="en-US" sz="1100" dirty="0" smtClean="0"/>
                        <a:t>签名过程</a:t>
                      </a:r>
                      <a:endParaRPr lang="zh-CN" altLang="en-US" sz="1100" dirty="0"/>
                    </a:p>
                  </a:txBody>
                  <a:tcPr/>
                </a:tc>
                <a:tc>
                  <a:txBody>
                    <a:bodyPr/>
                    <a:lstStyle/>
                    <a:p>
                      <a:r>
                        <a:rPr lang="en-US" altLang="zh-CN" sz="1100" dirty="0" smtClean="0"/>
                        <a:t>SHA-256</a:t>
                      </a:r>
                      <a:r>
                        <a:rPr lang="zh-CN" altLang="en-US" sz="1100" dirty="0" smtClean="0"/>
                        <a:t>摘要、私钥签名、</a:t>
                      </a:r>
                      <a:r>
                        <a:rPr lang="en-US" altLang="zh-CN" sz="1100" dirty="0" smtClean="0"/>
                        <a:t>Base64</a:t>
                      </a:r>
                      <a:r>
                        <a:rPr lang="zh-CN" altLang="en-US" sz="1100" dirty="0" smtClean="0"/>
                        <a:t>编码</a:t>
                      </a:r>
                      <a:endParaRPr lang="zh-CN" altLang="en-US" sz="1100" dirty="0"/>
                    </a:p>
                  </a:txBody>
                  <a:tcPr/>
                </a:tc>
                <a:tc>
                  <a:txBody>
                    <a:bodyPr/>
                    <a:lstStyle/>
                    <a:p>
                      <a:r>
                        <a:rPr lang="en-US" altLang="zh-CN" sz="1100" dirty="0" smtClean="0"/>
                        <a:t>RSA</a:t>
                      </a:r>
                      <a:r>
                        <a:rPr lang="zh-CN" altLang="en-US" sz="1100" dirty="0" smtClean="0"/>
                        <a:t>签名、私钥签名、</a:t>
                      </a:r>
                      <a:r>
                        <a:rPr lang="en-US" altLang="zh-CN" sz="1100" dirty="0" smtClean="0"/>
                        <a:t>Base64</a:t>
                      </a:r>
                      <a:r>
                        <a:rPr lang="zh-CN" altLang="en-US" sz="1100" dirty="0" smtClean="0"/>
                        <a:t>编码</a:t>
                      </a:r>
                      <a:endParaRPr lang="zh-CN" altLang="en-US" sz="1100" dirty="0"/>
                    </a:p>
                  </a:txBody>
                  <a:tcPr/>
                </a:tc>
                <a:tc>
                  <a:txBody>
                    <a:bodyPr/>
                    <a:lstStyle/>
                    <a:p>
                      <a:r>
                        <a:rPr lang="en-US" altLang="zh-CN" sz="1100" dirty="0" smtClean="0"/>
                        <a:t>MD5</a:t>
                      </a:r>
                      <a:r>
                        <a:rPr lang="zh-CN" altLang="en-US" sz="1100" dirty="0" smtClean="0"/>
                        <a:t>、私钥</a:t>
                      </a:r>
                      <a:endParaRPr lang="zh-CN" altLang="en-US" sz="1100" dirty="0"/>
                    </a:p>
                  </a:txBody>
                  <a:tcPr/>
                </a:tc>
              </a:tr>
              <a:tr h="364177">
                <a:tc>
                  <a:txBody>
                    <a:bodyPr/>
                    <a:lstStyle/>
                    <a:p>
                      <a:r>
                        <a:rPr lang="zh-CN" altLang="en-US" sz="1100" dirty="0" smtClean="0"/>
                        <a:t>返回数据格式</a:t>
                      </a:r>
                      <a:endParaRPr lang="zh-CN" altLang="en-US" sz="1100" dirty="0"/>
                    </a:p>
                  </a:txBody>
                  <a:tcPr/>
                </a:tc>
                <a:tc>
                  <a:txBody>
                    <a:bodyPr/>
                    <a:lstStyle/>
                    <a:p>
                      <a:r>
                        <a:rPr lang="en-US" altLang="zh-CN" sz="1100" dirty="0" smtClean="0"/>
                        <a:t>JSON</a:t>
                      </a:r>
                      <a:endParaRPr lang="zh-CN" altLang="en-US" sz="1100" dirty="0"/>
                    </a:p>
                  </a:txBody>
                  <a:tcPr/>
                </a:tc>
                <a:tc>
                  <a:txBody>
                    <a:bodyPr/>
                    <a:lstStyle/>
                    <a:p>
                      <a:r>
                        <a:rPr lang="en-US" altLang="zh-CN" sz="1100" dirty="0" smtClean="0"/>
                        <a:t>JSON</a:t>
                      </a:r>
                      <a:endParaRPr lang="zh-CN" altLang="en-US" sz="1100" dirty="0"/>
                    </a:p>
                  </a:txBody>
                  <a:tcPr/>
                </a:tc>
                <a:tc>
                  <a:txBody>
                    <a:bodyPr/>
                    <a:lstStyle/>
                    <a:p>
                      <a:r>
                        <a:rPr lang="en-US" altLang="zh-CN" sz="1100" dirty="0" smtClean="0"/>
                        <a:t>XML</a:t>
                      </a:r>
                      <a:endParaRPr lang="zh-CN" altLang="en-US" sz="1100" dirty="0"/>
                    </a:p>
                  </a:txBody>
                  <a:tcPr/>
                </a:tc>
              </a:tr>
              <a:tr h="364177">
                <a:tc>
                  <a:txBody>
                    <a:bodyPr/>
                    <a:lstStyle/>
                    <a:p>
                      <a:r>
                        <a:rPr lang="zh-CN" altLang="en-US" sz="1100" dirty="0" smtClean="0"/>
                        <a:t>二维码字段</a:t>
                      </a:r>
                      <a:endParaRPr lang="zh-CN" altLang="en-US" sz="1100" dirty="0"/>
                    </a:p>
                  </a:txBody>
                  <a:tcPr/>
                </a:tc>
                <a:tc>
                  <a:txBody>
                    <a:bodyPr/>
                    <a:lstStyle/>
                    <a:p>
                      <a:r>
                        <a:rPr lang="en-US" altLang="zh-CN" sz="1100" dirty="0" err="1" smtClean="0"/>
                        <a:t>qrCode</a:t>
                      </a:r>
                      <a:endParaRPr lang="zh-CN" altLang="en-US" sz="1100" dirty="0"/>
                    </a:p>
                  </a:txBody>
                  <a:tcPr/>
                </a:tc>
                <a:tc>
                  <a:txBody>
                    <a:bodyPr/>
                    <a:lstStyle/>
                    <a:p>
                      <a:r>
                        <a:rPr lang="en-US" altLang="zh-CN" sz="1100" dirty="0" err="1" smtClean="0"/>
                        <a:t>qrCode</a:t>
                      </a:r>
                      <a:endParaRPr lang="zh-CN" altLang="en-US" sz="1100" dirty="0"/>
                    </a:p>
                  </a:txBody>
                  <a:tcPr/>
                </a:tc>
                <a:tc>
                  <a:txBody>
                    <a:bodyPr/>
                    <a:lstStyle/>
                    <a:p>
                      <a:r>
                        <a:rPr lang="en-US" altLang="zh-CN" sz="1100" dirty="0" err="1" smtClean="0"/>
                        <a:t>code_url</a:t>
                      </a:r>
                      <a:endParaRPr lang="zh-CN" altLang="en-US" sz="1100" dirty="0"/>
                    </a:p>
                  </a:txBody>
                  <a:tcPr/>
                </a:tc>
              </a:tr>
            </a:tbl>
          </a:graphicData>
        </a:graphic>
      </p:graphicFrame>
    </p:spTree>
    <p:extLst>
      <p:ext uri="{BB962C8B-B14F-4D97-AF65-F5344CB8AC3E}">
        <p14:creationId xmlns:p14="http://schemas.microsoft.com/office/powerpoint/2010/main" val="3092761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2"/>
          <p:cNvSpPr>
            <a:spLocks noGrp="1"/>
          </p:cNvSpPr>
          <p:nvPr>
            <p:ph type="title"/>
          </p:nvPr>
        </p:nvSpPr>
        <p:spPr>
          <a:xfrm>
            <a:off x="1104900" y="76200"/>
            <a:ext cx="9980682" cy="1096962"/>
          </a:xfrm>
        </p:spPr>
        <p:txBody>
          <a:bodyPr rtlCol="0"/>
          <a:lstStyle/>
          <a:p>
            <a:pPr rtl="0"/>
            <a:r>
              <a:rPr lang="zh-CN" altLang="en-US" dirty="0" smtClean="0">
                <a:latin typeface="微软雅黑" panose="020B0503020204020204" pitchFamily="34" charset="-122"/>
                <a:ea typeface="微软雅黑" panose="020B0503020204020204" pitchFamily="34" charset="-122"/>
              </a:rPr>
              <a:t>目录</a:t>
            </a:r>
            <a:endParaRPr lang="en-US" dirty="0">
              <a:latin typeface="微软雅黑" panose="020B0503020204020204" pitchFamily="34" charset="-122"/>
              <a:ea typeface="微软雅黑" panose="020B0503020204020204" pitchFamily="34" charset="-122"/>
            </a:endParaRPr>
          </a:p>
        </p:txBody>
      </p:sp>
      <p:sp>
        <p:nvSpPr>
          <p:cNvPr id="5" name="内容占位符 13"/>
          <p:cNvSpPr>
            <a:spLocks noGrp="1"/>
          </p:cNvSpPr>
          <p:nvPr>
            <p:ph idx="1"/>
          </p:nvPr>
        </p:nvSpPr>
        <p:spPr>
          <a:xfrm>
            <a:off x="2752451" y="1674254"/>
            <a:ext cx="7120422" cy="4497946"/>
          </a:xfrm>
        </p:spPr>
        <p:txBody>
          <a:bodyPr rtlCol="0"/>
          <a:lstStyle/>
          <a:p>
            <a:pPr marL="0" indent="0">
              <a:lnSpc>
                <a:spcPct val="200000"/>
              </a:lnSpc>
              <a:buNone/>
            </a:pPr>
            <a:r>
              <a:rPr lang="zh-CN" altLang="en-US" dirty="0"/>
              <a:t>研究背景、现状、研究内容及意义</a:t>
            </a:r>
            <a:endParaRPr lang="en-US" altLang="zh-CN" dirty="0"/>
          </a:p>
          <a:p>
            <a:pPr marL="0" indent="0">
              <a:lnSpc>
                <a:spcPct val="200000"/>
              </a:lnSpc>
              <a:buNone/>
            </a:pPr>
            <a:r>
              <a:rPr lang="en-US" altLang="zh-CN" dirty="0" err="1"/>
              <a:t>VMCloudPlatform</a:t>
            </a:r>
            <a:r>
              <a:rPr lang="zh-CN" altLang="en-US" dirty="0"/>
              <a:t>系统的需求分析</a:t>
            </a:r>
            <a:endParaRPr lang="en-US" altLang="zh-CN" dirty="0"/>
          </a:p>
          <a:p>
            <a:pPr marL="0" indent="0" rtl="0">
              <a:lnSpc>
                <a:spcPct val="200000"/>
              </a:lnSpc>
              <a:buNone/>
            </a:pPr>
            <a:r>
              <a:rPr lang="en-US" altLang="zh-CN" dirty="0" err="1" smtClean="0"/>
              <a:t>VMCloudPlatform</a:t>
            </a:r>
            <a:r>
              <a:rPr lang="zh-CN" altLang="en-US" dirty="0" smtClean="0"/>
              <a:t>系统的设计</a:t>
            </a:r>
            <a:endParaRPr lang="en-US" altLang="zh-CN" dirty="0" smtClean="0"/>
          </a:p>
          <a:p>
            <a:pPr marL="0" indent="0" rtl="0">
              <a:lnSpc>
                <a:spcPct val="200000"/>
              </a:lnSpc>
              <a:buNone/>
            </a:pPr>
            <a:r>
              <a:rPr lang="en-US" altLang="zh-CN" dirty="0" err="1" smtClean="0"/>
              <a:t>VMCloudPlatform</a:t>
            </a:r>
            <a:r>
              <a:rPr lang="zh-CN" altLang="en-US" dirty="0" smtClean="0"/>
              <a:t>系统的实现</a:t>
            </a:r>
            <a:endParaRPr lang="en-US" altLang="zh-CN" dirty="0" smtClean="0"/>
          </a:p>
          <a:p>
            <a:pPr marL="0" indent="0">
              <a:lnSpc>
                <a:spcPct val="200000"/>
              </a:lnSpc>
              <a:buNone/>
            </a:pPr>
            <a:r>
              <a:rPr lang="zh-CN" altLang="en-US" b="1" dirty="0">
                <a:ln/>
                <a:solidFill>
                  <a:schemeClr val="tx2">
                    <a:lumMod val="95000"/>
                    <a:lumOff val="5000"/>
                  </a:schemeClr>
                </a:solidFill>
                <a:effectLst>
                  <a:outerShdw blurRad="38100" dist="19050" dir="2700000" algn="tl" rotWithShape="0">
                    <a:schemeClr val="dk1">
                      <a:lumMod val="50000"/>
                      <a:alpha val="40000"/>
                    </a:schemeClr>
                  </a:outerShdw>
                </a:effectLst>
              </a:rPr>
              <a:t>总结与展望</a:t>
            </a:r>
          </a:p>
          <a:p>
            <a:pPr rtl="0">
              <a:lnSpc>
                <a:spcPct val="200000"/>
              </a:lnSpc>
            </a:pPr>
            <a:endParaRPr lang="en-US" altLang="zh-CN" dirty="0" smtClean="0"/>
          </a:p>
        </p:txBody>
      </p:sp>
      <p:cxnSp>
        <p:nvCxnSpPr>
          <p:cNvPr id="6" name="直接连接符 5"/>
          <p:cNvCxnSpPr/>
          <p:nvPr/>
        </p:nvCxnSpPr>
        <p:spPr>
          <a:xfrm>
            <a:off x="2580173" y="2236788"/>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54698" y="1760538"/>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微软雅黑" pitchFamily="34" charset="-122"/>
                <a:ea typeface="微软雅黑" pitchFamily="34" charset="-122"/>
              </a:rPr>
              <a:t>1</a:t>
            </a:r>
            <a:endParaRPr lang="zh-CN" altLang="en-US" sz="2800" i="1" dirty="0">
              <a:latin typeface="微软雅黑" pitchFamily="34" charset="-122"/>
              <a:ea typeface="微软雅黑" pitchFamily="34" charset="-122"/>
            </a:endParaRPr>
          </a:p>
        </p:txBody>
      </p:sp>
      <p:cxnSp>
        <p:nvCxnSpPr>
          <p:cNvPr id="8" name="直接连接符 7"/>
          <p:cNvCxnSpPr/>
          <p:nvPr/>
        </p:nvCxnSpPr>
        <p:spPr>
          <a:xfrm>
            <a:off x="2590456" y="3113710"/>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954698" y="2637460"/>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2</a:t>
            </a:r>
            <a:endParaRPr lang="zh-CN" altLang="en-US" sz="2800" i="1" dirty="0">
              <a:latin typeface="微软雅黑" pitchFamily="34" charset="-122"/>
              <a:ea typeface="微软雅黑" pitchFamily="34" charset="-122"/>
            </a:endParaRPr>
          </a:p>
        </p:txBody>
      </p:sp>
      <p:cxnSp>
        <p:nvCxnSpPr>
          <p:cNvPr id="10" name="直接连接符 9"/>
          <p:cNvCxnSpPr/>
          <p:nvPr/>
        </p:nvCxnSpPr>
        <p:spPr>
          <a:xfrm>
            <a:off x="2583832" y="3955226"/>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948074" y="3478976"/>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3</a:t>
            </a:r>
            <a:endParaRPr lang="zh-CN" altLang="en-US" sz="2800" i="1" dirty="0">
              <a:latin typeface="微软雅黑" pitchFamily="34" charset="-122"/>
              <a:ea typeface="微软雅黑" pitchFamily="34" charset="-122"/>
            </a:endParaRPr>
          </a:p>
        </p:txBody>
      </p:sp>
      <p:cxnSp>
        <p:nvCxnSpPr>
          <p:cNvPr id="12" name="直接连接符 11"/>
          <p:cNvCxnSpPr/>
          <p:nvPr/>
        </p:nvCxnSpPr>
        <p:spPr>
          <a:xfrm>
            <a:off x="2610336" y="4790112"/>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974578" y="4313862"/>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4</a:t>
            </a:r>
            <a:endParaRPr lang="zh-CN" altLang="en-US" sz="2800" i="1" dirty="0">
              <a:latin typeface="微软雅黑" pitchFamily="34" charset="-122"/>
              <a:ea typeface="微软雅黑" pitchFamily="34" charset="-122"/>
            </a:endParaRPr>
          </a:p>
        </p:txBody>
      </p:sp>
      <p:cxnSp>
        <p:nvCxnSpPr>
          <p:cNvPr id="14" name="直接连接符 13"/>
          <p:cNvCxnSpPr/>
          <p:nvPr/>
        </p:nvCxnSpPr>
        <p:spPr>
          <a:xfrm>
            <a:off x="2610336" y="5638254"/>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974578" y="5162004"/>
            <a:ext cx="503238" cy="504825"/>
          </a:xfrm>
          <a:prstGeom prst="rect">
            <a:avLst/>
          </a:prstGeom>
          <a:solidFill>
            <a:schemeClr val="accent1">
              <a:alpha val="80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5</a:t>
            </a:r>
            <a:endParaRPr lang="zh-CN" altLang="en-US" sz="2800" i="1" dirty="0">
              <a:latin typeface="微软雅黑" pitchFamily="34" charset="-122"/>
              <a:ea typeface="微软雅黑" pitchFamily="34" charset="-122"/>
            </a:endParaRPr>
          </a:p>
        </p:txBody>
      </p:sp>
      <p:sp>
        <p:nvSpPr>
          <p:cNvPr id="16" name="文本框 15"/>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grpSp>
        <p:nvGrpSpPr>
          <p:cNvPr id="17" name="组合 61"/>
          <p:cNvGrpSpPr>
            <a:grpSpLocks/>
          </p:cNvGrpSpPr>
          <p:nvPr/>
        </p:nvGrpSpPr>
        <p:grpSpPr bwMode="auto">
          <a:xfrm>
            <a:off x="10916686" y="5666829"/>
            <a:ext cx="877887" cy="893763"/>
            <a:chOff x="8230456" y="5603029"/>
            <a:chExt cx="878417" cy="893287"/>
          </a:xfrm>
        </p:grpSpPr>
        <p:sp>
          <p:nvSpPr>
            <p:cNvPr id="18" name="矩形 17"/>
            <p:cNvSpPr/>
            <p:nvPr/>
          </p:nvSpPr>
          <p:spPr>
            <a:xfrm>
              <a:off x="8849955" y="6237691"/>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8849955" y="5920360"/>
              <a:ext cx="258918" cy="2602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8540205" y="6237691"/>
              <a:ext cx="258919" cy="2586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8849955" y="5603029"/>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矩形 21"/>
            <p:cNvSpPr/>
            <p:nvPr/>
          </p:nvSpPr>
          <p:spPr>
            <a:xfrm>
              <a:off x="8540205" y="5920360"/>
              <a:ext cx="258919" cy="260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8230456" y="6237691"/>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288053842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a:p>
          <a:p>
            <a:pPr marL="0" indent="0">
              <a:buNone/>
            </a:pPr>
            <a:endParaRPr lang="zh-CN" altLang="en-US" dirty="0"/>
          </a:p>
        </p:txBody>
      </p:sp>
      <p:sp>
        <p:nvSpPr>
          <p:cNvPr id="4"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smtClean="0"/>
              <a:t>总结与展望</a:t>
            </a:r>
            <a:endParaRPr lang="zh-CN" altLang="en-US" dirty="0"/>
          </a:p>
        </p:txBody>
      </p:sp>
      <p:sp>
        <p:nvSpPr>
          <p:cNvPr id="5"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1195764" y="437882"/>
            <a:ext cx="367993" cy="584775"/>
          </a:xfrm>
          <a:prstGeom prst="rect">
            <a:avLst/>
          </a:prstGeom>
          <a:noFill/>
        </p:spPr>
        <p:txBody>
          <a:bodyPr wrap="square" rtlCol="0">
            <a:spAutoFit/>
          </a:bodyPr>
          <a:lstStyle/>
          <a:p>
            <a:r>
              <a:rPr lang="en-US" altLang="zh-CN" sz="3200" b="1" dirty="0" smtClean="0">
                <a:solidFill>
                  <a:schemeClr val="bg1"/>
                </a:solidFill>
              </a:rPr>
              <a:t>5</a:t>
            </a:r>
            <a:endParaRPr lang="zh-CN" altLang="en-US" sz="3200" b="1" dirty="0">
              <a:solidFill>
                <a:schemeClr val="bg1"/>
              </a:solidFill>
            </a:endParaRPr>
          </a:p>
        </p:txBody>
      </p:sp>
      <p:sp>
        <p:nvSpPr>
          <p:cNvPr id="8" name="文本框 7"/>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sp>
        <p:nvSpPr>
          <p:cNvPr id="20" name="圆角矩形 19"/>
          <p:cNvSpPr/>
          <p:nvPr/>
        </p:nvSpPr>
        <p:spPr>
          <a:xfrm>
            <a:off x="621917" y="2552700"/>
            <a:ext cx="5385155" cy="3276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b="1" dirty="0" smtClean="0">
                <a:latin typeface="幼圆" panose="02010509060101010101" pitchFamily="49" charset="-122"/>
                <a:ea typeface="幼圆" panose="02010509060101010101" pitchFamily="49" charset="-122"/>
              </a:rPr>
              <a:t>总结</a:t>
            </a:r>
            <a:endParaRPr lang="en-US" altLang="zh-CN" sz="2400" b="1" dirty="0" smtClean="0">
              <a:latin typeface="幼圆" panose="02010509060101010101" pitchFamily="49" charset="-122"/>
              <a:ea typeface="幼圆" panose="02010509060101010101" pitchFamily="49" charset="-122"/>
            </a:endParaRPr>
          </a:p>
          <a:p>
            <a:pPr algn="ctr"/>
            <a:endParaRPr lang="en-US" altLang="zh-CN" sz="2400" b="1" dirty="0" smtClean="0">
              <a:latin typeface="幼圆" panose="02010509060101010101" pitchFamily="49" charset="-122"/>
              <a:ea typeface="幼圆" panose="02010509060101010101" pitchFamily="49" charset="-122"/>
            </a:endParaRPr>
          </a:p>
          <a:p>
            <a:pPr marL="285750" indent="-285750">
              <a:buFont typeface="Arial" panose="020B0604020202020204" pitchFamily="34" charset="0"/>
              <a:buChar char="•"/>
            </a:pPr>
            <a:r>
              <a:rPr lang="zh-CN" altLang="en-US" sz="2000" dirty="0" smtClean="0">
                <a:latin typeface="幼圆" panose="02010509060101010101" pitchFamily="49" charset="-122"/>
                <a:ea typeface="幼圆" panose="02010509060101010101" pitchFamily="49" charset="-122"/>
              </a:rPr>
              <a:t>实现</a:t>
            </a:r>
            <a:r>
              <a:rPr lang="zh-CN" altLang="en-US" sz="2000" b="1" dirty="0" smtClean="0">
                <a:solidFill>
                  <a:srgbClr val="C00000"/>
                </a:solidFill>
                <a:latin typeface="幼圆" panose="02010509060101010101" pitchFamily="49" charset="-122"/>
                <a:ea typeface="幼圆" panose="02010509060101010101" pitchFamily="49" charset="-122"/>
              </a:rPr>
              <a:t>可共享的</a:t>
            </a:r>
            <a:r>
              <a:rPr lang="en-US" altLang="zh-CN" sz="2000" dirty="0" err="1" smtClean="0">
                <a:latin typeface="幼圆" panose="02010509060101010101" pitchFamily="49" charset="-122"/>
                <a:ea typeface="幼圆" panose="02010509060101010101" pitchFamily="49" charset="-122"/>
              </a:rPr>
              <a:t>VMCloudPlatform</a:t>
            </a:r>
            <a:r>
              <a:rPr lang="zh-CN" altLang="en-US" sz="2000" dirty="0" smtClean="0">
                <a:latin typeface="幼圆" panose="02010509060101010101" pitchFamily="49" charset="-122"/>
                <a:ea typeface="幼圆" panose="02010509060101010101" pitchFamily="49" charset="-122"/>
              </a:rPr>
              <a:t>管理系统</a:t>
            </a:r>
            <a:endParaRPr lang="en-US" altLang="zh-CN" sz="2000" dirty="0" smtClean="0">
              <a:latin typeface="幼圆" panose="02010509060101010101" pitchFamily="49" charset="-122"/>
              <a:ea typeface="幼圆" panose="02010509060101010101" pitchFamily="49" charset="-122"/>
            </a:endParaRPr>
          </a:p>
          <a:p>
            <a:pPr marL="285750" indent="-285750">
              <a:buFont typeface="Arial" panose="020B0604020202020204" pitchFamily="34" charset="0"/>
              <a:buChar char="•"/>
            </a:pPr>
            <a:endParaRPr lang="en-US" altLang="zh-CN" sz="2000" dirty="0" smtClean="0">
              <a:latin typeface="幼圆" panose="02010509060101010101" pitchFamily="49" charset="-122"/>
              <a:ea typeface="幼圆" panose="02010509060101010101" pitchFamily="49" charset="-122"/>
            </a:endParaRPr>
          </a:p>
          <a:p>
            <a:pPr marL="285750" indent="-285750">
              <a:buFont typeface="Arial" panose="020B0604020202020204" pitchFamily="34" charset="0"/>
              <a:buChar char="•"/>
            </a:pPr>
            <a:r>
              <a:rPr lang="zh-CN" altLang="en-US" sz="2000" dirty="0" smtClean="0">
                <a:latin typeface="幼圆" panose="02010509060101010101" pitchFamily="49" charset="-122"/>
                <a:ea typeface="幼圆" panose="02010509060101010101" pitchFamily="49" charset="-122"/>
              </a:rPr>
              <a:t>实现</a:t>
            </a:r>
            <a:r>
              <a:rPr lang="zh-CN" altLang="en-US" sz="2000" b="1" dirty="0" smtClean="0">
                <a:solidFill>
                  <a:srgbClr val="C00000"/>
                </a:solidFill>
                <a:latin typeface="幼圆" panose="02010509060101010101" pitchFamily="49" charset="-122"/>
                <a:ea typeface="幼圆" panose="02010509060101010101" pitchFamily="49" charset="-122"/>
              </a:rPr>
              <a:t>智能化</a:t>
            </a:r>
            <a:r>
              <a:rPr lang="zh-CN" altLang="en-US" sz="2000" dirty="0" smtClean="0">
                <a:latin typeface="幼圆" panose="02010509060101010101" pitchFamily="49" charset="-122"/>
                <a:ea typeface="幼圆" panose="02010509060101010101" pitchFamily="49" charset="-122"/>
              </a:rPr>
              <a:t>的终端软件</a:t>
            </a:r>
            <a:r>
              <a:rPr lang="en-US" altLang="zh-CN" sz="2000" dirty="0" err="1" smtClean="0">
                <a:latin typeface="幼圆" panose="02010509060101010101" pitchFamily="49" charset="-122"/>
                <a:ea typeface="幼圆" panose="02010509060101010101" pitchFamily="49" charset="-122"/>
              </a:rPr>
              <a:t>VMSale</a:t>
            </a:r>
            <a:r>
              <a:rPr lang="en-US" altLang="zh-CN" sz="2000" dirty="0" smtClean="0">
                <a:latin typeface="幼圆" panose="02010509060101010101" pitchFamily="49" charset="-122"/>
                <a:ea typeface="幼圆" panose="02010509060101010101" pitchFamily="49" charset="-122"/>
              </a:rPr>
              <a:t> APP</a:t>
            </a:r>
          </a:p>
          <a:p>
            <a:pPr marL="285750" indent="-285750">
              <a:buFont typeface="Arial" panose="020B0604020202020204" pitchFamily="34" charset="0"/>
              <a:buChar char="•"/>
            </a:pPr>
            <a:endParaRPr lang="en-US" altLang="zh-CN" sz="2000" dirty="0" smtClean="0">
              <a:latin typeface="幼圆" panose="02010509060101010101" pitchFamily="49" charset="-122"/>
              <a:ea typeface="幼圆" panose="02010509060101010101" pitchFamily="49" charset="-122"/>
            </a:endParaRPr>
          </a:p>
          <a:p>
            <a:pPr marL="285750" indent="-285750">
              <a:buFont typeface="Arial" panose="020B0604020202020204" pitchFamily="34" charset="0"/>
              <a:buChar char="•"/>
            </a:pPr>
            <a:r>
              <a:rPr lang="zh-CN" altLang="en-US" sz="2000" dirty="0" smtClean="0">
                <a:latin typeface="幼圆" panose="02010509060101010101" pitchFamily="49" charset="-122"/>
                <a:ea typeface="幼圆" panose="02010509060101010101" pitchFamily="49" charset="-122"/>
              </a:rPr>
              <a:t>实现</a:t>
            </a:r>
            <a:r>
              <a:rPr lang="zh-CN" altLang="en-US" sz="2000" b="1" dirty="0" smtClean="0">
                <a:solidFill>
                  <a:srgbClr val="C00000"/>
                </a:solidFill>
                <a:latin typeface="幼圆" panose="02010509060101010101" pitchFamily="49" charset="-122"/>
                <a:ea typeface="幼圆" panose="02010509060101010101" pitchFamily="49" charset="-122"/>
              </a:rPr>
              <a:t>便捷性</a:t>
            </a:r>
            <a:r>
              <a:rPr lang="zh-CN" altLang="en-US" sz="2000" dirty="0" smtClean="0">
                <a:latin typeface="幼圆" panose="02010509060101010101" pitchFamily="49" charset="-122"/>
                <a:ea typeface="幼圆" panose="02010509060101010101" pitchFamily="49" charset="-122"/>
              </a:rPr>
              <a:t>的管理软件</a:t>
            </a:r>
            <a:r>
              <a:rPr lang="en-US" altLang="zh-CN" sz="2000" dirty="0" err="1" smtClean="0">
                <a:latin typeface="幼圆" panose="02010509060101010101" pitchFamily="49" charset="-122"/>
                <a:ea typeface="幼圆" panose="02010509060101010101" pitchFamily="49" charset="-122"/>
              </a:rPr>
              <a:t>VMManage</a:t>
            </a:r>
            <a:r>
              <a:rPr lang="en-US" altLang="zh-CN" sz="2000" dirty="0" smtClean="0">
                <a:latin typeface="幼圆" panose="02010509060101010101" pitchFamily="49" charset="-122"/>
                <a:ea typeface="幼圆" panose="02010509060101010101" pitchFamily="49" charset="-122"/>
              </a:rPr>
              <a:t> APP</a:t>
            </a:r>
            <a:endParaRPr lang="zh-CN" altLang="en-US" sz="2000" dirty="0">
              <a:latin typeface="幼圆" panose="02010509060101010101" pitchFamily="49" charset="-122"/>
              <a:ea typeface="幼圆" panose="02010509060101010101" pitchFamily="49" charset="-122"/>
            </a:endParaRPr>
          </a:p>
        </p:txBody>
      </p:sp>
      <p:sp>
        <p:nvSpPr>
          <p:cNvPr id="21" name="圆角矩形 20"/>
          <p:cNvSpPr/>
          <p:nvPr/>
        </p:nvSpPr>
        <p:spPr>
          <a:xfrm>
            <a:off x="7671362" y="2552701"/>
            <a:ext cx="3898721" cy="3276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b="1" dirty="0" smtClean="0">
                <a:latin typeface="幼圆" panose="02010509060101010101" pitchFamily="49" charset="-122"/>
                <a:ea typeface="幼圆" panose="02010509060101010101" pitchFamily="49" charset="-122"/>
              </a:rPr>
              <a:t>展望</a:t>
            </a:r>
            <a:endParaRPr lang="en-US" altLang="zh-CN" sz="2400" b="1" dirty="0" smtClean="0">
              <a:latin typeface="幼圆" panose="02010509060101010101" pitchFamily="49" charset="-122"/>
              <a:ea typeface="幼圆" panose="02010509060101010101" pitchFamily="49" charset="-122"/>
            </a:endParaRPr>
          </a:p>
          <a:p>
            <a:pPr algn="ctr"/>
            <a:endParaRPr lang="en-US" altLang="zh-CN" sz="2400" b="1" dirty="0" smtClean="0">
              <a:latin typeface="幼圆" panose="02010509060101010101" pitchFamily="49" charset="-122"/>
              <a:ea typeface="幼圆" panose="02010509060101010101" pitchFamily="49" charset="-122"/>
            </a:endParaRPr>
          </a:p>
          <a:p>
            <a:pPr marL="285750" indent="-285750">
              <a:buFont typeface="Arial" panose="020B0604020202020204" pitchFamily="34" charset="0"/>
              <a:buChar char="•"/>
            </a:pPr>
            <a:r>
              <a:rPr lang="zh-CN" altLang="en-US" sz="2000" dirty="0" smtClean="0">
                <a:latin typeface="幼圆" panose="02010509060101010101" pitchFamily="49" charset="-122"/>
                <a:ea typeface="幼圆" panose="02010509060101010101" pitchFamily="49" charset="-122"/>
              </a:rPr>
              <a:t>更</a:t>
            </a:r>
            <a:r>
              <a:rPr lang="zh-CN" altLang="en-US" sz="2000" b="1" dirty="0" smtClean="0">
                <a:solidFill>
                  <a:srgbClr val="C00000"/>
                </a:solidFill>
                <a:latin typeface="幼圆" panose="02010509060101010101" pitchFamily="49" charset="-122"/>
                <a:ea typeface="幼圆" panose="02010509060101010101" pitchFamily="49" charset="-122"/>
              </a:rPr>
              <a:t>安全</a:t>
            </a:r>
            <a:r>
              <a:rPr lang="zh-CN" altLang="en-US" sz="2000" dirty="0" smtClean="0">
                <a:latin typeface="幼圆" panose="02010509060101010101" pitchFamily="49" charset="-122"/>
                <a:ea typeface="幼圆" panose="02010509060101010101" pitchFamily="49" charset="-122"/>
              </a:rPr>
              <a:t>的数据模型</a:t>
            </a:r>
            <a:endParaRPr lang="en-US" altLang="zh-CN" sz="2000" dirty="0" smtClean="0">
              <a:latin typeface="幼圆" panose="02010509060101010101" pitchFamily="49" charset="-122"/>
              <a:ea typeface="幼圆" panose="02010509060101010101" pitchFamily="49" charset="-122"/>
            </a:endParaRPr>
          </a:p>
          <a:p>
            <a:pPr marL="285750" indent="-285750">
              <a:buFont typeface="Arial" panose="020B0604020202020204" pitchFamily="34" charset="0"/>
              <a:buChar char="•"/>
            </a:pPr>
            <a:endParaRPr lang="en-US" altLang="zh-CN" sz="2000" b="1" dirty="0" smtClean="0">
              <a:solidFill>
                <a:srgbClr val="C00000"/>
              </a:solidFill>
              <a:latin typeface="幼圆" panose="02010509060101010101" pitchFamily="49" charset="-122"/>
              <a:ea typeface="幼圆" panose="02010509060101010101" pitchFamily="49" charset="-122"/>
            </a:endParaRPr>
          </a:p>
          <a:p>
            <a:pPr marL="285750" indent="-285750">
              <a:buFont typeface="Arial" panose="020B0604020202020204" pitchFamily="34" charset="0"/>
              <a:buChar char="•"/>
            </a:pPr>
            <a:r>
              <a:rPr lang="zh-CN" altLang="en-US" sz="2000" dirty="0" smtClean="0">
                <a:latin typeface="幼圆" panose="02010509060101010101" pitchFamily="49" charset="-122"/>
                <a:ea typeface="幼圆" panose="02010509060101010101" pitchFamily="49" charset="-122"/>
              </a:rPr>
              <a:t>更</a:t>
            </a:r>
            <a:r>
              <a:rPr lang="zh-CN" altLang="en-US" sz="2000" b="1" dirty="0" smtClean="0">
                <a:solidFill>
                  <a:srgbClr val="C00000"/>
                </a:solidFill>
                <a:latin typeface="幼圆" panose="02010509060101010101" pitchFamily="49" charset="-122"/>
                <a:ea typeface="幼圆" panose="02010509060101010101" pitchFamily="49" charset="-122"/>
              </a:rPr>
              <a:t>主流</a:t>
            </a:r>
            <a:r>
              <a:rPr lang="zh-CN" altLang="en-US" sz="2000" dirty="0" smtClean="0">
                <a:latin typeface="幼圆" panose="02010509060101010101" pitchFamily="49" charset="-122"/>
                <a:ea typeface="幼圆" panose="02010509060101010101" pitchFamily="49" charset="-122"/>
              </a:rPr>
              <a:t>的消费</a:t>
            </a:r>
            <a:r>
              <a:rPr lang="zh-CN" altLang="en-US" sz="2000" dirty="0">
                <a:latin typeface="幼圆" panose="02010509060101010101" pitchFamily="49" charset="-122"/>
                <a:ea typeface="幼圆" panose="02010509060101010101" pitchFamily="49" charset="-122"/>
              </a:rPr>
              <a:t>模式</a:t>
            </a:r>
            <a:endParaRPr lang="en-US" altLang="zh-CN" sz="2400" b="1" dirty="0" smtClean="0">
              <a:solidFill>
                <a:srgbClr val="C00000"/>
              </a:solidFill>
              <a:latin typeface="幼圆" panose="02010509060101010101" pitchFamily="49" charset="-122"/>
              <a:ea typeface="幼圆" panose="02010509060101010101" pitchFamily="49" charset="-122"/>
            </a:endParaRPr>
          </a:p>
          <a:p>
            <a:pPr marL="285750" indent="-285750">
              <a:buFont typeface="Arial" panose="020B0604020202020204" pitchFamily="34" charset="0"/>
              <a:buChar char="•"/>
            </a:pPr>
            <a:endParaRPr lang="en-US" altLang="zh-CN" sz="2400" b="1" dirty="0" smtClean="0">
              <a:solidFill>
                <a:srgbClr val="C00000"/>
              </a:solidFill>
              <a:latin typeface="幼圆" panose="02010509060101010101" pitchFamily="49" charset="-122"/>
              <a:ea typeface="幼圆" panose="02010509060101010101" pitchFamily="49" charset="-122"/>
            </a:endParaRPr>
          </a:p>
          <a:p>
            <a:pPr marL="285750" indent="-285750">
              <a:buFont typeface="Arial" panose="020B0604020202020204" pitchFamily="34" charset="0"/>
              <a:buChar char="•"/>
            </a:pPr>
            <a:r>
              <a:rPr lang="zh-CN" altLang="en-US" sz="2000" dirty="0" smtClean="0">
                <a:latin typeface="幼圆" panose="02010509060101010101" pitchFamily="49" charset="-122"/>
                <a:ea typeface="幼圆" panose="02010509060101010101" pitchFamily="49" charset="-122"/>
              </a:rPr>
              <a:t>更</a:t>
            </a:r>
            <a:r>
              <a:rPr lang="zh-CN" altLang="en-US" sz="2000" b="1" dirty="0" smtClean="0">
                <a:solidFill>
                  <a:srgbClr val="C00000"/>
                </a:solidFill>
                <a:latin typeface="幼圆" panose="02010509060101010101" pitchFamily="49" charset="-122"/>
                <a:ea typeface="幼圆" panose="02010509060101010101" pitchFamily="49" charset="-122"/>
              </a:rPr>
              <a:t>合理</a:t>
            </a:r>
            <a:r>
              <a:rPr lang="zh-CN" altLang="en-US" sz="2000" dirty="0" smtClean="0">
                <a:latin typeface="幼圆" panose="02010509060101010101" pitchFamily="49" charset="-122"/>
                <a:ea typeface="幼圆" panose="02010509060101010101" pitchFamily="49" charset="-122"/>
              </a:rPr>
              <a:t>的供应方式</a:t>
            </a:r>
            <a:endParaRPr lang="en-US" altLang="zh-CN" sz="2000" dirty="0" smtClean="0">
              <a:latin typeface="幼圆" panose="02010509060101010101" pitchFamily="49" charset="-122"/>
              <a:ea typeface="幼圆" panose="02010509060101010101" pitchFamily="49" charset="-122"/>
            </a:endParaRPr>
          </a:p>
        </p:txBody>
      </p:sp>
      <p:sp>
        <p:nvSpPr>
          <p:cNvPr id="22" name="虚尾箭头 21"/>
          <p:cNvSpPr/>
          <p:nvPr/>
        </p:nvSpPr>
        <p:spPr>
          <a:xfrm>
            <a:off x="6260691" y="3248374"/>
            <a:ext cx="849775" cy="810307"/>
          </a:xfrm>
          <a:prstGeom prst="strip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5164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04900" y="2041144"/>
            <a:ext cx="5734050" cy="3803065"/>
          </a:xfrm>
        </p:spPr>
        <p:txBody>
          <a:bodyPr>
            <a:normAutofit/>
          </a:bodyPr>
          <a:lstStyle/>
          <a:p>
            <a:pPr algn="ctr"/>
            <a:r>
              <a:rPr lang="zh-CN" altLang="en-US" dirty="0" smtClean="0"/>
              <a:t>谢谢！</a:t>
            </a:r>
            <a:r>
              <a:rPr lang="en-US" altLang="zh-CN" dirty="0" smtClean="0"/>
              <a:t/>
            </a:r>
            <a:br>
              <a:rPr lang="en-US" altLang="zh-CN" dirty="0" smtClean="0"/>
            </a:br>
            <a:r>
              <a:rPr lang="en-US" altLang="zh-CN" dirty="0" smtClean="0"/>
              <a:t/>
            </a:r>
            <a:br>
              <a:rPr lang="en-US" altLang="zh-CN" dirty="0" smtClean="0"/>
            </a:br>
            <a:r>
              <a:rPr lang="zh-CN" altLang="en-US" sz="3600" dirty="0"/>
              <a:t>请各位</a:t>
            </a:r>
            <a:r>
              <a:rPr lang="zh-CN" altLang="en-US" sz="3600" dirty="0" smtClean="0"/>
              <a:t>老师不吝指正</a:t>
            </a:r>
            <a:r>
              <a:rPr lang="en-US" altLang="zh-CN" sz="3600" dirty="0" smtClean="0"/>
              <a:t/>
            </a:r>
            <a:br>
              <a:rPr lang="en-US" altLang="zh-CN" sz="3600" dirty="0" smtClean="0"/>
            </a:br>
            <a:r>
              <a:rPr lang="en-US" altLang="zh-CN" dirty="0"/>
              <a:t/>
            </a:r>
            <a:br>
              <a:rPr lang="en-US" altLang="zh-CN" dirty="0"/>
            </a:br>
            <a:r>
              <a:rPr lang="en-US" altLang="zh-CN" sz="2000" dirty="0" smtClean="0"/>
              <a:t>2017</a:t>
            </a:r>
            <a:r>
              <a:rPr lang="zh-CN" altLang="en-US" sz="2000" dirty="0" smtClean="0"/>
              <a:t>年</a:t>
            </a:r>
            <a:r>
              <a:rPr lang="en-US" altLang="zh-CN" sz="2000" dirty="0" smtClean="0"/>
              <a:t>11</a:t>
            </a:r>
            <a:r>
              <a:rPr lang="zh-CN" altLang="en-US" sz="2000" dirty="0" smtClean="0"/>
              <a:t>月</a:t>
            </a:r>
            <a:r>
              <a:rPr lang="en-US" altLang="zh-CN" sz="2000" dirty="0" smtClean="0"/>
              <a:t>22</a:t>
            </a:r>
            <a:r>
              <a:rPr lang="zh-CN" altLang="en-US" sz="2000" dirty="0" smtClean="0"/>
              <a:t>日</a:t>
            </a:r>
            <a:r>
              <a:rPr lang="en-US" altLang="zh-CN" dirty="0" smtClean="0"/>
              <a:t/>
            </a:r>
            <a:br>
              <a:rPr lang="en-US" altLang="zh-CN" dirty="0" smtClean="0"/>
            </a:br>
            <a:endParaRPr lang="en-US" dirty="0"/>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5" r="8895"/>
          <a:stretch>
            <a:fillRect/>
          </a:stretch>
        </p:blipFill>
        <p:spPr/>
      </p:pic>
      <p:sp>
        <p:nvSpPr>
          <p:cNvPr id="8" name="椭圆 7"/>
          <p:cNvSpPr/>
          <p:nvPr/>
        </p:nvSpPr>
        <p:spPr>
          <a:xfrm>
            <a:off x="0" y="0"/>
            <a:ext cx="1104900" cy="1046922"/>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832035" y="212035"/>
            <a:ext cx="4108174" cy="646331"/>
          </a:xfrm>
          <a:prstGeom prst="rect">
            <a:avLst/>
          </a:prstGeom>
          <a:noFill/>
        </p:spPr>
        <p:txBody>
          <a:bodyPr wrap="square" rtlCol="0">
            <a:spAutoFit/>
          </a:bodyPr>
          <a:lstStyle/>
          <a:p>
            <a:pPr algn="r"/>
            <a:r>
              <a:rPr lang="zh-CN" altLang="en-US" dirty="0" smtClean="0">
                <a:solidFill>
                  <a:schemeClr val="bg1"/>
                </a:solidFill>
                <a:latin typeface="微软雅黑 Light" panose="020B0502040204020203" pitchFamily="34" charset="-122"/>
                <a:ea typeface="微软雅黑 Light" panose="020B0502040204020203" pitchFamily="34" charset="-122"/>
              </a:rPr>
              <a:t>华东师范大学</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a:p>
            <a:pPr algn="r"/>
            <a:r>
              <a:rPr lang="en-US" altLang="zh-CN" dirty="0" smtClean="0">
                <a:solidFill>
                  <a:schemeClr val="bg1"/>
                </a:solidFill>
                <a:latin typeface="微软雅黑 Light" panose="020B0502040204020203" pitchFamily="34" charset="-122"/>
                <a:ea typeface="微软雅黑 Light" panose="020B0502040204020203" pitchFamily="34" charset="-122"/>
              </a:rPr>
              <a:t>East China Normal University</a:t>
            </a: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0346049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3390" y="81342"/>
            <a:ext cx="9980682" cy="1096962"/>
          </a:xfrm>
        </p:spPr>
        <p:txBody>
          <a:bodyPr/>
          <a:lstStyle/>
          <a:p>
            <a:r>
              <a:rPr lang="zh-CN" altLang="en-US" dirty="0"/>
              <a:t>研究背景、现状、研究内容及意义</a:t>
            </a:r>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研究背景</a:t>
            </a:r>
            <a:endParaRPr lang="en-US" altLang="zh-CN" dirty="0" smtClean="0"/>
          </a:p>
          <a:p>
            <a:pPr marL="0" indent="0" algn="ctr">
              <a:buNone/>
            </a:pPr>
            <a:r>
              <a:rPr lang="zh-CN" altLang="en-US" dirty="0" smtClean="0">
                <a:ln w="0"/>
                <a:solidFill>
                  <a:schemeClr val="tx2">
                    <a:lumMod val="95000"/>
                    <a:lumOff val="5000"/>
                  </a:schemeClr>
                </a:solidFill>
              </a:rPr>
              <a:t>自动售货机迎来井喷式爆发？</a:t>
            </a:r>
            <a:endParaRPr lang="en-US" altLang="zh-CN" dirty="0" smtClean="0">
              <a:ln w="0"/>
              <a:solidFill>
                <a:schemeClr val="tx2">
                  <a:lumMod val="95000"/>
                  <a:lumOff val="5000"/>
                </a:schemeClr>
              </a:solidFill>
            </a:endParaRPr>
          </a:p>
          <a:p>
            <a:pPr marL="0" indent="0">
              <a:buNone/>
            </a:pPr>
            <a:endParaRPr lang="en-US" altLang="zh-CN" dirty="0" smtClean="0"/>
          </a:p>
          <a:p>
            <a:pPr marL="0" indent="0">
              <a:buNone/>
            </a:pPr>
            <a:endParaRPr lang="en-US" altLang="zh-CN" dirty="0"/>
          </a:p>
          <a:p>
            <a:pPr marL="0" indent="0">
              <a:buNone/>
            </a:pPr>
            <a:r>
              <a:rPr lang="zh-CN" altLang="en-US" dirty="0" smtClean="0"/>
              <a:t> </a:t>
            </a:r>
            <a:endParaRPr lang="zh-CN" altLang="en-US" dirty="0"/>
          </a:p>
          <a:p>
            <a:endParaRPr lang="zh-CN" altLang="en-US" dirty="0"/>
          </a:p>
        </p:txBody>
      </p:sp>
      <p:sp>
        <p:nvSpPr>
          <p:cNvPr id="19"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文本框 19"/>
          <p:cNvSpPr txBox="1"/>
          <p:nvPr/>
        </p:nvSpPr>
        <p:spPr>
          <a:xfrm>
            <a:off x="1195764" y="437882"/>
            <a:ext cx="367993" cy="584775"/>
          </a:xfrm>
          <a:prstGeom prst="rect">
            <a:avLst/>
          </a:prstGeom>
          <a:noFill/>
        </p:spPr>
        <p:txBody>
          <a:bodyPr wrap="square" rtlCol="0">
            <a:spAutoFit/>
          </a:bodyPr>
          <a:lstStyle/>
          <a:p>
            <a:r>
              <a:rPr lang="en-US" altLang="zh-CN" sz="3200" b="1" dirty="0" smtClean="0">
                <a:solidFill>
                  <a:schemeClr val="bg1"/>
                </a:solidFill>
              </a:rPr>
              <a:t>1</a:t>
            </a:r>
            <a:endParaRPr lang="zh-CN" altLang="en-US" sz="3200" b="1" dirty="0">
              <a:solidFill>
                <a:schemeClr val="bg1"/>
              </a:solidFill>
            </a:endParaRPr>
          </a:p>
        </p:txBody>
      </p:sp>
      <p:sp>
        <p:nvSpPr>
          <p:cNvPr id="23" name="文本框 22"/>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49" name="图示 48"/>
          <p:cNvGraphicFramePr/>
          <p:nvPr>
            <p:extLst>
              <p:ext uri="{D42A27DB-BD31-4B8C-83A1-F6EECF244321}">
                <p14:modId xmlns:p14="http://schemas.microsoft.com/office/powerpoint/2010/main" val="687394865"/>
              </p:ext>
            </p:extLst>
          </p:nvPr>
        </p:nvGraphicFramePr>
        <p:xfrm>
          <a:off x="1649613" y="2955208"/>
          <a:ext cx="6263775" cy="3163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图表 56"/>
          <p:cNvGraphicFramePr/>
          <p:nvPr>
            <p:extLst>
              <p:ext uri="{D42A27DB-BD31-4B8C-83A1-F6EECF244321}">
                <p14:modId xmlns:p14="http://schemas.microsoft.com/office/powerpoint/2010/main" val="2982803469"/>
              </p:ext>
            </p:extLst>
          </p:nvPr>
        </p:nvGraphicFramePr>
        <p:xfrm>
          <a:off x="6771722" y="2920849"/>
          <a:ext cx="4076054" cy="3193655"/>
        </p:xfrm>
        <a:graphic>
          <a:graphicData uri="http://schemas.openxmlformats.org/drawingml/2006/chart">
            <c:chart xmlns:c="http://schemas.openxmlformats.org/drawingml/2006/chart" xmlns:r="http://schemas.openxmlformats.org/officeDocument/2006/relationships" r:id="rId8"/>
          </a:graphicData>
        </a:graphic>
      </p:graphicFrame>
      <p:cxnSp>
        <p:nvCxnSpPr>
          <p:cNvPr id="58" name="直接连接符 57"/>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0" name="椭圆 59"/>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p:txBody>
      </p:sp>
      <p:sp>
        <p:nvSpPr>
          <p:cNvPr id="97" name="文本框 96"/>
          <p:cNvSpPr txBox="1"/>
          <p:nvPr/>
        </p:nvSpPr>
        <p:spPr>
          <a:xfrm>
            <a:off x="2189164" y="2999951"/>
            <a:ext cx="1219200" cy="954107"/>
          </a:xfrm>
          <a:prstGeom prst="rect">
            <a:avLst/>
          </a:prstGeom>
          <a:noFill/>
        </p:spPr>
        <p:txBody>
          <a:bodyPr wrap="square" rtlCol="0">
            <a:spAutoFit/>
          </a:bodyPr>
          <a:lstStyle/>
          <a:p>
            <a:pPr algn="r"/>
            <a:r>
              <a:rPr lang="zh-CN" altLang="en-US" sz="1400" dirty="0" smtClean="0">
                <a:latin typeface="幼圆" panose="02010509060101010101" pitchFamily="49" charset="-122"/>
                <a:ea typeface="幼圆" panose="02010509060101010101" pitchFamily="49" charset="-122"/>
              </a:rPr>
              <a:t>人力成本</a:t>
            </a:r>
            <a:endParaRPr lang="en-US" altLang="zh-CN" sz="1400" dirty="0" smtClean="0">
              <a:latin typeface="幼圆" panose="02010509060101010101" pitchFamily="49" charset="-122"/>
              <a:ea typeface="幼圆" panose="02010509060101010101" pitchFamily="49" charset="-122"/>
            </a:endParaRPr>
          </a:p>
          <a:p>
            <a:pPr algn="r"/>
            <a:r>
              <a:rPr lang="zh-CN" altLang="en-US" sz="1400" dirty="0" smtClean="0">
                <a:latin typeface="幼圆" panose="02010509060101010101" pitchFamily="49" charset="-122"/>
                <a:ea typeface="幼圆" panose="02010509060101010101" pitchFamily="49" charset="-122"/>
              </a:rPr>
              <a:t>商铺成本</a:t>
            </a:r>
            <a:endParaRPr lang="en-US" altLang="zh-CN" sz="1400" dirty="0" smtClean="0">
              <a:latin typeface="幼圆" panose="02010509060101010101" pitchFamily="49" charset="-122"/>
              <a:ea typeface="幼圆" panose="02010509060101010101" pitchFamily="49" charset="-122"/>
            </a:endParaRPr>
          </a:p>
          <a:p>
            <a:pPr algn="r"/>
            <a:r>
              <a:rPr lang="zh-CN" altLang="en-US" sz="1400" dirty="0" smtClean="0">
                <a:latin typeface="幼圆" panose="02010509060101010101" pitchFamily="49" charset="-122"/>
                <a:ea typeface="幼圆" panose="02010509060101010101" pitchFamily="49" charset="-122"/>
              </a:rPr>
              <a:t>售货机成本</a:t>
            </a:r>
            <a:endParaRPr lang="en-US" altLang="zh-CN" sz="1400" dirty="0" smtClean="0">
              <a:latin typeface="幼圆" panose="02010509060101010101" pitchFamily="49" charset="-122"/>
              <a:ea typeface="幼圆" panose="02010509060101010101" pitchFamily="49" charset="-122"/>
            </a:endParaRPr>
          </a:p>
          <a:p>
            <a:pPr algn="r"/>
            <a:r>
              <a:rPr lang="en-US" altLang="zh-CN" sz="1400" dirty="0" smtClean="0">
                <a:latin typeface="幼圆" panose="02010509060101010101" pitchFamily="49" charset="-122"/>
                <a:ea typeface="幼圆" panose="02010509060101010101" pitchFamily="49" charset="-122"/>
              </a:rPr>
              <a:t>…</a:t>
            </a:r>
            <a:endParaRPr lang="zh-CN" altLang="en-US" sz="1400" dirty="0">
              <a:latin typeface="幼圆" panose="02010509060101010101" pitchFamily="49" charset="-122"/>
              <a:ea typeface="幼圆" panose="02010509060101010101" pitchFamily="49" charset="-122"/>
            </a:endParaRPr>
          </a:p>
        </p:txBody>
      </p:sp>
      <p:sp>
        <p:nvSpPr>
          <p:cNvPr id="98" name="文本框 97"/>
          <p:cNvSpPr txBox="1"/>
          <p:nvPr/>
        </p:nvSpPr>
        <p:spPr>
          <a:xfrm>
            <a:off x="982664" y="4167596"/>
            <a:ext cx="1815922" cy="738664"/>
          </a:xfrm>
          <a:prstGeom prst="rect">
            <a:avLst/>
          </a:prstGeom>
          <a:noFill/>
        </p:spPr>
        <p:txBody>
          <a:bodyPr wrap="square" rtlCol="0">
            <a:spAutoFit/>
          </a:bodyPr>
          <a:lstStyle/>
          <a:p>
            <a:pPr algn="r"/>
            <a:r>
              <a:rPr lang="zh-CN" altLang="en-US" sz="1400" dirty="0" smtClean="0">
                <a:latin typeface="幼圆" panose="02010509060101010101" pitchFamily="49" charset="-122"/>
                <a:ea typeface="幼圆" panose="02010509060101010101" pitchFamily="49" charset="-122"/>
              </a:rPr>
              <a:t>商场、学校</a:t>
            </a:r>
            <a:endParaRPr lang="en-US" altLang="zh-CN" sz="1400" dirty="0" smtClean="0">
              <a:latin typeface="幼圆" panose="02010509060101010101" pitchFamily="49" charset="-122"/>
              <a:ea typeface="幼圆" panose="02010509060101010101" pitchFamily="49" charset="-122"/>
            </a:endParaRPr>
          </a:p>
          <a:p>
            <a:pPr algn="r"/>
            <a:r>
              <a:rPr lang="zh-CN" altLang="en-US" sz="1400" dirty="0" smtClean="0">
                <a:latin typeface="幼圆" panose="02010509060101010101" pitchFamily="49" charset="-122"/>
                <a:ea typeface="幼圆" panose="02010509060101010101" pitchFamily="49" charset="-122"/>
              </a:rPr>
              <a:t>写字楼、地铁站</a:t>
            </a:r>
            <a:endParaRPr lang="en-US" altLang="zh-CN" sz="1400" dirty="0" smtClean="0">
              <a:latin typeface="幼圆" panose="02010509060101010101" pitchFamily="49" charset="-122"/>
              <a:ea typeface="幼圆" panose="02010509060101010101" pitchFamily="49" charset="-122"/>
            </a:endParaRPr>
          </a:p>
          <a:p>
            <a:pPr algn="r"/>
            <a:r>
              <a:rPr lang="en-US" altLang="zh-CN" sz="1400" dirty="0" smtClean="0">
                <a:latin typeface="幼圆" panose="02010509060101010101" pitchFamily="49" charset="-122"/>
                <a:ea typeface="幼圆" panose="02010509060101010101" pitchFamily="49" charset="-122"/>
              </a:rPr>
              <a:t>…</a:t>
            </a:r>
            <a:endParaRPr lang="zh-CN" altLang="en-US" sz="1400" dirty="0">
              <a:latin typeface="幼圆" panose="02010509060101010101" pitchFamily="49" charset="-122"/>
              <a:ea typeface="幼圆" panose="02010509060101010101" pitchFamily="49" charset="-122"/>
            </a:endParaRPr>
          </a:p>
        </p:txBody>
      </p:sp>
      <p:sp>
        <p:nvSpPr>
          <p:cNvPr id="99" name="文本框 98"/>
          <p:cNvSpPr txBox="1"/>
          <p:nvPr/>
        </p:nvSpPr>
        <p:spPr>
          <a:xfrm>
            <a:off x="1510465" y="5379984"/>
            <a:ext cx="1815922" cy="307777"/>
          </a:xfrm>
          <a:prstGeom prst="rect">
            <a:avLst/>
          </a:prstGeom>
          <a:noFill/>
        </p:spPr>
        <p:txBody>
          <a:bodyPr wrap="square" rtlCol="0">
            <a:spAutoFit/>
          </a:bodyPr>
          <a:lstStyle/>
          <a:p>
            <a:pPr algn="r"/>
            <a:r>
              <a:rPr lang="zh-CN" altLang="en-US" sz="1400" dirty="0" smtClean="0">
                <a:latin typeface="幼圆" panose="02010509060101010101" pitchFamily="49" charset="-122"/>
                <a:ea typeface="幼圆" panose="02010509060101010101" pitchFamily="49" charset="-122"/>
              </a:rPr>
              <a:t>投币</a:t>
            </a:r>
            <a:r>
              <a:rPr lang="en-US" altLang="zh-CN" sz="1400" dirty="0" smtClean="0">
                <a:latin typeface="幼圆" panose="02010509060101010101" pitchFamily="49" charset="-122"/>
                <a:ea typeface="幼圆" panose="02010509060101010101" pitchFamily="49" charset="-122"/>
              </a:rPr>
              <a:t>-&gt;</a:t>
            </a:r>
            <a:r>
              <a:rPr lang="zh-CN" altLang="en-US" sz="1400" dirty="0" smtClean="0">
                <a:latin typeface="幼圆" panose="02010509060101010101" pitchFamily="49" charset="-122"/>
                <a:ea typeface="幼圆" panose="02010509060101010101" pitchFamily="49" charset="-122"/>
              </a:rPr>
              <a:t>移动、声波</a:t>
            </a:r>
            <a:r>
              <a:rPr lang="en-US" altLang="zh-CN" sz="1400" dirty="0" smtClean="0">
                <a:latin typeface="幼圆" panose="02010509060101010101" pitchFamily="49" charset="-122"/>
                <a:ea typeface="幼圆" panose="02010509060101010101" pitchFamily="49" charset="-122"/>
              </a:rPr>
              <a:t>…</a:t>
            </a:r>
            <a:endParaRPr lang="zh-CN" altLang="en-US" sz="1400" dirty="0">
              <a:latin typeface="幼圆" panose="02010509060101010101" pitchFamily="49" charset="-122"/>
              <a:ea typeface="幼圆" panose="02010509060101010101" pitchFamily="49" charset="-122"/>
            </a:endParaRPr>
          </a:p>
        </p:txBody>
      </p:sp>
      <p:sp>
        <p:nvSpPr>
          <p:cNvPr id="100" name="文本框 99"/>
          <p:cNvSpPr txBox="1"/>
          <p:nvPr/>
        </p:nvSpPr>
        <p:spPr>
          <a:xfrm>
            <a:off x="5068377" y="6047603"/>
            <a:ext cx="1815922" cy="307777"/>
          </a:xfrm>
          <a:prstGeom prst="rect">
            <a:avLst/>
          </a:prstGeom>
          <a:noFill/>
        </p:spPr>
        <p:txBody>
          <a:bodyPr wrap="square" rtlCol="0">
            <a:spAutoFit/>
          </a:bodyPr>
          <a:lstStyle/>
          <a:p>
            <a:pPr algn="r"/>
            <a:r>
              <a:rPr lang="zh-CN" altLang="en-US" sz="1400" dirty="0">
                <a:latin typeface="幼圆" panose="02010509060101010101" pitchFamily="49" charset="-122"/>
                <a:ea typeface="幼圆" panose="02010509060101010101" pitchFamily="49" charset="-122"/>
              </a:rPr>
              <a:t>商品销售</a:t>
            </a:r>
            <a:r>
              <a:rPr lang="en-US" altLang="zh-CN" sz="1400" dirty="0" smtClean="0">
                <a:latin typeface="幼圆" panose="02010509060101010101" pitchFamily="49" charset="-122"/>
                <a:ea typeface="幼圆" panose="02010509060101010101" pitchFamily="49" charset="-122"/>
              </a:rPr>
              <a:t>-&gt;</a:t>
            </a:r>
            <a:r>
              <a:rPr lang="zh-CN" altLang="en-US" sz="1400" dirty="0" smtClean="0">
                <a:latin typeface="幼圆" panose="02010509060101010101" pitchFamily="49" charset="-122"/>
                <a:ea typeface="幼圆" panose="02010509060101010101" pitchFamily="49" charset="-122"/>
              </a:rPr>
              <a:t>广告</a:t>
            </a:r>
            <a:r>
              <a:rPr lang="zh-CN" altLang="en-US" sz="1400" dirty="0">
                <a:latin typeface="幼圆" panose="02010509060101010101" pitchFamily="49" charset="-122"/>
                <a:ea typeface="幼圆" panose="02010509060101010101" pitchFamily="49" charset="-122"/>
              </a:rPr>
              <a:t>收入</a:t>
            </a:r>
          </a:p>
        </p:txBody>
      </p:sp>
      <p:sp>
        <p:nvSpPr>
          <p:cNvPr id="102" name="文本框 101"/>
          <p:cNvSpPr txBox="1"/>
          <p:nvPr/>
        </p:nvSpPr>
        <p:spPr>
          <a:xfrm>
            <a:off x="5478551" y="3168340"/>
            <a:ext cx="1815922" cy="307777"/>
          </a:xfrm>
          <a:prstGeom prst="rect">
            <a:avLst/>
          </a:prstGeom>
          <a:noFill/>
        </p:spPr>
        <p:txBody>
          <a:bodyPr wrap="square" rtlCol="0">
            <a:spAutoFit/>
          </a:bodyPr>
          <a:lstStyle/>
          <a:p>
            <a:r>
              <a:rPr lang="zh-CN" altLang="en-US" sz="1400" dirty="0" smtClean="0">
                <a:latin typeface="幼圆" panose="02010509060101010101" pitchFamily="49" charset="-122"/>
                <a:ea typeface="幼圆" panose="02010509060101010101" pitchFamily="49" charset="-122"/>
              </a:rPr>
              <a:t>快速、便捷</a:t>
            </a:r>
            <a:r>
              <a:rPr lang="en-US" altLang="zh-CN" sz="1400" dirty="0" smtClean="0">
                <a:latin typeface="幼圆" panose="02010509060101010101" pitchFamily="49" charset="-122"/>
                <a:ea typeface="幼圆" panose="02010509060101010101" pitchFamily="49" charset="-122"/>
              </a:rPr>
              <a:t>…</a:t>
            </a:r>
            <a:endParaRPr lang="zh-CN" altLang="en-US" sz="14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608703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4899" y="1600200"/>
            <a:ext cx="10007385" cy="4800600"/>
          </a:xfrm>
        </p:spPr>
        <p:txBody>
          <a:bodyPr/>
          <a:lstStyle/>
          <a:p>
            <a:pPr marL="0" indent="0">
              <a:buNone/>
            </a:pPr>
            <a:r>
              <a:rPr lang="zh-CN" altLang="en-US" dirty="0" smtClean="0"/>
              <a:t>            研究现状</a:t>
            </a:r>
            <a:endParaRPr lang="zh-CN" altLang="en-US" dirty="0"/>
          </a:p>
        </p:txBody>
      </p:sp>
      <p:sp>
        <p:nvSpPr>
          <p:cNvPr id="12" name="标题 1"/>
          <p:cNvSpPr>
            <a:spLocks noGrp="1"/>
          </p:cNvSpPr>
          <p:nvPr>
            <p:ph type="title"/>
          </p:nvPr>
        </p:nvSpPr>
        <p:spPr>
          <a:xfrm>
            <a:off x="1903390" y="81342"/>
            <a:ext cx="9980682" cy="1096962"/>
          </a:xfrm>
        </p:spPr>
        <p:txBody>
          <a:bodyPr/>
          <a:lstStyle/>
          <a:p>
            <a:r>
              <a:rPr lang="zh-CN" altLang="en-US" dirty="0"/>
              <a:t>研究背景、现状、研究内容及意义</a:t>
            </a:r>
          </a:p>
        </p:txBody>
      </p:sp>
      <p:sp>
        <p:nvSpPr>
          <p:cNvPr id="13"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框 13"/>
          <p:cNvSpPr txBox="1"/>
          <p:nvPr/>
        </p:nvSpPr>
        <p:spPr>
          <a:xfrm>
            <a:off x="1195764" y="437882"/>
            <a:ext cx="367993" cy="584775"/>
          </a:xfrm>
          <a:prstGeom prst="rect">
            <a:avLst/>
          </a:prstGeom>
          <a:noFill/>
        </p:spPr>
        <p:txBody>
          <a:bodyPr wrap="square" rtlCol="0">
            <a:spAutoFit/>
          </a:bodyPr>
          <a:lstStyle/>
          <a:p>
            <a:r>
              <a:rPr lang="en-US" altLang="zh-CN" sz="3200" b="1" dirty="0">
                <a:solidFill>
                  <a:schemeClr val="bg1"/>
                </a:solidFill>
              </a:rPr>
              <a:t>1</a:t>
            </a:r>
            <a:endParaRPr lang="zh-CN" altLang="en-US" sz="3200" b="1" dirty="0">
              <a:solidFill>
                <a:schemeClr val="bg1"/>
              </a:solidFill>
            </a:endParaRPr>
          </a:p>
        </p:txBody>
      </p:sp>
      <p:sp>
        <p:nvSpPr>
          <p:cNvPr id="15" name="文本框 14"/>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cxnSp>
        <p:nvCxnSpPr>
          <p:cNvPr id="28" name="直接连接符 27"/>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椭圆 28"/>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smtClean="0">
                <a:latin typeface="微软雅黑" pitchFamily="34" charset="-122"/>
                <a:ea typeface="微软雅黑" pitchFamily="34" charset="-122"/>
              </a:rPr>
              <a:t>2</a:t>
            </a:r>
            <a:endParaRPr lang="zh-CN" altLang="en-US" sz="2000" dirty="0">
              <a:latin typeface="微软雅黑" pitchFamily="34" charset="-122"/>
              <a:ea typeface="微软雅黑" pitchFamily="34" charset="-122"/>
            </a:endParaRPr>
          </a:p>
        </p:txBody>
      </p:sp>
      <p:pic>
        <p:nvPicPr>
          <p:cNvPr id="36" name="图片 35"/>
          <p:cNvPicPr>
            <a:picLocks noChangeAspect="1"/>
          </p:cNvPicPr>
          <p:nvPr/>
        </p:nvPicPr>
        <p:blipFill rotWithShape="1">
          <a:blip r:embed="rId3">
            <a:extLst>
              <a:ext uri="{28A0092B-C50C-407E-A947-70E740481C1C}">
                <a14:useLocalDpi xmlns:a14="http://schemas.microsoft.com/office/drawing/2010/main" val="0"/>
              </a:ext>
            </a:extLst>
          </a:blip>
          <a:srcRect l="5819" t="3616" r="5368" b="1582"/>
          <a:stretch/>
        </p:blipFill>
        <p:spPr>
          <a:xfrm>
            <a:off x="1739162" y="2050931"/>
            <a:ext cx="1816275" cy="2908120"/>
          </a:xfrm>
          <a:prstGeom prst="rect">
            <a:avLst/>
          </a:prstGeom>
        </p:spPr>
      </p:pic>
      <p:sp>
        <p:nvSpPr>
          <p:cNvPr id="37" name="文本框 36"/>
          <p:cNvSpPr txBox="1"/>
          <p:nvPr/>
        </p:nvSpPr>
        <p:spPr>
          <a:xfrm>
            <a:off x="730685" y="5116768"/>
            <a:ext cx="5408908" cy="1477328"/>
          </a:xfrm>
          <a:prstGeom prst="rect">
            <a:avLst/>
          </a:prstGeom>
          <a:noFill/>
        </p:spPr>
        <p:txBody>
          <a:bodyPr wrap="square" rtlCol="0">
            <a:spAutoFit/>
          </a:bodyPr>
          <a:lstStyle/>
          <a:p>
            <a:r>
              <a:rPr lang="zh-CN" altLang="en-US" b="1" dirty="0" smtClean="0">
                <a:solidFill>
                  <a:schemeClr val="tx2">
                    <a:lumMod val="95000"/>
                    <a:lumOff val="5000"/>
                  </a:schemeClr>
                </a:solidFill>
                <a:latin typeface="幼圆" panose="02010509060101010101" pitchFamily="49" charset="-122"/>
                <a:ea typeface="幼圆" panose="02010509060101010101" pitchFamily="49" charset="-122"/>
              </a:rPr>
              <a:t>老式</a:t>
            </a:r>
            <a:r>
              <a:rPr lang="zh-CN" altLang="en-US" b="1" dirty="0">
                <a:solidFill>
                  <a:schemeClr val="tx2">
                    <a:lumMod val="95000"/>
                    <a:lumOff val="5000"/>
                  </a:schemeClr>
                </a:solidFill>
                <a:latin typeface="幼圆" panose="02010509060101010101" pitchFamily="49" charset="-122"/>
                <a:ea typeface="幼圆" panose="02010509060101010101" pitchFamily="49" charset="-122"/>
              </a:rPr>
              <a:t>售货机</a:t>
            </a:r>
            <a:r>
              <a:rPr lang="zh-CN" altLang="en-US" b="1" dirty="0" smtClean="0">
                <a:solidFill>
                  <a:schemeClr val="tx2">
                    <a:lumMod val="95000"/>
                    <a:lumOff val="5000"/>
                  </a:schemeClr>
                </a:solidFill>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物理</a:t>
            </a:r>
            <a:r>
              <a:rPr lang="zh-CN" altLang="en-US" dirty="0">
                <a:latin typeface="幼圆" panose="02010509060101010101" pitchFamily="49" charset="-122"/>
                <a:ea typeface="幼圆" panose="02010509060101010101" pitchFamily="49" charset="-122"/>
              </a:rPr>
              <a:t>键盘选</a:t>
            </a:r>
            <a:r>
              <a:rPr lang="zh-CN" altLang="en-US" dirty="0" smtClean="0">
                <a:latin typeface="幼圆" panose="02010509060101010101" pitchFamily="49" charset="-122"/>
                <a:ea typeface="幼圆" panose="02010509060101010101" pitchFamily="49" charset="-122"/>
              </a:rPr>
              <a:t>货</a:t>
            </a:r>
            <a:endParaRPr lang="en-US" altLang="zh-CN" dirty="0" smtClean="0">
              <a:latin typeface="幼圆" panose="02010509060101010101" pitchFamily="49" charset="-122"/>
              <a:ea typeface="幼圆" panose="02010509060101010101" pitchFamily="49" charset="-122"/>
            </a:endParaRPr>
          </a:p>
          <a:p>
            <a:r>
              <a:rPr lang="en-US" altLang="zh-CN" dirty="0" smtClean="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硬币、纸币、</a:t>
            </a:r>
            <a:r>
              <a:rPr lang="en-US" altLang="zh-CN" dirty="0" smtClean="0">
                <a:latin typeface="幼圆" panose="02010509060101010101" pitchFamily="49" charset="-122"/>
                <a:ea typeface="幼圆" panose="02010509060101010101" pitchFamily="49" charset="-122"/>
              </a:rPr>
              <a:t>POS</a:t>
            </a:r>
          </a:p>
          <a:p>
            <a:r>
              <a:rPr lang="en-US" altLang="zh-CN" dirty="0" smtClean="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无显示器</a:t>
            </a:r>
            <a:endParaRPr lang="en-US" altLang="zh-CN" dirty="0" smtClean="0">
              <a:latin typeface="幼圆" panose="02010509060101010101" pitchFamily="49" charset="-122"/>
              <a:ea typeface="幼圆" panose="02010509060101010101" pitchFamily="49" charset="-122"/>
            </a:endParaRPr>
          </a:p>
          <a:p>
            <a:r>
              <a:rPr lang="en-US" altLang="zh-CN" dirty="0" smtClean="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人工管理</a:t>
            </a:r>
            <a:endParaRPr lang="en-US" altLang="zh-CN" dirty="0" smtClean="0">
              <a:latin typeface="幼圆" panose="02010509060101010101" pitchFamily="49" charset="-122"/>
              <a:ea typeface="幼圆" panose="02010509060101010101" pitchFamily="49" charset="-122"/>
            </a:endParaRPr>
          </a:p>
          <a:p>
            <a:r>
              <a:rPr lang="en-US" altLang="zh-CN" dirty="0" smtClean="0">
                <a:latin typeface="幼圆" panose="02010509060101010101" pitchFamily="49" charset="-122"/>
                <a:ea typeface="幼圆" panose="02010509060101010101" pitchFamily="49" charset="-122"/>
              </a:rPr>
              <a:t>	</a:t>
            </a:r>
            <a:endParaRPr lang="zh-CN" altLang="en-US" dirty="0">
              <a:latin typeface="幼圆" panose="02010509060101010101" pitchFamily="49" charset="-122"/>
              <a:ea typeface="幼圆" panose="02010509060101010101" pitchFamily="49" charset="-122"/>
            </a:endParaRPr>
          </a:p>
        </p:txBody>
      </p:sp>
      <p:pic>
        <p:nvPicPr>
          <p:cNvPr id="39" name="图片 38"/>
          <p:cNvPicPr>
            <a:picLocks noChangeAspect="1"/>
          </p:cNvPicPr>
          <p:nvPr/>
        </p:nvPicPr>
        <p:blipFill rotWithShape="1">
          <a:blip r:embed="rId4" cstate="print">
            <a:extLst>
              <a:ext uri="{28A0092B-C50C-407E-A947-70E740481C1C}">
                <a14:useLocalDpi xmlns:a14="http://schemas.microsoft.com/office/drawing/2010/main" val="0"/>
              </a:ext>
            </a:extLst>
          </a:blip>
          <a:srcRect l="18712" t="18630" r="15178" b="14813"/>
          <a:stretch/>
        </p:blipFill>
        <p:spPr>
          <a:xfrm>
            <a:off x="4567623" y="2087231"/>
            <a:ext cx="2075038" cy="2882686"/>
          </a:xfrm>
          <a:prstGeom prst="rect">
            <a:avLst/>
          </a:prstGeom>
        </p:spPr>
      </p:pic>
      <p:sp>
        <p:nvSpPr>
          <p:cNvPr id="40" name="文本框 39"/>
          <p:cNvSpPr txBox="1"/>
          <p:nvPr/>
        </p:nvSpPr>
        <p:spPr>
          <a:xfrm>
            <a:off x="3701121" y="5116768"/>
            <a:ext cx="5904855" cy="1477328"/>
          </a:xfrm>
          <a:prstGeom prst="rect">
            <a:avLst/>
          </a:prstGeom>
          <a:noFill/>
        </p:spPr>
        <p:txBody>
          <a:bodyPr wrap="square" rtlCol="0">
            <a:spAutoFit/>
          </a:bodyPr>
          <a:lstStyle/>
          <a:p>
            <a:r>
              <a:rPr lang="en-US" altLang="zh-CN" dirty="0">
                <a:latin typeface="幼圆" panose="02010509060101010101" pitchFamily="49" charset="-122"/>
                <a:ea typeface="幼圆" panose="02010509060101010101" pitchFamily="49" charset="-122"/>
              </a:rPr>
              <a:t> </a:t>
            </a:r>
            <a:r>
              <a:rPr lang="en-US" altLang="zh-CN" dirty="0" smtClean="0">
                <a:latin typeface="幼圆" panose="02010509060101010101" pitchFamily="49" charset="-122"/>
                <a:ea typeface="幼圆" panose="02010509060101010101" pitchFamily="49" charset="-122"/>
              </a:rPr>
              <a:t>   </a:t>
            </a:r>
            <a:r>
              <a:rPr lang="zh-CN" altLang="en-US" b="1" dirty="0" smtClean="0">
                <a:solidFill>
                  <a:schemeClr val="tx2">
                    <a:lumMod val="95000"/>
                    <a:lumOff val="5000"/>
                  </a:schemeClr>
                </a:solidFill>
                <a:latin typeface="幼圆" panose="02010509060101010101" pitchFamily="49" charset="-122"/>
                <a:ea typeface="幼圆" panose="02010509060101010101" pitchFamily="49" charset="-122"/>
              </a:rPr>
              <a:t>智能</a:t>
            </a:r>
            <a:r>
              <a:rPr lang="zh-CN" altLang="en-US" b="1" dirty="0">
                <a:solidFill>
                  <a:schemeClr val="tx2">
                    <a:lumMod val="95000"/>
                    <a:lumOff val="5000"/>
                  </a:schemeClr>
                </a:solidFill>
                <a:latin typeface="幼圆" panose="02010509060101010101" pitchFamily="49" charset="-122"/>
                <a:ea typeface="幼圆" panose="02010509060101010101" pitchFamily="49" charset="-122"/>
              </a:rPr>
              <a:t>售货机：</a:t>
            </a:r>
            <a:r>
              <a:rPr lang="zh-CN" altLang="en-US" dirty="0" smtClean="0">
                <a:latin typeface="幼圆" panose="02010509060101010101" pitchFamily="49" charset="-122"/>
                <a:ea typeface="幼圆" panose="02010509060101010101" pitchFamily="49" charset="-122"/>
              </a:rPr>
              <a:t>物理</a:t>
            </a:r>
            <a:r>
              <a:rPr lang="zh-CN" altLang="en-US" dirty="0">
                <a:latin typeface="幼圆" panose="02010509060101010101" pitchFamily="49" charset="-122"/>
                <a:ea typeface="幼圆" panose="02010509060101010101" pitchFamily="49" charset="-122"/>
              </a:rPr>
              <a:t>键盘选</a:t>
            </a:r>
            <a:r>
              <a:rPr lang="zh-CN" altLang="en-US" dirty="0" smtClean="0">
                <a:latin typeface="幼圆" panose="02010509060101010101" pitchFamily="49" charset="-122"/>
                <a:ea typeface="幼圆" panose="02010509060101010101" pitchFamily="49" charset="-122"/>
              </a:rPr>
              <a:t>货、显示屏选货</a:t>
            </a:r>
            <a:endParaRPr lang="en-US" altLang="zh-CN" dirty="0" smtClean="0">
              <a:latin typeface="幼圆" panose="02010509060101010101" pitchFamily="49" charset="-122"/>
              <a:ea typeface="幼圆" panose="02010509060101010101" pitchFamily="49" charset="-122"/>
            </a:endParaRPr>
          </a:p>
          <a:p>
            <a:r>
              <a:rPr lang="en-US" altLang="zh-CN" dirty="0" smtClean="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移动、声波、硬币、纸币、</a:t>
            </a:r>
            <a:r>
              <a:rPr lang="en-US" altLang="zh-CN" dirty="0" smtClean="0">
                <a:latin typeface="幼圆" panose="02010509060101010101" pitchFamily="49" charset="-122"/>
                <a:ea typeface="幼圆" panose="02010509060101010101" pitchFamily="49" charset="-122"/>
              </a:rPr>
              <a:t>POS</a:t>
            </a:r>
            <a:r>
              <a:rPr lang="zh-CN" altLang="en-US" dirty="0" smtClean="0">
                <a:latin typeface="幼圆" panose="02010509060101010101" pitchFamily="49" charset="-122"/>
                <a:ea typeface="幼圆" panose="02010509060101010101" pitchFamily="49" charset="-122"/>
              </a:rPr>
              <a:t>支付</a:t>
            </a:r>
            <a:endParaRPr lang="en-US" altLang="zh-CN" dirty="0" smtClean="0">
              <a:latin typeface="幼圆" panose="02010509060101010101" pitchFamily="49" charset="-122"/>
              <a:ea typeface="幼圆" panose="02010509060101010101" pitchFamily="49" charset="-122"/>
            </a:endParaRPr>
          </a:p>
          <a:p>
            <a:r>
              <a:rPr lang="en-US" altLang="zh-CN" dirty="0" smtClean="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提供可交互的显示器</a:t>
            </a:r>
            <a:endParaRPr lang="en-US" altLang="zh-CN" dirty="0" smtClean="0">
              <a:latin typeface="幼圆" panose="02010509060101010101" pitchFamily="49" charset="-122"/>
              <a:ea typeface="幼圆" panose="02010509060101010101" pitchFamily="49" charset="-122"/>
            </a:endParaRPr>
          </a:p>
          <a:p>
            <a:r>
              <a:rPr lang="en-US" altLang="zh-CN" dirty="0" smtClean="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后台管理系统、智能售货终端</a:t>
            </a:r>
            <a:endParaRPr lang="en-US" altLang="zh-CN" dirty="0" smtClean="0">
              <a:latin typeface="幼圆" panose="02010509060101010101" pitchFamily="49" charset="-122"/>
              <a:ea typeface="幼圆" panose="02010509060101010101" pitchFamily="49" charset="-122"/>
            </a:endParaRPr>
          </a:p>
          <a:p>
            <a:r>
              <a:rPr lang="en-US" altLang="zh-CN" dirty="0" smtClean="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新的赢利点、增值服务</a:t>
            </a:r>
            <a:endParaRPr lang="zh-CN" altLang="en-US" dirty="0">
              <a:latin typeface="幼圆" panose="02010509060101010101" pitchFamily="49" charset="-122"/>
              <a:ea typeface="幼圆" panose="02010509060101010101" pitchFamily="49" charset="-122"/>
            </a:endParaRPr>
          </a:p>
        </p:txBody>
      </p:sp>
      <p:graphicFrame>
        <p:nvGraphicFramePr>
          <p:cNvPr id="65" name="图表 64"/>
          <p:cNvGraphicFramePr/>
          <p:nvPr>
            <p:extLst>
              <p:ext uri="{D42A27DB-BD31-4B8C-83A1-F6EECF244321}">
                <p14:modId xmlns:p14="http://schemas.microsoft.com/office/powerpoint/2010/main" val="2080713818"/>
              </p:ext>
            </p:extLst>
          </p:nvPr>
        </p:nvGraphicFramePr>
        <p:xfrm>
          <a:off x="7205056" y="1707627"/>
          <a:ext cx="3907228" cy="286437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20504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smtClean="0"/>
              <a:t> </a:t>
            </a:r>
            <a:r>
              <a:rPr lang="en-US" altLang="zh-CN" dirty="0" smtClean="0"/>
              <a:t>	</a:t>
            </a:r>
            <a:r>
              <a:rPr lang="zh-CN" altLang="en-US" dirty="0" smtClean="0"/>
              <a:t>研究内容及意义</a:t>
            </a:r>
            <a:endParaRPr lang="en-US" altLang="zh-CN" dirty="0" smtClean="0"/>
          </a:p>
        </p:txBody>
      </p:sp>
      <p:sp>
        <p:nvSpPr>
          <p:cNvPr id="13" name="标题 1"/>
          <p:cNvSpPr>
            <a:spLocks noGrp="1"/>
          </p:cNvSpPr>
          <p:nvPr>
            <p:ph type="title"/>
          </p:nvPr>
        </p:nvSpPr>
        <p:spPr>
          <a:xfrm>
            <a:off x="1903390" y="81342"/>
            <a:ext cx="9980682" cy="1096962"/>
          </a:xfrm>
        </p:spPr>
        <p:txBody>
          <a:bodyPr/>
          <a:lstStyle/>
          <a:p>
            <a:r>
              <a:rPr lang="zh-CN" altLang="en-US" dirty="0"/>
              <a:t>研究背景、现状、研究内容及意义</a:t>
            </a:r>
          </a:p>
        </p:txBody>
      </p:sp>
      <p:sp>
        <p:nvSpPr>
          <p:cNvPr id="14"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文本框 14"/>
          <p:cNvSpPr txBox="1"/>
          <p:nvPr/>
        </p:nvSpPr>
        <p:spPr>
          <a:xfrm>
            <a:off x="1195764" y="437882"/>
            <a:ext cx="367993" cy="584775"/>
          </a:xfrm>
          <a:prstGeom prst="rect">
            <a:avLst/>
          </a:prstGeom>
          <a:noFill/>
        </p:spPr>
        <p:txBody>
          <a:bodyPr wrap="square" rtlCol="0">
            <a:spAutoFit/>
          </a:bodyPr>
          <a:lstStyle/>
          <a:p>
            <a:r>
              <a:rPr lang="en-US" altLang="zh-CN" sz="3200" b="1" dirty="0" smtClean="0">
                <a:solidFill>
                  <a:schemeClr val="bg1"/>
                </a:solidFill>
              </a:rPr>
              <a:t>1</a:t>
            </a:r>
            <a:endParaRPr lang="zh-CN" altLang="en-US" sz="3200" b="1" dirty="0">
              <a:solidFill>
                <a:schemeClr val="bg1"/>
              </a:solidFill>
            </a:endParaRPr>
          </a:p>
        </p:txBody>
      </p:sp>
      <p:sp>
        <p:nvSpPr>
          <p:cNvPr id="16" name="文本框 15"/>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cxnSp>
        <p:nvCxnSpPr>
          <p:cNvPr id="31" name="直接连接符 30"/>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 name="椭圆 31"/>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smtClean="0">
                <a:latin typeface="微软雅黑" pitchFamily="34" charset="-122"/>
                <a:ea typeface="微软雅黑" pitchFamily="34" charset="-122"/>
              </a:rPr>
              <a:t>3</a:t>
            </a:r>
            <a:endParaRPr lang="zh-CN" altLang="en-US" sz="2000" dirty="0">
              <a:latin typeface="微软雅黑" pitchFamily="34" charset="-122"/>
              <a:ea typeface="微软雅黑" pitchFamily="34" charset="-122"/>
            </a:endParaRPr>
          </a:p>
        </p:txBody>
      </p:sp>
      <p:graphicFrame>
        <p:nvGraphicFramePr>
          <p:cNvPr id="33" name="图示 32"/>
          <p:cNvGraphicFramePr/>
          <p:nvPr>
            <p:extLst>
              <p:ext uri="{D42A27DB-BD31-4B8C-83A1-F6EECF244321}">
                <p14:modId xmlns:p14="http://schemas.microsoft.com/office/powerpoint/2010/main" val="129054756"/>
              </p:ext>
            </p:extLst>
          </p:nvPr>
        </p:nvGraphicFramePr>
        <p:xfrm>
          <a:off x="2510972" y="2728685"/>
          <a:ext cx="5950857" cy="3191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881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2"/>
          <p:cNvSpPr>
            <a:spLocks noGrp="1"/>
          </p:cNvSpPr>
          <p:nvPr>
            <p:ph type="title"/>
          </p:nvPr>
        </p:nvSpPr>
        <p:spPr>
          <a:xfrm>
            <a:off x="1104900" y="76200"/>
            <a:ext cx="9980682" cy="1096962"/>
          </a:xfrm>
        </p:spPr>
        <p:txBody>
          <a:bodyPr rtlCol="0"/>
          <a:lstStyle/>
          <a:p>
            <a:pPr rtl="0"/>
            <a:r>
              <a:rPr lang="zh-CN" altLang="en-US" dirty="0" smtClean="0">
                <a:latin typeface="微软雅黑" panose="020B0503020204020204" pitchFamily="34" charset="-122"/>
                <a:ea typeface="微软雅黑" panose="020B0503020204020204" pitchFamily="34" charset="-122"/>
              </a:rPr>
              <a:t>目录</a:t>
            </a:r>
            <a:endParaRPr lang="en-US" dirty="0">
              <a:latin typeface="微软雅黑" panose="020B0503020204020204" pitchFamily="34" charset="-122"/>
              <a:ea typeface="微软雅黑" panose="020B0503020204020204" pitchFamily="34" charset="-122"/>
            </a:endParaRPr>
          </a:p>
        </p:txBody>
      </p:sp>
      <p:sp>
        <p:nvSpPr>
          <p:cNvPr id="5" name="内容占位符 13"/>
          <p:cNvSpPr>
            <a:spLocks noGrp="1"/>
          </p:cNvSpPr>
          <p:nvPr>
            <p:ph idx="1"/>
          </p:nvPr>
        </p:nvSpPr>
        <p:spPr>
          <a:xfrm>
            <a:off x="2752451" y="1674254"/>
            <a:ext cx="7120422" cy="4497946"/>
          </a:xfrm>
        </p:spPr>
        <p:txBody>
          <a:bodyPr rtlCol="0"/>
          <a:lstStyle/>
          <a:p>
            <a:pPr marL="0" indent="0">
              <a:lnSpc>
                <a:spcPct val="200000"/>
              </a:lnSpc>
              <a:buNone/>
            </a:pPr>
            <a:r>
              <a:rPr lang="zh-CN" altLang="en-US" dirty="0"/>
              <a:t>研究背景、现状、研究内容及意义</a:t>
            </a:r>
            <a:endParaRPr lang="en-US" altLang="zh-CN" dirty="0"/>
          </a:p>
          <a:p>
            <a:pPr marL="0" indent="0">
              <a:lnSpc>
                <a:spcPct val="200000"/>
              </a:lnSpc>
              <a:buNone/>
            </a:pPr>
            <a:r>
              <a:rPr lang="en-US" altLang="zh-CN" b="1" dirty="0" err="1">
                <a:ln/>
                <a:solidFill>
                  <a:schemeClr val="tx2">
                    <a:lumMod val="95000"/>
                    <a:lumOff val="5000"/>
                  </a:schemeClr>
                </a:solidFill>
                <a:effectLst>
                  <a:outerShdw blurRad="38100" dist="19050" dir="2700000" algn="tl" rotWithShape="0">
                    <a:schemeClr val="dk1">
                      <a:lumMod val="50000"/>
                      <a:alpha val="40000"/>
                    </a:schemeClr>
                  </a:outerShdw>
                </a:effectLst>
              </a:rPr>
              <a:t>VMCloudPlatform</a:t>
            </a:r>
            <a:r>
              <a:rPr lang="zh-CN" altLang="en-US" b="1" dirty="0">
                <a:ln/>
                <a:solidFill>
                  <a:schemeClr val="tx2">
                    <a:lumMod val="95000"/>
                    <a:lumOff val="5000"/>
                  </a:schemeClr>
                </a:solidFill>
                <a:effectLst>
                  <a:outerShdw blurRad="38100" dist="19050" dir="2700000" algn="tl" rotWithShape="0">
                    <a:schemeClr val="dk1">
                      <a:lumMod val="50000"/>
                      <a:alpha val="40000"/>
                    </a:schemeClr>
                  </a:outerShdw>
                </a:effectLst>
              </a:rPr>
              <a:t>系统的需求分析</a:t>
            </a:r>
            <a:endParaRPr lang="en-US" altLang="zh-CN" b="1" dirty="0">
              <a:ln/>
              <a:solidFill>
                <a:schemeClr val="tx2">
                  <a:lumMod val="95000"/>
                  <a:lumOff val="5000"/>
                </a:schemeClr>
              </a:solidFill>
              <a:effectLst>
                <a:outerShdw blurRad="38100" dist="19050" dir="2700000" algn="tl" rotWithShape="0">
                  <a:schemeClr val="dk1">
                    <a:lumMod val="50000"/>
                    <a:alpha val="40000"/>
                  </a:schemeClr>
                </a:outerShdw>
              </a:effectLst>
            </a:endParaRPr>
          </a:p>
          <a:p>
            <a:pPr marL="0" indent="0" rtl="0">
              <a:lnSpc>
                <a:spcPct val="200000"/>
              </a:lnSpc>
              <a:buNone/>
            </a:pPr>
            <a:r>
              <a:rPr lang="en-US" altLang="zh-CN" dirty="0" err="1" smtClean="0"/>
              <a:t>VMCloudPlatform</a:t>
            </a:r>
            <a:r>
              <a:rPr lang="zh-CN" altLang="en-US" dirty="0" smtClean="0"/>
              <a:t>系统的设计</a:t>
            </a:r>
            <a:endParaRPr lang="en-US" altLang="zh-CN" dirty="0" smtClean="0"/>
          </a:p>
          <a:p>
            <a:pPr marL="0" indent="0" rtl="0">
              <a:lnSpc>
                <a:spcPct val="200000"/>
              </a:lnSpc>
              <a:buNone/>
            </a:pPr>
            <a:r>
              <a:rPr lang="en-US" altLang="zh-CN" dirty="0" err="1" smtClean="0"/>
              <a:t>VMCloudPlatform</a:t>
            </a:r>
            <a:r>
              <a:rPr lang="zh-CN" altLang="en-US" dirty="0" smtClean="0"/>
              <a:t>系统的实现</a:t>
            </a:r>
            <a:endParaRPr lang="en-US" altLang="zh-CN" dirty="0" smtClean="0"/>
          </a:p>
          <a:p>
            <a:pPr marL="0" indent="0" rtl="0">
              <a:lnSpc>
                <a:spcPct val="200000"/>
              </a:lnSpc>
              <a:buNone/>
            </a:pPr>
            <a:r>
              <a:rPr lang="zh-CN" altLang="en-US" dirty="0" smtClean="0"/>
              <a:t>总结与展望</a:t>
            </a:r>
          </a:p>
          <a:p>
            <a:pPr rtl="0">
              <a:lnSpc>
                <a:spcPct val="200000"/>
              </a:lnSpc>
            </a:pPr>
            <a:endParaRPr lang="en-US" altLang="zh-CN" dirty="0" smtClean="0"/>
          </a:p>
        </p:txBody>
      </p:sp>
      <p:cxnSp>
        <p:nvCxnSpPr>
          <p:cNvPr id="6" name="直接连接符 5"/>
          <p:cNvCxnSpPr/>
          <p:nvPr/>
        </p:nvCxnSpPr>
        <p:spPr>
          <a:xfrm>
            <a:off x="2580173" y="2236788"/>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54698" y="1760538"/>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微软雅黑" pitchFamily="34" charset="-122"/>
                <a:ea typeface="微软雅黑" pitchFamily="34" charset="-122"/>
              </a:rPr>
              <a:t>1</a:t>
            </a:r>
            <a:endParaRPr lang="zh-CN" altLang="en-US" sz="2800" i="1" dirty="0">
              <a:latin typeface="微软雅黑" pitchFamily="34" charset="-122"/>
              <a:ea typeface="微软雅黑" pitchFamily="34" charset="-122"/>
            </a:endParaRPr>
          </a:p>
        </p:txBody>
      </p:sp>
      <p:cxnSp>
        <p:nvCxnSpPr>
          <p:cNvPr id="8" name="直接连接符 7"/>
          <p:cNvCxnSpPr/>
          <p:nvPr/>
        </p:nvCxnSpPr>
        <p:spPr>
          <a:xfrm>
            <a:off x="2590456" y="3113710"/>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954698" y="2637460"/>
            <a:ext cx="503238" cy="504825"/>
          </a:xfrm>
          <a:prstGeom prst="rect">
            <a:avLst/>
          </a:prstGeom>
          <a:solidFill>
            <a:schemeClr val="accent1">
              <a:alpha val="80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2</a:t>
            </a:r>
            <a:endParaRPr lang="zh-CN" altLang="en-US" sz="2800" i="1" dirty="0">
              <a:latin typeface="微软雅黑" pitchFamily="34" charset="-122"/>
              <a:ea typeface="微软雅黑" pitchFamily="34" charset="-122"/>
            </a:endParaRPr>
          </a:p>
        </p:txBody>
      </p:sp>
      <p:cxnSp>
        <p:nvCxnSpPr>
          <p:cNvPr id="10" name="直接连接符 9"/>
          <p:cNvCxnSpPr/>
          <p:nvPr/>
        </p:nvCxnSpPr>
        <p:spPr>
          <a:xfrm>
            <a:off x="2583832" y="3955226"/>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948074" y="3478976"/>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3</a:t>
            </a:r>
            <a:endParaRPr lang="zh-CN" altLang="en-US" sz="2800" i="1" dirty="0">
              <a:latin typeface="微软雅黑" pitchFamily="34" charset="-122"/>
              <a:ea typeface="微软雅黑" pitchFamily="34" charset="-122"/>
            </a:endParaRPr>
          </a:p>
        </p:txBody>
      </p:sp>
      <p:cxnSp>
        <p:nvCxnSpPr>
          <p:cNvPr id="12" name="直接连接符 11"/>
          <p:cNvCxnSpPr/>
          <p:nvPr/>
        </p:nvCxnSpPr>
        <p:spPr>
          <a:xfrm>
            <a:off x="2610336" y="4790112"/>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974578" y="4313862"/>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4</a:t>
            </a:r>
            <a:endParaRPr lang="zh-CN" altLang="en-US" sz="2800" i="1" dirty="0">
              <a:latin typeface="微软雅黑" pitchFamily="34" charset="-122"/>
              <a:ea typeface="微软雅黑" pitchFamily="34" charset="-122"/>
            </a:endParaRPr>
          </a:p>
        </p:txBody>
      </p:sp>
      <p:cxnSp>
        <p:nvCxnSpPr>
          <p:cNvPr id="14" name="直接连接符 13"/>
          <p:cNvCxnSpPr/>
          <p:nvPr/>
        </p:nvCxnSpPr>
        <p:spPr>
          <a:xfrm>
            <a:off x="2610336" y="5638254"/>
            <a:ext cx="5543550" cy="28575"/>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974578" y="5162004"/>
            <a:ext cx="503238" cy="504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smtClean="0">
                <a:latin typeface="微软雅黑" pitchFamily="34" charset="-122"/>
                <a:ea typeface="微软雅黑" pitchFamily="34" charset="-122"/>
              </a:rPr>
              <a:t>5</a:t>
            </a:r>
            <a:endParaRPr lang="zh-CN" altLang="en-US" sz="2800" i="1" dirty="0">
              <a:latin typeface="微软雅黑" pitchFamily="34" charset="-122"/>
              <a:ea typeface="微软雅黑" pitchFamily="34" charset="-122"/>
            </a:endParaRPr>
          </a:p>
        </p:txBody>
      </p:sp>
      <p:sp>
        <p:nvSpPr>
          <p:cNvPr id="16" name="文本框 15"/>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grpSp>
        <p:nvGrpSpPr>
          <p:cNvPr id="17" name="组合 61"/>
          <p:cNvGrpSpPr>
            <a:grpSpLocks/>
          </p:cNvGrpSpPr>
          <p:nvPr/>
        </p:nvGrpSpPr>
        <p:grpSpPr bwMode="auto">
          <a:xfrm>
            <a:off x="10916686" y="5666829"/>
            <a:ext cx="877887" cy="893763"/>
            <a:chOff x="8230456" y="5603029"/>
            <a:chExt cx="878417" cy="893287"/>
          </a:xfrm>
        </p:grpSpPr>
        <p:sp>
          <p:nvSpPr>
            <p:cNvPr id="18" name="矩形 17"/>
            <p:cNvSpPr/>
            <p:nvPr/>
          </p:nvSpPr>
          <p:spPr>
            <a:xfrm>
              <a:off x="8849955" y="6237691"/>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8849955" y="5920360"/>
              <a:ext cx="258918" cy="2602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8540205" y="6237691"/>
              <a:ext cx="258919" cy="2586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8849955" y="5603029"/>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矩形 21"/>
            <p:cNvSpPr/>
            <p:nvPr/>
          </p:nvSpPr>
          <p:spPr>
            <a:xfrm>
              <a:off x="8540205" y="5920360"/>
              <a:ext cx="258919" cy="2602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8230456" y="6237691"/>
              <a:ext cx="258918" cy="25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81390312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en-US" altLang="zh-CN" dirty="0" err="1" smtClean="0"/>
              <a:t>VMCloudPlatform</a:t>
            </a:r>
            <a:r>
              <a:rPr lang="zh-CN" altLang="en-US" dirty="0" smtClean="0"/>
              <a:t>系统的构成</a:t>
            </a:r>
            <a:endParaRPr lang="en-US" altLang="zh-CN" dirty="0" smtClean="0"/>
          </a:p>
          <a:p>
            <a:pPr marL="0" indent="0">
              <a:buNone/>
            </a:pPr>
            <a:endParaRPr lang="zh-CN" altLang="en-US" dirty="0"/>
          </a:p>
        </p:txBody>
      </p:sp>
      <p:sp>
        <p:nvSpPr>
          <p:cNvPr id="4"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系统的需求分析</a:t>
            </a:r>
          </a:p>
        </p:txBody>
      </p:sp>
      <p:sp>
        <p:nvSpPr>
          <p:cNvPr id="5"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1195764" y="437882"/>
            <a:ext cx="367993" cy="584775"/>
          </a:xfrm>
          <a:prstGeom prst="rect">
            <a:avLst/>
          </a:prstGeom>
          <a:noFill/>
        </p:spPr>
        <p:txBody>
          <a:bodyPr wrap="square" rtlCol="0">
            <a:spAutoFit/>
          </a:bodyPr>
          <a:lstStyle/>
          <a:p>
            <a:r>
              <a:rPr lang="en-US" altLang="zh-CN" sz="3200" b="1" dirty="0" smtClean="0">
                <a:solidFill>
                  <a:schemeClr val="bg1"/>
                </a:solidFill>
              </a:rPr>
              <a:t>2</a:t>
            </a:r>
            <a:endParaRPr lang="zh-CN" altLang="en-US" sz="3200" b="1" dirty="0">
              <a:solidFill>
                <a:schemeClr val="bg1"/>
              </a:solidFill>
            </a:endParaRPr>
          </a:p>
        </p:txBody>
      </p:sp>
      <p:sp>
        <p:nvSpPr>
          <p:cNvPr id="7" name="文本框 6"/>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cxnSp>
        <p:nvCxnSpPr>
          <p:cNvPr id="15" name="直接连接符 14"/>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椭圆 15"/>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smtClean="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p:txBody>
      </p:sp>
      <p:graphicFrame>
        <p:nvGraphicFramePr>
          <p:cNvPr id="17" name="图示 16"/>
          <p:cNvGraphicFramePr/>
          <p:nvPr>
            <p:extLst>
              <p:ext uri="{D42A27DB-BD31-4B8C-83A1-F6EECF244321}">
                <p14:modId xmlns:p14="http://schemas.microsoft.com/office/powerpoint/2010/main" val="2248724894"/>
              </p:ext>
            </p:extLst>
          </p:nvPr>
        </p:nvGraphicFramePr>
        <p:xfrm>
          <a:off x="1903390" y="2279122"/>
          <a:ext cx="8128000" cy="2030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文本框 19"/>
          <p:cNvSpPr txBox="1"/>
          <p:nvPr/>
        </p:nvSpPr>
        <p:spPr>
          <a:xfrm>
            <a:off x="1725576" y="4111173"/>
            <a:ext cx="7879080" cy="2133600"/>
          </a:xfrm>
          <a:prstGeom prst="rect">
            <a:avLst/>
          </a:prstGeom>
          <a:noFill/>
        </p:spPr>
        <p:txBody>
          <a:bodyPr vert="eaVert" wrap="square" rtlCol="0">
            <a:spAutoFit/>
          </a:bodyPr>
          <a:lstStyle/>
          <a:p>
            <a:r>
              <a:rPr lang="zh-CN" altLang="en-US" sz="2000" dirty="0" smtClean="0">
                <a:latin typeface="幼圆" panose="02010509060101010101" pitchFamily="49" charset="-122"/>
                <a:ea typeface="幼圆" panose="02010509060101010101" pitchFamily="49" charset="-122"/>
              </a:rPr>
              <a:t>信息化售货机</a:t>
            </a:r>
            <a:endParaRPr lang="en-US" altLang="zh-CN" sz="2000" dirty="0" smtClean="0">
              <a:latin typeface="幼圆" panose="02010509060101010101" pitchFamily="49" charset="-122"/>
              <a:ea typeface="幼圆" panose="02010509060101010101" pitchFamily="49" charset="-122"/>
            </a:endParaRPr>
          </a:p>
          <a:p>
            <a:endParaRPr lang="en-US" altLang="zh-CN" sz="2000" dirty="0">
              <a:latin typeface="幼圆" panose="02010509060101010101" pitchFamily="49" charset="-122"/>
              <a:ea typeface="幼圆" panose="02010509060101010101" pitchFamily="49" charset="-122"/>
            </a:endParaRPr>
          </a:p>
          <a:p>
            <a:endParaRPr lang="en-US" altLang="zh-CN" sz="2000" dirty="0" smtClean="0">
              <a:latin typeface="幼圆" panose="02010509060101010101" pitchFamily="49" charset="-122"/>
              <a:ea typeface="幼圆" panose="02010509060101010101" pitchFamily="49" charset="-122"/>
            </a:endParaRPr>
          </a:p>
          <a:p>
            <a:endParaRPr lang="en-US" altLang="zh-CN" sz="2000" dirty="0">
              <a:latin typeface="幼圆" panose="02010509060101010101" pitchFamily="49" charset="-122"/>
              <a:ea typeface="幼圆" panose="02010509060101010101" pitchFamily="49" charset="-122"/>
            </a:endParaRPr>
          </a:p>
          <a:p>
            <a:endParaRPr lang="en-US" altLang="zh-CN" sz="2000" dirty="0" smtClean="0">
              <a:latin typeface="幼圆" panose="02010509060101010101" pitchFamily="49" charset="-122"/>
              <a:ea typeface="幼圆" panose="02010509060101010101" pitchFamily="49" charset="-122"/>
            </a:endParaRPr>
          </a:p>
          <a:p>
            <a:endParaRPr lang="en-US" altLang="zh-CN" sz="2000" dirty="0" smtClean="0">
              <a:latin typeface="幼圆" panose="02010509060101010101" pitchFamily="49" charset="-122"/>
              <a:ea typeface="幼圆" panose="02010509060101010101" pitchFamily="49" charset="-122"/>
            </a:endParaRPr>
          </a:p>
          <a:p>
            <a:endParaRPr lang="en-US" altLang="zh-CN" sz="2000" dirty="0">
              <a:latin typeface="幼圆" panose="02010509060101010101" pitchFamily="49" charset="-122"/>
              <a:ea typeface="幼圆" panose="02010509060101010101" pitchFamily="49" charset="-122"/>
            </a:endParaRPr>
          </a:p>
          <a:p>
            <a:r>
              <a:rPr lang="zh-CN" altLang="en-US" sz="2000" dirty="0">
                <a:latin typeface="幼圆" panose="02010509060101010101" pitchFamily="49" charset="-122"/>
                <a:ea typeface="幼圆" panose="02010509060101010101" pitchFamily="49" charset="-122"/>
              </a:rPr>
              <a:t>改造老旧</a:t>
            </a:r>
            <a:r>
              <a:rPr lang="zh-CN" altLang="en-US" sz="2000" dirty="0" smtClean="0">
                <a:latin typeface="幼圆" panose="02010509060101010101" pitchFamily="49" charset="-122"/>
                <a:ea typeface="幼圆" panose="02010509060101010101" pitchFamily="49" charset="-122"/>
              </a:rPr>
              <a:t>售货机</a:t>
            </a:r>
            <a:endParaRPr lang="en-US" altLang="zh-CN" sz="2000" dirty="0" smtClean="0">
              <a:latin typeface="幼圆" panose="02010509060101010101" pitchFamily="49" charset="-122"/>
              <a:ea typeface="幼圆" panose="02010509060101010101" pitchFamily="49" charset="-122"/>
            </a:endParaRPr>
          </a:p>
          <a:p>
            <a:r>
              <a:rPr lang="zh-CN" altLang="en-US" sz="2000" dirty="0">
                <a:latin typeface="幼圆" panose="02010509060101010101" pitchFamily="49" charset="-122"/>
                <a:ea typeface="幼圆" panose="02010509060101010101" pitchFamily="49" charset="-122"/>
              </a:rPr>
              <a:t>终端软件智能化</a:t>
            </a:r>
            <a:endParaRPr lang="en-US" altLang="zh-CN" sz="2000" dirty="0">
              <a:latin typeface="幼圆" panose="02010509060101010101" pitchFamily="49" charset="-122"/>
              <a:ea typeface="幼圆" panose="02010509060101010101" pitchFamily="49" charset="-122"/>
            </a:endParaRPr>
          </a:p>
          <a:p>
            <a:endParaRPr lang="en-US" altLang="zh-CN" sz="2000" dirty="0">
              <a:latin typeface="幼圆" panose="02010509060101010101" pitchFamily="49" charset="-122"/>
              <a:ea typeface="幼圆" panose="02010509060101010101" pitchFamily="49" charset="-122"/>
            </a:endParaRPr>
          </a:p>
          <a:p>
            <a:endParaRPr lang="en-US" altLang="zh-CN" sz="2000" dirty="0" smtClean="0">
              <a:latin typeface="幼圆" panose="02010509060101010101" pitchFamily="49" charset="-122"/>
              <a:ea typeface="幼圆" panose="02010509060101010101" pitchFamily="49" charset="-122"/>
            </a:endParaRPr>
          </a:p>
          <a:p>
            <a:endParaRPr lang="en-US" altLang="zh-CN" sz="2000" dirty="0">
              <a:latin typeface="幼圆" panose="02010509060101010101" pitchFamily="49" charset="-122"/>
              <a:ea typeface="幼圆" panose="02010509060101010101" pitchFamily="49" charset="-122"/>
            </a:endParaRPr>
          </a:p>
          <a:p>
            <a:endParaRPr lang="en-US" altLang="zh-CN" sz="2000" dirty="0" smtClean="0">
              <a:latin typeface="幼圆" panose="02010509060101010101" pitchFamily="49" charset="-122"/>
              <a:ea typeface="幼圆" panose="02010509060101010101" pitchFamily="49" charset="-122"/>
            </a:endParaRPr>
          </a:p>
          <a:p>
            <a:endParaRPr lang="en-US" altLang="zh-CN" sz="2000" dirty="0" smtClean="0">
              <a:latin typeface="幼圆" panose="02010509060101010101" pitchFamily="49" charset="-122"/>
              <a:ea typeface="幼圆" panose="02010509060101010101" pitchFamily="49" charset="-122"/>
            </a:endParaRPr>
          </a:p>
          <a:p>
            <a:endParaRPr lang="en-US" altLang="zh-CN" sz="2000" dirty="0" smtClean="0">
              <a:latin typeface="幼圆" panose="02010509060101010101" pitchFamily="49" charset="-122"/>
              <a:ea typeface="幼圆" panose="02010509060101010101" pitchFamily="49" charset="-122"/>
            </a:endParaRPr>
          </a:p>
          <a:p>
            <a:r>
              <a:rPr lang="zh-CN" altLang="en-US" sz="2000" dirty="0" smtClean="0">
                <a:latin typeface="幼圆" panose="02010509060101010101" pitchFamily="49" charset="-122"/>
                <a:ea typeface="幼圆" panose="02010509060101010101" pitchFamily="49" charset="-122"/>
              </a:rPr>
              <a:t>营业员的</a:t>
            </a:r>
            <a:endParaRPr lang="en-US" altLang="zh-CN" sz="2000" dirty="0" smtClean="0">
              <a:latin typeface="幼圆" panose="02010509060101010101" pitchFamily="49" charset="-122"/>
              <a:ea typeface="幼圆" panose="02010509060101010101" pitchFamily="49" charset="-122"/>
            </a:endParaRPr>
          </a:p>
          <a:p>
            <a:r>
              <a:rPr lang="zh-CN" altLang="en-US" sz="2000" dirty="0" smtClean="0">
                <a:latin typeface="幼圆" panose="02010509060101010101" pitchFamily="49" charset="-122"/>
                <a:ea typeface="幼圆" panose="02010509060101010101" pitchFamily="49" charset="-122"/>
              </a:rPr>
              <a:t>管理</a:t>
            </a:r>
            <a:r>
              <a:rPr lang="zh-CN" altLang="en-US" sz="2000" dirty="0">
                <a:latin typeface="幼圆" panose="02010509060101010101" pitchFamily="49" charset="-122"/>
                <a:ea typeface="幼圆" panose="02010509060101010101" pitchFamily="49" charset="-122"/>
              </a:rPr>
              <a:t>小程序</a:t>
            </a:r>
            <a:endParaRPr lang="en-US" altLang="zh-CN" sz="2000" dirty="0">
              <a:latin typeface="幼圆" panose="02010509060101010101" pitchFamily="49" charset="-122"/>
              <a:ea typeface="幼圆" panose="02010509060101010101" pitchFamily="49" charset="-122"/>
            </a:endParaRPr>
          </a:p>
          <a:p>
            <a:r>
              <a:rPr lang="en-US" altLang="zh-CN" sz="2000" dirty="0" smtClean="0">
                <a:latin typeface="幼圆" panose="02010509060101010101" pitchFamily="49" charset="-122"/>
                <a:ea typeface="幼圆" panose="02010509060101010101" pitchFamily="49" charset="-122"/>
              </a:rPr>
              <a:t> </a:t>
            </a:r>
            <a:endParaRPr lang="en-US" altLang="zh-CN" sz="2000" dirty="0">
              <a:latin typeface="幼圆" panose="02010509060101010101" pitchFamily="49" charset="-122"/>
              <a:ea typeface="幼圆" panose="02010509060101010101" pitchFamily="49" charset="-122"/>
            </a:endParaRPr>
          </a:p>
          <a:p>
            <a:endParaRPr lang="en-US" altLang="zh-CN" sz="2000" dirty="0" smtClean="0">
              <a:latin typeface="幼圆" panose="02010509060101010101" pitchFamily="49" charset="-122"/>
              <a:ea typeface="幼圆" panose="02010509060101010101" pitchFamily="49" charset="-122"/>
            </a:endParaRPr>
          </a:p>
          <a:p>
            <a:endParaRPr lang="en-US" altLang="zh-CN" sz="2000" dirty="0">
              <a:latin typeface="幼圆" panose="02010509060101010101" pitchFamily="49" charset="-122"/>
              <a:ea typeface="幼圆" panose="02010509060101010101" pitchFamily="49" charset="-122"/>
            </a:endParaRPr>
          </a:p>
          <a:p>
            <a:endParaRPr lang="en-US" altLang="zh-CN" sz="2000" dirty="0" smtClean="0">
              <a:latin typeface="幼圆" panose="02010509060101010101" pitchFamily="49" charset="-122"/>
              <a:ea typeface="幼圆" panose="02010509060101010101" pitchFamily="49" charset="-122"/>
            </a:endParaRPr>
          </a:p>
          <a:p>
            <a:endParaRPr lang="en-US" altLang="zh-CN" sz="2000" dirty="0">
              <a:latin typeface="幼圆" panose="02010509060101010101" pitchFamily="49" charset="-122"/>
              <a:ea typeface="幼圆" panose="02010509060101010101" pitchFamily="49" charset="-122"/>
            </a:endParaRPr>
          </a:p>
          <a:p>
            <a:endParaRPr lang="en-US" altLang="zh-CN" sz="2000" dirty="0" smtClean="0">
              <a:latin typeface="幼圆" panose="02010509060101010101" pitchFamily="49" charset="-122"/>
              <a:ea typeface="幼圆" panose="02010509060101010101" pitchFamily="49" charset="-122"/>
            </a:endParaRPr>
          </a:p>
          <a:p>
            <a:r>
              <a:rPr lang="zh-CN" altLang="en-US" sz="2000" dirty="0" smtClean="0">
                <a:latin typeface="幼圆" panose="02010509060101010101" pitchFamily="49" charset="-122"/>
                <a:ea typeface="幼圆" panose="02010509060101010101" pitchFamily="49" charset="-122"/>
              </a:rPr>
              <a:t>实现</a:t>
            </a:r>
            <a:r>
              <a:rPr lang="zh-CN" altLang="en-US" sz="2000" dirty="0">
                <a:latin typeface="幼圆" panose="02010509060101010101" pitchFamily="49" charset="-122"/>
                <a:ea typeface="幼圆" panose="02010509060101010101" pitchFamily="49" charset="-122"/>
              </a:rPr>
              <a:t>多租户</a:t>
            </a:r>
            <a:endParaRPr lang="en-US" altLang="zh-CN" sz="2000" dirty="0">
              <a:latin typeface="幼圆" panose="02010509060101010101" pitchFamily="49" charset="-122"/>
              <a:ea typeface="幼圆" panose="02010509060101010101" pitchFamily="49" charset="-122"/>
            </a:endParaRPr>
          </a:p>
          <a:p>
            <a:endParaRPr lang="zh-CN" altLang="en-US" sz="2000" dirty="0">
              <a:latin typeface="幼圆" panose="02010509060101010101" pitchFamily="49" charset="-122"/>
              <a:ea typeface="幼圆" panose="02010509060101010101" pitchFamily="49" charset="-122"/>
            </a:endParaRPr>
          </a:p>
        </p:txBody>
      </p:sp>
      <p:sp>
        <p:nvSpPr>
          <p:cNvPr id="21" name="爆炸形 1 20"/>
          <p:cNvSpPr/>
          <p:nvPr/>
        </p:nvSpPr>
        <p:spPr>
          <a:xfrm>
            <a:off x="243132" y="3875314"/>
            <a:ext cx="1320625" cy="1302659"/>
          </a:xfrm>
          <a:prstGeom prst="irregularSeal1">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solidFill>
                  <a:schemeClr val="tx1"/>
                </a:solidFill>
              </a:rPr>
              <a:t>实现目标</a:t>
            </a:r>
            <a:endParaRPr lang="zh-CN" altLang="en-US" dirty="0">
              <a:solidFill>
                <a:schemeClr val="tx1"/>
              </a:solidFill>
            </a:endParaRPr>
          </a:p>
        </p:txBody>
      </p:sp>
    </p:spTree>
    <p:extLst>
      <p:ext uri="{BB962C8B-B14F-4D97-AF65-F5344CB8AC3E}">
        <p14:creationId xmlns:p14="http://schemas.microsoft.com/office/powerpoint/2010/main" val="3513828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104900" y="1600200"/>
            <a:ext cx="9982200" cy="4572000"/>
          </a:xfrm>
        </p:spPr>
        <p:txBody>
          <a:bodyPr/>
          <a:lstStyle/>
          <a:p>
            <a:pPr marL="0" indent="0">
              <a:buNone/>
            </a:pPr>
            <a:r>
              <a:rPr lang="en-US" altLang="zh-CN" dirty="0" smtClean="0"/>
              <a:t>	</a:t>
            </a:r>
            <a:r>
              <a:rPr lang="en-US" altLang="zh-CN" dirty="0" err="1" smtClean="0"/>
              <a:t>VMCloudPlatform</a:t>
            </a:r>
            <a:r>
              <a:rPr lang="zh-CN" altLang="en-US" dirty="0" smtClean="0"/>
              <a:t>系统用户层级关系</a:t>
            </a:r>
            <a:endParaRPr lang="zh-CN" altLang="en-US" dirty="0"/>
          </a:p>
        </p:txBody>
      </p:sp>
      <p:sp>
        <p:nvSpPr>
          <p:cNvPr id="7"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系统的需求分析</a:t>
            </a:r>
          </a:p>
        </p:txBody>
      </p:sp>
      <p:sp>
        <p:nvSpPr>
          <p:cNvPr id="8"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1195764" y="437882"/>
            <a:ext cx="367993" cy="584775"/>
          </a:xfrm>
          <a:prstGeom prst="rect">
            <a:avLst/>
          </a:prstGeom>
          <a:noFill/>
        </p:spPr>
        <p:txBody>
          <a:bodyPr wrap="square" rtlCol="0">
            <a:spAutoFit/>
          </a:bodyPr>
          <a:lstStyle/>
          <a:p>
            <a:r>
              <a:rPr lang="en-US" altLang="zh-CN" sz="3200" b="1" dirty="0" smtClean="0">
                <a:solidFill>
                  <a:schemeClr val="bg1"/>
                </a:solidFill>
              </a:rPr>
              <a:t>2</a:t>
            </a:r>
            <a:endParaRPr lang="zh-CN" altLang="en-US" sz="3200" b="1" dirty="0">
              <a:solidFill>
                <a:schemeClr val="bg1"/>
              </a:solidFill>
            </a:endParaRPr>
          </a:p>
        </p:txBody>
      </p:sp>
      <p:sp>
        <p:nvSpPr>
          <p:cNvPr id="10" name="文本框 9"/>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cxnSp>
        <p:nvCxnSpPr>
          <p:cNvPr id="11" name="直接连接符 10"/>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椭圆 11"/>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latin typeface="微软雅黑" pitchFamily="34" charset="-122"/>
                <a:ea typeface="微软雅黑" pitchFamily="34" charset="-122"/>
              </a:rPr>
              <a:t>2</a:t>
            </a:r>
            <a:endParaRPr lang="zh-CN" altLang="en-US" sz="2000" dirty="0">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68655312"/>
              </p:ext>
            </p:extLst>
          </p:nvPr>
        </p:nvGraphicFramePr>
        <p:xfrm>
          <a:off x="2301802" y="2304996"/>
          <a:ext cx="7306893" cy="4207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2301802" y="4104658"/>
            <a:ext cx="1648918" cy="307777"/>
          </a:xfrm>
          <a:prstGeom prst="rect">
            <a:avLst/>
          </a:prstGeom>
          <a:noFill/>
        </p:spPr>
        <p:txBody>
          <a:bodyPr wrap="square" rtlCol="0">
            <a:spAutoFit/>
          </a:bodyPr>
          <a:lstStyle/>
          <a:p>
            <a:r>
              <a:rPr lang="zh-CN" altLang="en-US" sz="1400" dirty="0" smtClean="0">
                <a:latin typeface="幼圆" panose="02010509060101010101" pitchFamily="49" charset="-122"/>
                <a:ea typeface="幼圆" panose="02010509060101010101" pitchFamily="49" charset="-122"/>
              </a:rPr>
              <a:t>平台管理者</a:t>
            </a:r>
            <a:endParaRPr lang="zh-CN" altLang="en-US" sz="14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33886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104900" y="1600200"/>
            <a:ext cx="9982200" cy="4572000"/>
          </a:xfrm>
        </p:spPr>
        <p:txBody>
          <a:bodyPr/>
          <a:lstStyle/>
          <a:p>
            <a:pPr marL="0" indent="0">
              <a:buNone/>
            </a:pPr>
            <a:r>
              <a:rPr lang="en-US" altLang="zh-CN" dirty="0" smtClean="0"/>
              <a:t>	</a:t>
            </a:r>
            <a:r>
              <a:rPr lang="en-US" altLang="zh-CN" dirty="0" err="1" smtClean="0"/>
              <a:t>VMCloudPlatform</a:t>
            </a:r>
            <a:r>
              <a:rPr lang="zh-CN" altLang="en-US" dirty="0" smtClean="0"/>
              <a:t>系统需求</a:t>
            </a:r>
            <a:endParaRPr lang="zh-CN" altLang="en-US" dirty="0"/>
          </a:p>
        </p:txBody>
      </p:sp>
      <p:sp>
        <p:nvSpPr>
          <p:cNvPr id="7" name="标题 1"/>
          <p:cNvSpPr txBox="1">
            <a:spLocks/>
          </p:cNvSpPr>
          <p:nvPr/>
        </p:nvSpPr>
        <p:spPr>
          <a:xfrm>
            <a:off x="1903390" y="8134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err="1"/>
              <a:t>VMCloudPlatform</a:t>
            </a:r>
            <a:r>
              <a:rPr lang="zh-CN" altLang="en-US" dirty="0"/>
              <a:t>系统的需求分析</a:t>
            </a:r>
          </a:p>
        </p:txBody>
      </p:sp>
      <p:sp>
        <p:nvSpPr>
          <p:cNvPr id="8" name="椭圆 18"/>
          <p:cNvSpPr/>
          <p:nvPr/>
        </p:nvSpPr>
        <p:spPr>
          <a:xfrm>
            <a:off x="1066264" y="437882"/>
            <a:ext cx="659505" cy="740422"/>
          </a:xfrm>
          <a:custGeom>
            <a:avLst/>
            <a:gdLst>
              <a:gd name="connsiteX0" fmla="*/ 0 w 1068947"/>
              <a:gd name="connsiteY0" fmla="*/ 508716 h 1017431"/>
              <a:gd name="connsiteX1" fmla="*/ 534474 w 1068947"/>
              <a:gd name="connsiteY1" fmla="*/ 0 h 1017431"/>
              <a:gd name="connsiteX2" fmla="*/ 1068948 w 1068947"/>
              <a:gd name="connsiteY2" fmla="*/ 508716 h 1017431"/>
              <a:gd name="connsiteX3" fmla="*/ 534474 w 1068947"/>
              <a:gd name="connsiteY3" fmla="*/ 1017432 h 1017431"/>
              <a:gd name="connsiteX4" fmla="*/ 0 w 1068947"/>
              <a:gd name="connsiteY4" fmla="*/ 508716 h 1017431"/>
              <a:gd name="connsiteX0" fmla="*/ 0 w 1068948"/>
              <a:gd name="connsiteY0" fmla="*/ 508716 h 1378040"/>
              <a:gd name="connsiteX1" fmla="*/ 534474 w 1068948"/>
              <a:gd name="connsiteY1" fmla="*/ 0 h 1378040"/>
              <a:gd name="connsiteX2" fmla="*/ 1068948 w 1068948"/>
              <a:gd name="connsiteY2" fmla="*/ 508716 h 1378040"/>
              <a:gd name="connsiteX3" fmla="*/ 534474 w 1068948"/>
              <a:gd name="connsiteY3" fmla="*/ 1378040 h 1378040"/>
              <a:gd name="connsiteX4" fmla="*/ 0 w 1068948"/>
              <a:gd name="connsiteY4" fmla="*/ 508716 h 1378040"/>
              <a:gd name="connsiteX0" fmla="*/ 0 w 1068948"/>
              <a:gd name="connsiteY0" fmla="*/ 508716 h 1378767"/>
              <a:gd name="connsiteX1" fmla="*/ 534474 w 1068948"/>
              <a:gd name="connsiteY1" fmla="*/ 0 h 1378767"/>
              <a:gd name="connsiteX2" fmla="*/ 1068948 w 1068948"/>
              <a:gd name="connsiteY2" fmla="*/ 508716 h 1378767"/>
              <a:gd name="connsiteX3" fmla="*/ 534474 w 1068948"/>
              <a:gd name="connsiteY3" fmla="*/ 1378040 h 1378767"/>
              <a:gd name="connsiteX4" fmla="*/ 0 w 1068948"/>
              <a:gd name="connsiteY4" fmla="*/ 508716 h 137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948" h="1378767">
                <a:moveTo>
                  <a:pt x="0" y="508716"/>
                </a:moveTo>
                <a:cubicBezTo>
                  <a:pt x="0" y="279043"/>
                  <a:pt x="239292" y="0"/>
                  <a:pt x="534474" y="0"/>
                </a:cubicBezTo>
                <a:cubicBezTo>
                  <a:pt x="829656" y="0"/>
                  <a:pt x="1068948" y="227760"/>
                  <a:pt x="1068948" y="508716"/>
                </a:cubicBezTo>
                <a:cubicBezTo>
                  <a:pt x="1068948" y="789672"/>
                  <a:pt x="559200" y="1352282"/>
                  <a:pt x="534474" y="1378040"/>
                </a:cubicBezTo>
                <a:cubicBezTo>
                  <a:pt x="509748" y="1403798"/>
                  <a:pt x="0" y="738389"/>
                  <a:pt x="0" y="508716"/>
                </a:cubicBezTo>
                <a:close/>
              </a:path>
            </a:pathLst>
          </a:custGeom>
          <a:solidFill>
            <a:schemeClr val="accent1"/>
          </a:solidFill>
          <a:ln w="12700">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1195764" y="437882"/>
            <a:ext cx="367993" cy="584775"/>
          </a:xfrm>
          <a:prstGeom prst="rect">
            <a:avLst/>
          </a:prstGeom>
          <a:noFill/>
        </p:spPr>
        <p:txBody>
          <a:bodyPr wrap="square" rtlCol="0">
            <a:spAutoFit/>
          </a:bodyPr>
          <a:lstStyle/>
          <a:p>
            <a:r>
              <a:rPr lang="en-US" altLang="zh-CN" sz="3200" b="1" dirty="0" smtClean="0">
                <a:solidFill>
                  <a:schemeClr val="bg1"/>
                </a:solidFill>
              </a:rPr>
              <a:t>2</a:t>
            </a:r>
            <a:endParaRPr lang="zh-CN" altLang="en-US" sz="3200" b="1" dirty="0">
              <a:solidFill>
                <a:schemeClr val="bg1"/>
              </a:solidFill>
            </a:endParaRPr>
          </a:p>
        </p:txBody>
      </p:sp>
      <p:sp>
        <p:nvSpPr>
          <p:cNvPr id="10" name="文本框 9"/>
          <p:cNvSpPr txBox="1"/>
          <p:nvPr/>
        </p:nvSpPr>
        <p:spPr>
          <a:xfrm>
            <a:off x="7832035" y="212035"/>
            <a:ext cx="4108174" cy="646331"/>
          </a:xfrm>
          <a:prstGeom prst="rect">
            <a:avLst/>
          </a:prstGeom>
          <a:noFill/>
        </p:spPr>
        <p:txBody>
          <a:bodyPr wrap="square" rtlCol="0">
            <a:spAutoFit/>
          </a:bodyPr>
          <a:lstStyle/>
          <a:p>
            <a:pPr algn="r"/>
            <a:r>
              <a:rPr lang="zh-CN" altLang="en-US" dirty="0" smtClean="0">
                <a:latin typeface="微软雅黑 Light" panose="020B0502040204020203" pitchFamily="34" charset="-122"/>
                <a:ea typeface="微软雅黑 Light" panose="020B0502040204020203" pitchFamily="34" charset="-122"/>
              </a:rPr>
              <a:t>华东师范大学</a:t>
            </a:r>
            <a:endParaRPr lang="en-US" altLang="zh-CN" dirty="0" smtClean="0">
              <a:latin typeface="微软雅黑 Light" panose="020B0502040204020203" pitchFamily="34" charset="-122"/>
              <a:ea typeface="微软雅黑 Light" panose="020B0502040204020203" pitchFamily="34" charset="-122"/>
            </a:endParaRPr>
          </a:p>
          <a:p>
            <a:pPr algn="r"/>
            <a:r>
              <a:rPr lang="en-US" altLang="zh-CN" dirty="0" smtClean="0">
                <a:latin typeface="微软雅黑 Light" panose="020B0502040204020203" pitchFamily="34" charset="-122"/>
                <a:ea typeface="微软雅黑 Light" panose="020B0502040204020203" pitchFamily="34" charset="-122"/>
              </a:rPr>
              <a:t>East China Normal University</a:t>
            </a:r>
            <a:endParaRPr lang="zh-CN" altLang="en-US" dirty="0">
              <a:latin typeface="微软雅黑 Light" panose="020B0502040204020203" pitchFamily="34" charset="-122"/>
              <a:ea typeface="微软雅黑 Light" panose="020B0502040204020203" pitchFamily="34" charset="-122"/>
            </a:endParaRPr>
          </a:p>
        </p:txBody>
      </p:sp>
      <p:cxnSp>
        <p:nvCxnSpPr>
          <p:cNvPr id="11" name="直接连接符 10"/>
          <p:cNvCxnSpPr/>
          <p:nvPr/>
        </p:nvCxnSpPr>
        <p:spPr bwMode="auto">
          <a:xfrm>
            <a:off x="1540533" y="1940379"/>
            <a:ext cx="2160588"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椭圆 11"/>
          <p:cNvSpPr/>
          <p:nvPr/>
        </p:nvSpPr>
        <p:spPr bwMode="auto">
          <a:xfrm>
            <a:off x="1317356" y="1527627"/>
            <a:ext cx="360000" cy="36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smtClean="0">
                <a:latin typeface="微软雅黑" pitchFamily="34" charset="-122"/>
                <a:ea typeface="微软雅黑" pitchFamily="34" charset="-122"/>
              </a:rPr>
              <a:t>3</a:t>
            </a:r>
            <a:endParaRPr lang="zh-CN" altLang="en-US" sz="2000" dirty="0">
              <a:latin typeface="微软雅黑" pitchFamily="34" charset="-122"/>
              <a:ea typeface="微软雅黑" pitchFamily="34" charset="-122"/>
            </a:endParaRPr>
          </a:p>
        </p:txBody>
      </p:sp>
      <p:pic>
        <p:nvPicPr>
          <p:cNvPr id="16" name="图片 15"/>
          <p:cNvPicPr/>
          <p:nvPr/>
        </p:nvPicPr>
        <p:blipFill rotWithShape="1">
          <a:blip r:embed="rId3">
            <a:extLst>
              <a:ext uri="{28A0092B-C50C-407E-A947-70E740481C1C}">
                <a14:useLocalDpi xmlns:a14="http://schemas.microsoft.com/office/drawing/2010/main" val="0"/>
              </a:ext>
            </a:extLst>
          </a:blip>
          <a:srcRect l="4211" t="8116" r="2885"/>
          <a:stretch/>
        </p:blipFill>
        <p:spPr bwMode="auto">
          <a:xfrm>
            <a:off x="609600" y="1933208"/>
            <a:ext cx="5486400" cy="2542540"/>
          </a:xfrm>
          <a:prstGeom prst="rect">
            <a:avLst/>
          </a:prstGeom>
          <a:ln>
            <a:noFill/>
          </a:ln>
          <a:extLst>
            <a:ext uri="{53640926-AAD7-44D8-BBD7-CCE9431645EC}">
              <a14:shadowObscured xmlns:a14="http://schemas.microsoft.com/office/drawing/2010/main"/>
            </a:ext>
          </a:extLst>
        </p:spPr>
      </p:pic>
      <p:pic>
        <p:nvPicPr>
          <p:cNvPr id="17" name="图片 16"/>
          <p:cNvPicPr/>
          <p:nvPr/>
        </p:nvPicPr>
        <p:blipFill rotWithShape="1">
          <a:blip r:embed="rId4">
            <a:extLst>
              <a:ext uri="{28A0092B-C50C-407E-A947-70E740481C1C}">
                <a14:useLocalDpi xmlns:a14="http://schemas.microsoft.com/office/drawing/2010/main" val="0"/>
              </a:ext>
            </a:extLst>
          </a:blip>
          <a:srcRect l="5126" t="8333" r="3212" b="3919"/>
          <a:stretch/>
        </p:blipFill>
        <p:spPr bwMode="auto">
          <a:xfrm>
            <a:off x="6252845" y="1260021"/>
            <a:ext cx="4834255" cy="2846070"/>
          </a:xfrm>
          <a:prstGeom prst="rect">
            <a:avLst/>
          </a:prstGeom>
          <a:ln>
            <a:noFill/>
          </a:ln>
          <a:extLst>
            <a:ext uri="{53640926-AAD7-44D8-BBD7-CCE9431645EC}">
              <a14:shadowObscured xmlns:a14="http://schemas.microsoft.com/office/drawing/2010/main"/>
            </a:ext>
          </a:extLst>
        </p:spPr>
      </p:pic>
      <p:pic>
        <p:nvPicPr>
          <p:cNvPr id="18" name="图片 17"/>
          <p:cNvPicPr/>
          <p:nvPr/>
        </p:nvPicPr>
        <p:blipFill rotWithShape="1">
          <a:blip r:embed="rId5">
            <a:extLst>
              <a:ext uri="{28A0092B-C50C-407E-A947-70E740481C1C}">
                <a14:useLocalDpi xmlns:a14="http://schemas.microsoft.com/office/drawing/2010/main" val="0"/>
              </a:ext>
            </a:extLst>
          </a:blip>
          <a:srcRect t="10662" b="6283"/>
          <a:stretch/>
        </p:blipFill>
        <p:spPr bwMode="auto">
          <a:xfrm>
            <a:off x="609600" y="4459063"/>
            <a:ext cx="5097644" cy="2227484"/>
          </a:xfrm>
          <a:prstGeom prst="rect">
            <a:avLst/>
          </a:prstGeom>
          <a:ln>
            <a:noFill/>
          </a:ln>
          <a:extLst>
            <a:ext uri="{53640926-AAD7-44D8-BBD7-CCE9431645EC}">
              <a14:shadowObscured xmlns:a14="http://schemas.microsoft.com/office/drawing/2010/main"/>
            </a:ext>
          </a:extLst>
        </p:spPr>
      </p:pic>
      <p:pic>
        <p:nvPicPr>
          <p:cNvPr id="19" name="图片 18"/>
          <p:cNvPicPr/>
          <p:nvPr/>
        </p:nvPicPr>
        <p:blipFill rotWithShape="1">
          <a:blip r:embed="rId6">
            <a:extLst>
              <a:ext uri="{28A0092B-C50C-407E-A947-70E740481C1C}">
                <a14:useLocalDpi xmlns:a14="http://schemas.microsoft.com/office/drawing/2010/main" val="0"/>
              </a:ext>
            </a:extLst>
          </a:blip>
          <a:srcRect t="12090"/>
          <a:stretch/>
        </p:blipFill>
        <p:spPr bwMode="auto">
          <a:xfrm>
            <a:off x="6591300" y="4450622"/>
            <a:ext cx="4053840" cy="2176780"/>
          </a:xfrm>
          <a:prstGeom prst="rect">
            <a:avLst/>
          </a:prstGeom>
          <a:ln>
            <a:noFill/>
          </a:ln>
          <a:extLst>
            <a:ext uri="{53640926-AAD7-44D8-BBD7-CCE9431645EC}">
              <a14:shadowObscured xmlns:a14="http://schemas.microsoft.com/office/drawing/2010/main"/>
            </a:ext>
          </a:extLst>
        </p:spPr>
      </p:pic>
      <p:sp>
        <p:nvSpPr>
          <p:cNvPr id="20" name="文本框 19"/>
          <p:cNvSpPr txBox="1"/>
          <p:nvPr/>
        </p:nvSpPr>
        <p:spPr>
          <a:xfrm>
            <a:off x="5480298" y="1997537"/>
            <a:ext cx="1111002" cy="369332"/>
          </a:xfrm>
          <a:prstGeom prst="rect">
            <a:avLst/>
          </a:prstGeom>
          <a:noFill/>
        </p:spPr>
        <p:txBody>
          <a:bodyPr wrap="square" rtlCol="0">
            <a:spAutoFit/>
          </a:bodyPr>
          <a:lstStyle/>
          <a:p>
            <a:r>
              <a:rPr lang="zh-CN" altLang="en-US" dirty="0" smtClean="0"/>
              <a:t>图</a:t>
            </a:r>
            <a:r>
              <a:rPr lang="en-US" altLang="zh-CN" dirty="0" smtClean="0"/>
              <a:t>1</a:t>
            </a:r>
            <a:endParaRPr lang="zh-CN" altLang="en-US" dirty="0"/>
          </a:p>
        </p:txBody>
      </p:sp>
      <p:sp>
        <p:nvSpPr>
          <p:cNvPr id="21" name="文本框 20"/>
          <p:cNvSpPr txBox="1"/>
          <p:nvPr/>
        </p:nvSpPr>
        <p:spPr>
          <a:xfrm>
            <a:off x="6152493" y="2005654"/>
            <a:ext cx="1111002" cy="369332"/>
          </a:xfrm>
          <a:prstGeom prst="rect">
            <a:avLst/>
          </a:prstGeom>
          <a:noFill/>
        </p:spPr>
        <p:txBody>
          <a:bodyPr wrap="square" rtlCol="0">
            <a:spAutoFit/>
          </a:bodyPr>
          <a:lstStyle/>
          <a:p>
            <a:r>
              <a:rPr lang="zh-CN" altLang="en-US" dirty="0" smtClean="0"/>
              <a:t>图</a:t>
            </a:r>
            <a:r>
              <a:rPr lang="en-US" altLang="zh-CN" dirty="0" smtClean="0"/>
              <a:t>2</a:t>
            </a:r>
            <a:endParaRPr lang="zh-CN" altLang="en-US" dirty="0"/>
          </a:p>
        </p:txBody>
      </p:sp>
      <p:cxnSp>
        <p:nvCxnSpPr>
          <p:cNvPr id="23" name="直接连接符 22"/>
          <p:cNvCxnSpPr/>
          <p:nvPr/>
        </p:nvCxnSpPr>
        <p:spPr>
          <a:xfrm flipV="1">
            <a:off x="420914" y="4426857"/>
            <a:ext cx="11463158" cy="1941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096000" y="1289049"/>
            <a:ext cx="0" cy="570683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3004457" y="4437019"/>
            <a:ext cx="14516" cy="24900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500988" y="4561779"/>
            <a:ext cx="1111002" cy="369332"/>
          </a:xfrm>
          <a:prstGeom prst="rect">
            <a:avLst/>
          </a:prstGeom>
          <a:noFill/>
        </p:spPr>
        <p:txBody>
          <a:bodyPr wrap="square" rtlCol="0">
            <a:spAutoFit/>
          </a:bodyPr>
          <a:lstStyle/>
          <a:p>
            <a:r>
              <a:rPr lang="zh-CN" altLang="en-US" dirty="0" smtClean="0"/>
              <a:t>图</a:t>
            </a:r>
            <a:r>
              <a:rPr lang="en-US" altLang="zh-CN" dirty="0" smtClean="0"/>
              <a:t>4</a:t>
            </a:r>
            <a:endParaRPr lang="zh-CN" altLang="en-US" dirty="0"/>
          </a:p>
        </p:txBody>
      </p:sp>
      <p:sp>
        <p:nvSpPr>
          <p:cNvPr id="33" name="文本框 32"/>
          <p:cNvSpPr txBox="1"/>
          <p:nvPr/>
        </p:nvSpPr>
        <p:spPr>
          <a:xfrm>
            <a:off x="710504" y="4513348"/>
            <a:ext cx="1111002" cy="369332"/>
          </a:xfrm>
          <a:prstGeom prst="rect">
            <a:avLst/>
          </a:prstGeom>
          <a:noFill/>
        </p:spPr>
        <p:txBody>
          <a:bodyPr wrap="square" rtlCol="0">
            <a:spAutoFit/>
          </a:bodyPr>
          <a:lstStyle/>
          <a:p>
            <a:r>
              <a:rPr lang="zh-CN" altLang="en-US" dirty="0" smtClean="0"/>
              <a:t>图</a:t>
            </a:r>
            <a:r>
              <a:rPr lang="en-US" altLang="zh-CN" dirty="0" smtClean="0"/>
              <a:t>3</a:t>
            </a:r>
            <a:endParaRPr lang="zh-CN" altLang="en-US" dirty="0"/>
          </a:p>
        </p:txBody>
      </p:sp>
      <p:sp>
        <p:nvSpPr>
          <p:cNvPr id="34" name="文本框 33"/>
          <p:cNvSpPr txBox="1"/>
          <p:nvPr/>
        </p:nvSpPr>
        <p:spPr>
          <a:xfrm>
            <a:off x="6161357" y="4540419"/>
            <a:ext cx="1111002" cy="369332"/>
          </a:xfrm>
          <a:prstGeom prst="rect">
            <a:avLst/>
          </a:prstGeom>
          <a:noFill/>
        </p:spPr>
        <p:txBody>
          <a:bodyPr wrap="square" rtlCol="0">
            <a:spAutoFit/>
          </a:bodyPr>
          <a:lstStyle/>
          <a:p>
            <a:r>
              <a:rPr lang="zh-CN" altLang="en-US" dirty="0" smtClean="0"/>
              <a:t>图</a:t>
            </a:r>
            <a:r>
              <a:rPr lang="en-US" altLang="zh-CN" dirty="0" smtClean="0"/>
              <a:t>5</a:t>
            </a:r>
            <a:endParaRPr lang="zh-CN" altLang="en-US" dirty="0"/>
          </a:p>
        </p:txBody>
      </p:sp>
    </p:spTree>
    <p:extLst>
      <p:ext uri="{BB962C8B-B14F-4D97-AF65-F5344CB8AC3E}">
        <p14:creationId xmlns:p14="http://schemas.microsoft.com/office/powerpoint/2010/main" val="342357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spDef>
      <a:spPr>
        <a:noFill/>
        <a:ln w="2540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3457</Words>
  <Application>Microsoft Office PowerPoint</Application>
  <PresentationFormat>宽屏</PresentationFormat>
  <Paragraphs>478</Paragraphs>
  <Slides>23</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3" baseType="lpstr">
      <vt:lpstr>Euphemia</vt:lpstr>
      <vt:lpstr>宋体</vt:lpstr>
      <vt:lpstr>微软雅黑</vt:lpstr>
      <vt:lpstr>微软雅黑 Light</vt:lpstr>
      <vt:lpstr>幼圆</vt:lpstr>
      <vt:lpstr>Arial</vt:lpstr>
      <vt:lpstr>Times New Roman</vt:lpstr>
      <vt:lpstr>Wingdings</vt:lpstr>
      <vt:lpstr>学术文献 16x9</vt:lpstr>
      <vt:lpstr>Visio</vt:lpstr>
      <vt:lpstr>自动售货机云平台的设计与实现</vt:lpstr>
      <vt:lpstr>目录</vt:lpstr>
      <vt:lpstr>研究背景、现状、研究内容及意义</vt:lpstr>
      <vt:lpstr>研究背景、现状、研究内容及意义</vt:lpstr>
      <vt:lpstr>研究背景、现状、研究内容及意义</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谢谢！  请各位老师不吝指正  2017年11月22日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2017-11-21T01:56:02Z</dcterms:created>
  <dcterms:modified xsi:type="dcterms:W3CDTF">2017-11-22T01:31:35Z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