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Title Here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 concise summary of your project and findings 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Business Problem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Data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Methods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business problem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relevant characteristics of your data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youremail@email.com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GitHub:</a:t>
            </a:r>
            <a:r>
              <a:rPr lang="en" sz="2000"/>
              <a:t> @username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LinkedIn: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linkedin.com/in/username/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