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59" r:id="rId9"/>
    <p:sldId id="260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AEBFD1-283C-480B-972A-A0FEE544DB32}" v="77" dt="2022-11-24T17:51:18.134"/>
    <p1510:client id="{5FD328D3-3F4D-4996-B496-94781EE8F2BA}" v="72" dt="2022-11-24T17:22:41.850"/>
    <p1510:client id="{6FCA1941-BD99-41CD-AED0-3493B1424CA0}" v="37" dt="2022-11-24T12:42:42.098"/>
    <p1510:client id="{725EDEC9-52D4-42DA-BC00-47C7247CE1D5}" v="4" dt="2022-11-24T16:28:54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is Lakouiss" userId="S::yanis.lakouiss@etu.univ-smb.fr::337db49e-147f-4b8e-84cf-df4d43fffc54" providerId="AD" clId="Web-{6FCA1941-BD99-41CD-AED0-3493B1424CA0}"/>
    <pc:docChg chg="addSld modSld sldOrd">
      <pc:chgData name="Yanis Lakouiss" userId="S::yanis.lakouiss@etu.univ-smb.fr::337db49e-147f-4b8e-84cf-df4d43fffc54" providerId="AD" clId="Web-{6FCA1941-BD99-41CD-AED0-3493B1424CA0}" dt="2022-11-24T12:42:37.926" v="25" actId="20577"/>
      <pc:docMkLst>
        <pc:docMk/>
      </pc:docMkLst>
      <pc:sldChg chg="addSp delSp modSp">
        <pc:chgData name="Yanis Lakouiss" userId="S::yanis.lakouiss@etu.univ-smb.fr::337db49e-147f-4b8e-84cf-df4d43fffc54" providerId="AD" clId="Web-{6FCA1941-BD99-41CD-AED0-3493B1424CA0}" dt="2022-11-24T12:42:37.926" v="25" actId="20577"/>
        <pc:sldMkLst>
          <pc:docMk/>
          <pc:sldMk cId="545677535" sldId="259"/>
        </pc:sldMkLst>
        <pc:spChg chg="mod">
          <ac:chgData name="Yanis Lakouiss" userId="S::yanis.lakouiss@etu.univ-smb.fr::337db49e-147f-4b8e-84cf-df4d43fffc54" providerId="AD" clId="Web-{6FCA1941-BD99-41CD-AED0-3493B1424CA0}" dt="2022-11-24T12:42:37.926" v="25" actId="20577"/>
          <ac:spMkLst>
            <pc:docMk/>
            <pc:sldMk cId="545677535" sldId="259"/>
            <ac:spMk id="2" creationId="{C86F5917-FE8A-C029-1BED-7E0755E719A0}"/>
          </ac:spMkLst>
        </pc:spChg>
        <pc:spChg chg="del">
          <ac:chgData name="Yanis Lakouiss" userId="S::yanis.lakouiss@etu.univ-smb.fr::337db49e-147f-4b8e-84cf-df4d43fffc54" providerId="AD" clId="Web-{6FCA1941-BD99-41CD-AED0-3493B1424CA0}" dt="2022-11-24T12:42:25.629" v="22"/>
          <ac:spMkLst>
            <pc:docMk/>
            <pc:sldMk cId="545677535" sldId="259"/>
            <ac:spMk id="3" creationId="{BC235266-4332-BDA2-AE12-6E195EA30E0D}"/>
          </ac:spMkLst>
        </pc:spChg>
        <pc:spChg chg="add mod ord">
          <ac:chgData name="Yanis Lakouiss" userId="S::yanis.lakouiss@etu.univ-smb.fr::337db49e-147f-4b8e-84cf-df4d43fffc54" providerId="AD" clId="Web-{6FCA1941-BD99-41CD-AED0-3493B1424CA0}" dt="2022-11-24T12:42:29.691" v="23"/>
          <ac:spMkLst>
            <pc:docMk/>
            <pc:sldMk cId="545677535" sldId="259"/>
            <ac:spMk id="6" creationId="{CA80D21D-BD79-CC40-4EB2-179734F98639}"/>
          </ac:spMkLst>
        </pc:spChg>
        <pc:spChg chg="del">
          <ac:chgData name="Yanis Lakouiss" userId="S::yanis.lakouiss@etu.univ-smb.fr::337db49e-147f-4b8e-84cf-df4d43fffc54" providerId="AD" clId="Web-{6FCA1941-BD99-41CD-AED0-3493B1424CA0}" dt="2022-11-24T12:42:29.691" v="23"/>
          <ac:spMkLst>
            <pc:docMk/>
            <pc:sldMk cId="545677535" sldId="259"/>
            <ac:spMk id="18" creationId="{0EFD753D-6A49-46DD-9E82-AA6E2C62B461}"/>
          </ac:spMkLst>
        </pc:spChg>
        <pc:spChg chg="del">
          <ac:chgData name="Yanis Lakouiss" userId="S::yanis.lakouiss@etu.univ-smb.fr::337db49e-147f-4b8e-84cf-df4d43fffc54" providerId="AD" clId="Web-{6FCA1941-BD99-41CD-AED0-3493B1424CA0}" dt="2022-11-24T12:42:29.691" v="23"/>
          <ac:spMkLst>
            <pc:docMk/>
            <pc:sldMk cId="545677535" sldId="259"/>
            <ac:spMk id="20" creationId="{138A5824-1F4A-4EE7-BC13-5BB48FC0809B}"/>
          </ac:spMkLst>
        </pc:spChg>
        <pc:spChg chg="add">
          <ac:chgData name="Yanis Lakouiss" userId="S::yanis.lakouiss@etu.univ-smb.fr::337db49e-147f-4b8e-84cf-df4d43fffc54" providerId="AD" clId="Web-{6FCA1941-BD99-41CD-AED0-3493B1424CA0}" dt="2022-11-24T12:42:29.691" v="23"/>
          <ac:spMkLst>
            <pc:docMk/>
            <pc:sldMk cId="545677535" sldId="259"/>
            <ac:spMk id="25" creationId="{3A45B268-BBDB-4EC6-A664-CED7BF60D20D}"/>
          </ac:spMkLst>
        </pc:spChg>
        <pc:spChg chg="add">
          <ac:chgData name="Yanis Lakouiss" userId="S::yanis.lakouiss@etu.univ-smb.fr::337db49e-147f-4b8e-84cf-df4d43fffc54" providerId="AD" clId="Web-{6FCA1941-BD99-41CD-AED0-3493B1424CA0}" dt="2022-11-24T12:42:29.691" v="23"/>
          <ac:spMkLst>
            <pc:docMk/>
            <pc:sldMk cId="545677535" sldId="259"/>
            <ac:spMk id="27" creationId="{07977D39-626F-40D7-B00F-16E02602DD5A}"/>
          </ac:spMkLst>
        </pc:spChg>
        <pc:spChg chg="add">
          <ac:chgData name="Yanis Lakouiss" userId="S::yanis.lakouiss@etu.univ-smb.fr::337db49e-147f-4b8e-84cf-df4d43fffc54" providerId="AD" clId="Web-{6FCA1941-BD99-41CD-AED0-3493B1424CA0}" dt="2022-11-24T12:42:29.691" v="23"/>
          <ac:spMkLst>
            <pc:docMk/>
            <pc:sldMk cId="545677535" sldId="259"/>
            <ac:spMk id="29" creationId="{B78B55DD-3C55-4B94-9031-4F3723BD43EA}"/>
          </ac:spMkLst>
        </pc:spChg>
        <pc:spChg chg="add">
          <ac:chgData name="Yanis Lakouiss" userId="S::yanis.lakouiss@etu.univ-smb.fr::337db49e-147f-4b8e-84cf-df4d43fffc54" providerId="AD" clId="Web-{6FCA1941-BD99-41CD-AED0-3493B1424CA0}" dt="2022-11-24T12:42:29.691" v="23"/>
          <ac:spMkLst>
            <pc:docMk/>
            <pc:sldMk cId="545677535" sldId="259"/>
            <ac:spMk id="31" creationId="{B905CDE4-B751-4B3E-B625-6E59F8903414}"/>
          </ac:spMkLst>
        </pc:spChg>
        <pc:spChg chg="add">
          <ac:chgData name="Yanis Lakouiss" userId="S::yanis.lakouiss@etu.univ-smb.fr::337db49e-147f-4b8e-84cf-df4d43fffc54" providerId="AD" clId="Web-{6FCA1941-BD99-41CD-AED0-3493B1424CA0}" dt="2022-11-24T12:42:29.691" v="23"/>
          <ac:spMkLst>
            <pc:docMk/>
            <pc:sldMk cId="545677535" sldId="259"/>
            <ac:spMk id="33" creationId="{42D9BB05-ED63-4148-87AB-82720ACC335C}"/>
          </ac:spMkLst>
        </pc:spChg>
        <pc:spChg chg="add">
          <ac:chgData name="Yanis Lakouiss" userId="S::yanis.lakouiss@etu.univ-smb.fr::337db49e-147f-4b8e-84cf-df4d43fffc54" providerId="AD" clId="Web-{6FCA1941-BD99-41CD-AED0-3493B1424CA0}" dt="2022-11-24T12:42:29.691" v="23"/>
          <ac:spMkLst>
            <pc:docMk/>
            <pc:sldMk cId="545677535" sldId="259"/>
            <ac:spMk id="35" creationId="{CDC29AC1-2821-4FCC-B597-88DAF39C36FE}"/>
          </ac:spMkLst>
        </pc:spChg>
        <pc:spChg chg="add">
          <ac:chgData name="Yanis Lakouiss" userId="S::yanis.lakouiss@etu.univ-smb.fr::337db49e-147f-4b8e-84cf-df4d43fffc54" providerId="AD" clId="Web-{6FCA1941-BD99-41CD-AED0-3493B1424CA0}" dt="2022-11-24T12:42:29.691" v="23"/>
          <ac:spMkLst>
            <pc:docMk/>
            <pc:sldMk cId="545677535" sldId="259"/>
            <ac:spMk id="37" creationId="{5B00B48C-8AA7-4128-AD60-76349F0CEC58}"/>
          </ac:spMkLst>
        </pc:spChg>
        <pc:spChg chg="add">
          <ac:chgData name="Yanis Lakouiss" userId="S::yanis.lakouiss@etu.univ-smb.fr::337db49e-147f-4b8e-84cf-df4d43fffc54" providerId="AD" clId="Web-{6FCA1941-BD99-41CD-AED0-3493B1424CA0}" dt="2022-11-24T12:42:29.691" v="23"/>
          <ac:spMkLst>
            <pc:docMk/>
            <pc:sldMk cId="545677535" sldId="259"/>
            <ac:spMk id="39" creationId="{08108C16-F4C0-44AA-999D-17BD39219B24}"/>
          </ac:spMkLst>
        </pc:spChg>
        <pc:spChg chg="add">
          <ac:chgData name="Yanis Lakouiss" userId="S::yanis.lakouiss@etu.univ-smb.fr::337db49e-147f-4b8e-84cf-df4d43fffc54" providerId="AD" clId="Web-{6FCA1941-BD99-41CD-AED0-3493B1424CA0}" dt="2022-11-24T12:42:29.691" v="23"/>
          <ac:spMkLst>
            <pc:docMk/>
            <pc:sldMk cId="545677535" sldId="259"/>
            <ac:spMk id="41" creationId="{0760511E-86BF-4340-9949-CECB774FAC36}"/>
          </ac:spMkLst>
        </pc:spChg>
        <pc:spChg chg="add">
          <ac:chgData name="Yanis Lakouiss" userId="S::yanis.lakouiss@etu.univ-smb.fr::337db49e-147f-4b8e-84cf-df4d43fffc54" providerId="AD" clId="Web-{6FCA1941-BD99-41CD-AED0-3493B1424CA0}" dt="2022-11-24T12:42:29.691" v="23"/>
          <ac:spMkLst>
            <pc:docMk/>
            <pc:sldMk cId="545677535" sldId="259"/>
            <ac:spMk id="43" creationId="{C8F10CB3-3B5E-4C7A-98CF-B87454DDFA39}"/>
          </ac:spMkLst>
        </pc:spChg>
        <pc:picChg chg="mod ord">
          <ac:chgData name="Yanis Lakouiss" userId="S::yanis.lakouiss@etu.univ-smb.fr::337db49e-147f-4b8e-84cf-df4d43fffc54" providerId="AD" clId="Web-{6FCA1941-BD99-41CD-AED0-3493B1424CA0}" dt="2022-11-24T12:42:29.691" v="23"/>
          <ac:picMkLst>
            <pc:docMk/>
            <pc:sldMk cId="545677535" sldId="259"/>
            <ac:picMk id="5" creationId="{80312B19-330B-B493-1B05-FC883394FC3C}"/>
          </ac:picMkLst>
        </pc:picChg>
        <pc:picChg chg="mod">
          <ac:chgData name="Yanis Lakouiss" userId="S::yanis.lakouiss@etu.univ-smb.fr::337db49e-147f-4b8e-84cf-df4d43fffc54" providerId="AD" clId="Web-{6FCA1941-BD99-41CD-AED0-3493B1424CA0}" dt="2022-11-24T12:42:29.691" v="23"/>
          <ac:picMkLst>
            <pc:docMk/>
            <pc:sldMk cId="545677535" sldId="259"/>
            <ac:picMk id="7" creationId="{41C21424-BE3C-D350-04E7-78C007C46120}"/>
          </ac:picMkLst>
        </pc:picChg>
        <pc:picChg chg="mod">
          <ac:chgData name="Yanis Lakouiss" userId="S::yanis.lakouiss@etu.univ-smb.fr::337db49e-147f-4b8e-84cf-df4d43fffc54" providerId="AD" clId="Web-{6FCA1941-BD99-41CD-AED0-3493B1424CA0}" dt="2022-11-24T12:42:29.691" v="23"/>
          <ac:picMkLst>
            <pc:docMk/>
            <pc:sldMk cId="545677535" sldId="259"/>
            <ac:picMk id="9" creationId="{676BC096-0344-B6A6-4943-209670AAB0EE}"/>
          </ac:picMkLst>
        </pc:picChg>
        <pc:picChg chg="mod ord">
          <ac:chgData name="Yanis Lakouiss" userId="S::yanis.lakouiss@etu.univ-smb.fr::337db49e-147f-4b8e-84cf-df4d43fffc54" providerId="AD" clId="Web-{6FCA1941-BD99-41CD-AED0-3493B1424CA0}" dt="2022-11-24T12:42:29.691" v="23"/>
          <ac:picMkLst>
            <pc:docMk/>
            <pc:sldMk cId="545677535" sldId="259"/>
            <ac:picMk id="11" creationId="{837B6F19-A760-250F-8FB0-01D626FD4E81}"/>
          </ac:picMkLst>
        </pc:picChg>
        <pc:picChg chg="mod ord">
          <ac:chgData name="Yanis Lakouiss" userId="S::yanis.lakouiss@etu.univ-smb.fr::337db49e-147f-4b8e-84cf-df4d43fffc54" providerId="AD" clId="Web-{6FCA1941-BD99-41CD-AED0-3493B1424CA0}" dt="2022-11-24T12:42:29.691" v="23"/>
          <ac:picMkLst>
            <pc:docMk/>
            <pc:sldMk cId="545677535" sldId="259"/>
            <ac:picMk id="13" creationId="{D782C031-4570-0546-C44E-89E94BF69AA5}"/>
          </ac:picMkLst>
        </pc:picChg>
      </pc:sldChg>
      <pc:sldChg chg="addSp modSp new mod ord setBg">
        <pc:chgData name="Yanis Lakouiss" userId="S::yanis.lakouiss@etu.univ-smb.fr::337db49e-147f-4b8e-84cf-df4d43fffc54" providerId="AD" clId="Web-{6FCA1941-BD99-41CD-AED0-3493B1424CA0}" dt="2022-11-24T12:42:09.456" v="17"/>
        <pc:sldMkLst>
          <pc:docMk/>
          <pc:sldMk cId="1900762375" sldId="261"/>
        </pc:sldMkLst>
        <pc:spChg chg="add mod">
          <ac:chgData name="Yanis Lakouiss" userId="S::yanis.lakouiss@etu.univ-smb.fr::337db49e-147f-4b8e-84cf-df4d43fffc54" providerId="AD" clId="Web-{6FCA1941-BD99-41CD-AED0-3493B1424CA0}" dt="2022-11-24T12:42:09.456" v="17"/>
          <ac:spMkLst>
            <pc:docMk/>
            <pc:sldMk cId="1900762375" sldId="261"/>
            <ac:spMk id="2" creationId="{BA3E4951-4630-13DD-FF83-78DFA168BD26}"/>
          </ac:spMkLst>
        </pc:spChg>
        <pc:spChg chg="add">
          <ac:chgData name="Yanis Lakouiss" userId="S::yanis.lakouiss@etu.univ-smb.fr::337db49e-147f-4b8e-84cf-df4d43fffc54" providerId="AD" clId="Web-{6FCA1941-BD99-41CD-AED0-3493B1424CA0}" dt="2022-11-24T12:42:09.456" v="17"/>
          <ac:spMkLst>
            <pc:docMk/>
            <pc:sldMk cId="1900762375" sldId="261"/>
            <ac:spMk id="7" creationId="{88294908-8B00-4F58-BBBA-20F71A40AA9E}"/>
          </ac:spMkLst>
        </pc:spChg>
        <pc:spChg chg="add">
          <ac:chgData name="Yanis Lakouiss" userId="S::yanis.lakouiss@etu.univ-smb.fr::337db49e-147f-4b8e-84cf-df4d43fffc54" providerId="AD" clId="Web-{6FCA1941-BD99-41CD-AED0-3493B1424CA0}" dt="2022-11-24T12:42:09.456" v="17"/>
          <ac:spMkLst>
            <pc:docMk/>
            <pc:sldMk cId="1900762375" sldId="261"/>
            <ac:spMk id="9" creationId="{4364C879-1404-4203-8E9D-CC5DE0A621A2}"/>
          </ac:spMkLst>
        </pc:spChg>
        <pc:spChg chg="add">
          <ac:chgData name="Yanis Lakouiss" userId="S::yanis.lakouiss@etu.univ-smb.fr::337db49e-147f-4b8e-84cf-df4d43fffc54" providerId="AD" clId="Web-{6FCA1941-BD99-41CD-AED0-3493B1424CA0}" dt="2022-11-24T12:42:09.456" v="17"/>
          <ac:spMkLst>
            <pc:docMk/>
            <pc:sldMk cId="1900762375" sldId="261"/>
            <ac:spMk id="11" creationId="{84617302-4B0D-4351-A6BB-6F0930D943AC}"/>
          </ac:spMkLst>
        </pc:spChg>
        <pc:spChg chg="add">
          <ac:chgData name="Yanis Lakouiss" userId="S::yanis.lakouiss@etu.univ-smb.fr::337db49e-147f-4b8e-84cf-df4d43fffc54" providerId="AD" clId="Web-{6FCA1941-BD99-41CD-AED0-3493B1424CA0}" dt="2022-11-24T12:42:09.456" v="17"/>
          <ac:spMkLst>
            <pc:docMk/>
            <pc:sldMk cId="1900762375" sldId="261"/>
            <ac:spMk id="13" creationId="{DA2C7802-C2E0-4218-8F89-8DD7CCD2CD1C}"/>
          </ac:spMkLst>
        </pc:spChg>
        <pc:spChg chg="add">
          <ac:chgData name="Yanis Lakouiss" userId="S::yanis.lakouiss@etu.univ-smb.fr::337db49e-147f-4b8e-84cf-df4d43fffc54" providerId="AD" clId="Web-{6FCA1941-BD99-41CD-AED0-3493B1424CA0}" dt="2022-11-24T12:42:09.456" v="17"/>
          <ac:spMkLst>
            <pc:docMk/>
            <pc:sldMk cId="1900762375" sldId="261"/>
            <ac:spMk id="15" creationId="{A6D7111A-21E5-4EE9-8A78-10E5530F0116}"/>
          </ac:spMkLst>
        </pc:spChg>
        <pc:spChg chg="add">
          <ac:chgData name="Yanis Lakouiss" userId="S::yanis.lakouiss@etu.univ-smb.fr::337db49e-147f-4b8e-84cf-df4d43fffc54" providerId="AD" clId="Web-{6FCA1941-BD99-41CD-AED0-3493B1424CA0}" dt="2022-11-24T12:42:09.456" v="17"/>
          <ac:spMkLst>
            <pc:docMk/>
            <pc:sldMk cId="1900762375" sldId="261"/>
            <ac:spMk id="17" creationId="{A3969E80-A77B-49FC-9122-D89AFD5EE118}"/>
          </ac:spMkLst>
        </pc:spChg>
        <pc:spChg chg="add">
          <ac:chgData name="Yanis Lakouiss" userId="S::yanis.lakouiss@etu.univ-smb.fr::337db49e-147f-4b8e-84cf-df4d43fffc54" providerId="AD" clId="Web-{6FCA1941-BD99-41CD-AED0-3493B1424CA0}" dt="2022-11-24T12:42:09.456" v="17"/>
          <ac:spMkLst>
            <pc:docMk/>
            <pc:sldMk cId="1900762375" sldId="261"/>
            <ac:spMk id="19" creationId="{1849CA57-76BD-4CF2-80BA-D7A46A01B7B1}"/>
          </ac:spMkLst>
        </pc:spChg>
        <pc:spChg chg="add">
          <ac:chgData name="Yanis Lakouiss" userId="S::yanis.lakouiss@etu.univ-smb.fr::337db49e-147f-4b8e-84cf-df4d43fffc54" providerId="AD" clId="Web-{6FCA1941-BD99-41CD-AED0-3493B1424CA0}" dt="2022-11-24T12:42:09.456" v="17"/>
          <ac:spMkLst>
            <pc:docMk/>
            <pc:sldMk cId="1900762375" sldId="261"/>
            <ac:spMk id="21" creationId="{35E9085E-E730-4768-83D4-6CB7E9897153}"/>
          </ac:spMkLst>
        </pc:spChg>
        <pc:spChg chg="add">
          <ac:chgData name="Yanis Lakouiss" userId="S::yanis.lakouiss@etu.univ-smb.fr::337db49e-147f-4b8e-84cf-df4d43fffc54" providerId="AD" clId="Web-{6FCA1941-BD99-41CD-AED0-3493B1424CA0}" dt="2022-11-24T12:42:09.456" v="17"/>
          <ac:spMkLst>
            <pc:docMk/>
            <pc:sldMk cId="1900762375" sldId="261"/>
            <ac:spMk id="23" creationId="{973272FE-A474-4CAE-8CA2-BCC8B476C3F4}"/>
          </ac:spMkLst>
        </pc:spChg>
        <pc:spChg chg="add">
          <ac:chgData name="Yanis Lakouiss" userId="S::yanis.lakouiss@etu.univ-smb.fr::337db49e-147f-4b8e-84cf-df4d43fffc54" providerId="AD" clId="Web-{6FCA1941-BD99-41CD-AED0-3493B1424CA0}" dt="2022-11-24T12:42:09.456" v="17"/>
          <ac:spMkLst>
            <pc:docMk/>
            <pc:sldMk cId="1900762375" sldId="261"/>
            <ac:spMk id="25" creationId="{E07981EA-05A6-437C-88D7-B377B92B031D}"/>
          </ac:spMkLst>
        </pc:spChg>
        <pc:spChg chg="add">
          <ac:chgData name="Yanis Lakouiss" userId="S::yanis.lakouiss@etu.univ-smb.fr::337db49e-147f-4b8e-84cf-df4d43fffc54" providerId="AD" clId="Web-{6FCA1941-BD99-41CD-AED0-3493B1424CA0}" dt="2022-11-24T12:42:09.456" v="17"/>
          <ac:spMkLst>
            <pc:docMk/>
            <pc:sldMk cId="1900762375" sldId="261"/>
            <ac:spMk id="27" creationId="{15E3C750-986E-4769-B1AE-49289FBEE757}"/>
          </ac:spMkLst>
        </pc:spChg>
      </pc:sldChg>
    </pc:docChg>
  </pc:docChgLst>
  <pc:docChgLst>
    <pc:chgData name="Yanis Lakouiss" userId="S::yanis.lakouiss@etu.univ-smb.fr::337db49e-147f-4b8e-84cf-df4d43fffc54" providerId="AD" clId="Web-{5FD328D3-3F4D-4996-B496-94781EE8F2BA}"/>
    <pc:docChg chg="addSld modSld sldOrd">
      <pc:chgData name="Yanis Lakouiss" userId="S::yanis.lakouiss@etu.univ-smb.fr::337db49e-147f-4b8e-84cf-df4d43fffc54" providerId="AD" clId="Web-{5FD328D3-3F4D-4996-B496-94781EE8F2BA}" dt="2022-11-24T17:22:41.850" v="126"/>
      <pc:docMkLst>
        <pc:docMk/>
      </pc:docMkLst>
      <pc:sldChg chg="modSp">
        <pc:chgData name="Yanis Lakouiss" userId="S::yanis.lakouiss@etu.univ-smb.fr::337db49e-147f-4b8e-84cf-df4d43fffc54" providerId="AD" clId="Web-{5FD328D3-3F4D-4996-B496-94781EE8F2BA}" dt="2022-11-24T17:20:38.893" v="87" actId="20577"/>
        <pc:sldMkLst>
          <pc:docMk/>
          <pc:sldMk cId="1117619444" sldId="257"/>
        </pc:sldMkLst>
        <pc:graphicFrameChg chg="mod modGraphic">
          <ac:chgData name="Yanis Lakouiss" userId="S::yanis.lakouiss@etu.univ-smb.fr::337db49e-147f-4b8e-84cf-df4d43fffc54" providerId="AD" clId="Web-{5FD328D3-3F4D-4996-B496-94781EE8F2BA}" dt="2022-11-24T17:20:38.893" v="87" actId="20577"/>
          <ac:graphicFrameMkLst>
            <pc:docMk/>
            <pc:sldMk cId="1117619444" sldId="257"/>
            <ac:graphicFrameMk id="5" creationId="{98F20C2E-83F9-B087-7E8B-02AFDC3FDE4D}"/>
          </ac:graphicFrameMkLst>
        </pc:graphicFrameChg>
      </pc:sldChg>
      <pc:sldChg chg="addSp delSp modSp new mod setBg modClrScheme addAnim setClrOvrMap chgLayout">
        <pc:chgData name="Yanis Lakouiss" userId="S::yanis.lakouiss@etu.univ-smb.fr::337db49e-147f-4b8e-84cf-df4d43fffc54" providerId="AD" clId="Web-{5FD328D3-3F4D-4996-B496-94781EE8F2BA}" dt="2022-11-24T16:54:55.031" v="26"/>
        <pc:sldMkLst>
          <pc:docMk/>
          <pc:sldMk cId="2460415109" sldId="262"/>
        </pc:sldMkLst>
        <pc:spChg chg="mod ord">
          <ac:chgData name="Yanis Lakouiss" userId="S::yanis.lakouiss@etu.univ-smb.fr::337db49e-147f-4b8e-84cf-df4d43fffc54" providerId="AD" clId="Web-{5FD328D3-3F4D-4996-B496-94781EE8F2BA}" dt="2022-11-24T16:54:45.344" v="24"/>
          <ac:spMkLst>
            <pc:docMk/>
            <pc:sldMk cId="2460415109" sldId="262"/>
            <ac:spMk id="2" creationId="{5DE35CB5-F92B-70C6-E766-D88B446D34FF}"/>
          </ac:spMkLst>
        </pc:spChg>
        <pc:spChg chg="del mod ord">
          <ac:chgData name="Yanis Lakouiss" userId="S::yanis.lakouiss@etu.univ-smb.fr::337db49e-147f-4b8e-84cf-df4d43fffc54" providerId="AD" clId="Web-{5FD328D3-3F4D-4996-B496-94781EE8F2BA}" dt="2022-11-24T16:54:55.031" v="26"/>
          <ac:spMkLst>
            <pc:docMk/>
            <pc:sldMk cId="2460415109" sldId="262"/>
            <ac:spMk id="3" creationId="{D9658A13-6AE5-4E5B-7C4F-4086D86699C4}"/>
          </ac:spMkLst>
        </pc:spChg>
        <pc:spChg chg="add">
          <ac:chgData name="Yanis Lakouiss" userId="S::yanis.lakouiss@etu.univ-smb.fr::337db49e-147f-4b8e-84cf-df4d43fffc54" providerId="AD" clId="Web-{5FD328D3-3F4D-4996-B496-94781EE8F2BA}" dt="2022-11-24T16:54:45.344" v="24"/>
          <ac:spMkLst>
            <pc:docMk/>
            <pc:sldMk cId="2460415109" sldId="262"/>
            <ac:spMk id="9" creationId="{0671A8AE-40A1-4631-A6B8-581AFF065482}"/>
          </ac:spMkLst>
        </pc:spChg>
        <pc:spChg chg="add del">
          <ac:chgData name="Yanis Lakouiss" userId="S::yanis.lakouiss@etu.univ-smb.fr::337db49e-147f-4b8e-84cf-df4d43fffc54" providerId="AD" clId="Web-{5FD328D3-3F4D-4996-B496-94781EE8F2BA}" dt="2022-11-24T16:54:41.093" v="21"/>
          <ac:spMkLst>
            <pc:docMk/>
            <pc:sldMk cId="2460415109" sldId="262"/>
            <ac:spMk id="10" creationId="{A3363022-C969-41E9-8EB2-E4C94908C1FA}"/>
          </ac:spMkLst>
        </pc:spChg>
        <pc:spChg chg="add">
          <ac:chgData name="Yanis Lakouiss" userId="S::yanis.lakouiss@etu.univ-smb.fr::337db49e-147f-4b8e-84cf-df4d43fffc54" providerId="AD" clId="Web-{5FD328D3-3F4D-4996-B496-94781EE8F2BA}" dt="2022-11-24T16:54:45.344" v="24"/>
          <ac:spMkLst>
            <pc:docMk/>
            <pc:sldMk cId="2460415109" sldId="262"/>
            <ac:spMk id="11" creationId="{AB58EF07-17C2-48CF-ABB0-EEF1F17CB8F0}"/>
          </ac:spMkLst>
        </pc:spChg>
        <pc:spChg chg="add del">
          <ac:chgData name="Yanis Lakouiss" userId="S::yanis.lakouiss@etu.univ-smb.fr::337db49e-147f-4b8e-84cf-df4d43fffc54" providerId="AD" clId="Web-{5FD328D3-3F4D-4996-B496-94781EE8F2BA}" dt="2022-11-24T16:54:41.093" v="21"/>
          <ac:spMkLst>
            <pc:docMk/>
            <pc:sldMk cId="2460415109" sldId="262"/>
            <ac:spMk id="12" creationId="{8D1AD6B3-BE88-4CEB-BA17-790657CC4729}"/>
          </ac:spMkLst>
        </pc:spChg>
        <pc:spChg chg="add">
          <ac:chgData name="Yanis Lakouiss" userId="S::yanis.lakouiss@etu.univ-smb.fr::337db49e-147f-4b8e-84cf-df4d43fffc54" providerId="AD" clId="Web-{5FD328D3-3F4D-4996-B496-94781EE8F2BA}" dt="2022-11-24T16:54:45.344" v="24"/>
          <ac:spMkLst>
            <pc:docMk/>
            <pc:sldMk cId="2460415109" sldId="262"/>
            <ac:spMk id="13" creationId="{AF2F604E-43BE-4DC3-B983-E071523364F8}"/>
          </ac:spMkLst>
        </pc:spChg>
        <pc:spChg chg="add">
          <ac:chgData name="Yanis Lakouiss" userId="S::yanis.lakouiss@etu.univ-smb.fr::337db49e-147f-4b8e-84cf-df4d43fffc54" providerId="AD" clId="Web-{5FD328D3-3F4D-4996-B496-94781EE8F2BA}" dt="2022-11-24T16:54:45.344" v="24"/>
          <ac:spMkLst>
            <pc:docMk/>
            <pc:sldMk cId="2460415109" sldId="262"/>
            <ac:spMk id="15" creationId="{08C9B587-E65E-4B52-B37C-ABEBB6E87928}"/>
          </ac:spMkLst>
        </pc:spChg>
        <pc:spChg chg="add del">
          <ac:chgData name="Yanis Lakouiss" userId="S::yanis.lakouiss@etu.univ-smb.fr::337db49e-147f-4b8e-84cf-df4d43fffc54" providerId="AD" clId="Web-{5FD328D3-3F4D-4996-B496-94781EE8F2BA}" dt="2022-11-24T16:54:45.312" v="23"/>
          <ac:spMkLst>
            <pc:docMk/>
            <pc:sldMk cId="2460415109" sldId="262"/>
            <ac:spMk id="19" creationId="{A3363022-C969-41E9-8EB2-E4C94908C1FA}"/>
          </ac:spMkLst>
        </pc:spChg>
        <pc:spChg chg="add del">
          <ac:chgData name="Yanis Lakouiss" userId="S::yanis.lakouiss@etu.univ-smb.fr::337db49e-147f-4b8e-84cf-df4d43fffc54" providerId="AD" clId="Web-{5FD328D3-3F4D-4996-B496-94781EE8F2BA}" dt="2022-11-24T16:54:45.312" v="23"/>
          <ac:spMkLst>
            <pc:docMk/>
            <pc:sldMk cId="2460415109" sldId="262"/>
            <ac:spMk id="20" creationId="{8D1AD6B3-BE88-4CEB-BA17-790657CC4729}"/>
          </ac:spMkLst>
        </pc:spChg>
        <pc:grpChg chg="add del">
          <ac:chgData name="Yanis Lakouiss" userId="S::yanis.lakouiss@etu.univ-smb.fr::337db49e-147f-4b8e-84cf-df4d43fffc54" providerId="AD" clId="Web-{5FD328D3-3F4D-4996-B496-94781EE8F2BA}" dt="2022-11-24T16:54:41.093" v="21"/>
          <ac:grpSpMkLst>
            <pc:docMk/>
            <pc:sldMk cId="2460415109" sldId="262"/>
            <ac:grpSpMk id="14" creationId="{89D1390B-7E13-4B4F-9CB2-391063412E54}"/>
          </ac:grpSpMkLst>
        </pc:grpChg>
        <pc:grpChg chg="add del">
          <ac:chgData name="Yanis Lakouiss" userId="S::yanis.lakouiss@etu.univ-smb.fr::337db49e-147f-4b8e-84cf-df4d43fffc54" providerId="AD" clId="Web-{5FD328D3-3F4D-4996-B496-94781EE8F2BA}" dt="2022-11-24T16:54:45.312" v="23"/>
          <ac:grpSpMkLst>
            <pc:docMk/>
            <pc:sldMk cId="2460415109" sldId="262"/>
            <ac:grpSpMk id="22" creationId="{89D1390B-7E13-4B4F-9CB2-391063412E54}"/>
          </ac:grpSpMkLst>
        </pc:grpChg>
        <pc:picChg chg="add">
          <ac:chgData name="Yanis Lakouiss" userId="S::yanis.lakouiss@etu.univ-smb.fr::337db49e-147f-4b8e-84cf-df4d43fffc54" providerId="AD" clId="Web-{5FD328D3-3F4D-4996-B496-94781EE8F2BA}" dt="2022-11-24T16:54:45.344" v="24"/>
          <ac:picMkLst>
            <pc:docMk/>
            <pc:sldMk cId="2460415109" sldId="262"/>
            <ac:picMk id="5" creationId="{1699997A-3A7A-6C83-C10E-E1522750DA80}"/>
          </ac:picMkLst>
        </pc:picChg>
        <pc:picChg chg="add del">
          <ac:chgData name="Yanis Lakouiss" userId="S::yanis.lakouiss@etu.univ-smb.fr::337db49e-147f-4b8e-84cf-df4d43fffc54" providerId="AD" clId="Web-{5FD328D3-3F4D-4996-B496-94781EE8F2BA}" dt="2022-11-24T16:54:41.093" v="21"/>
          <ac:picMkLst>
            <pc:docMk/>
            <pc:sldMk cId="2460415109" sldId="262"/>
            <ac:picMk id="7" creationId="{DEB70D9F-5F39-8B4B-03AA-42AC9386B592}"/>
          </ac:picMkLst>
        </pc:picChg>
        <pc:picChg chg="add del">
          <ac:chgData name="Yanis Lakouiss" userId="S::yanis.lakouiss@etu.univ-smb.fr::337db49e-147f-4b8e-84cf-df4d43fffc54" providerId="AD" clId="Web-{5FD328D3-3F4D-4996-B496-94781EE8F2BA}" dt="2022-11-24T16:54:45.312" v="23"/>
          <ac:picMkLst>
            <pc:docMk/>
            <pc:sldMk cId="2460415109" sldId="262"/>
            <ac:picMk id="21" creationId="{4B916289-F1CD-3F9C-9E00-4E33776AFED0}"/>
          </ac:picMkLst>
        </pc:picChg>
      </pc:sldChg>
      <pc:sldChg chg="addSp delSp modSp new mod ord setBg setClrOvrMap">
        <pc:chgData name="Yanis Lakouiss" userId="S::yanis.lakouiss@etu.univ-smb.fr::337db49e-147f-4b8e-84cf-df4d43fffc54" providerId="AD" clId="Web-{5FD328D3-3F4D-4996-B496-94781EE8F2BA}" dt="2022-11-24T17:20:48.018" v="89"/>
        <pc:sldMkLst>
          <pc:docMk/>
          <pc:sldMk cId="3430065369" sldId="263"/>
        </pc:sldMkLst>
        <pc:spChg chg="mod">
          <ac:chgData name="Yanis Lakouiss" userId="S::yanis.lakouiss@etu.univ-smb.fr::337db49e-147f-4b8e-84cf-df4d43fffc54" providerId="AD" clId="Web-{5FD328D3-3F4D-4996-B496-94781EE8F2BA}" dt="2022-11-24T17:19:02.186" v="43"/>
          <ac:spMkLst>
            <pc:docMk/>
            <pc:sldMk cId="3430065369" sldId="263"/>
            <ac:spMk id="2" creationId="{D87A6E43-D1D4-CDBC-32C3-4FF8211BB56A}"/>
          </ac:spMkLst>
        </pc:spChg>
        <pc:spChg chg="del mod">
          <ac:chgData name="Yanis Lakouiss" userId="S::yanis.lakouiss@etu.univ-smb.fr::337db49e-147f-4b8e-84cf-df4d43fffc54" providerId="AD" clId="Web-{5FD328D3-3F4D-4996-B496-94781EE8F2BA}" dt="2022-11-24T17:18:47.233" v="40"/>
          <ac:spMkLst>
            <pc:docMk/>
            <pc:sldMk cId="3430065369" sldId="263"/>
            <ac:spMk id="3" creationId="{7C79213D-EDAF-9D70-B3E3-2E223E278B83}"/>
          </ac:spMkLst>
        </pc:spChg>
        <pc:spChg chg="add del mod">
          <ac:chgData name="Yanis Lakouiss" userId="S::yanis.lakouiss@etu.univ-smb.fr::337db49e-147f-4b8e-84cf-df4d43fffc54" providerId="AD" clId="Web-{5FD328D3-3F4D-4996-B496-94781EE8F2BA}" dt="2022-11-24T17:18:54.217" v="41"/>
          <ac:spMkLst>
            <pc:docMk/>
            <pc:sldMk cId="3430065369" sldId="263"/>
            <ac:spMk id="5" creationId="{FFF1DAB5-382E-F024-2413-D240B62480CF}"/>
          </ac:spMkLst>
        </pc:spChg>
        <pc:spChg chg="add">
          <ac:chgData name="Yanis Lakouiss" userId="S::yanis.lakouiss@etu.univ-smb.fr::337db49e-147f-4b8e-84cf-df4d43fffc54" providerId="AD" clId="Web-{5FD328D3-3F4D-4996-B496-94781EE8F2BA}" dt="2022-11-24T17:19:02.186" v="43"/>
          <ac:spMkLst>
            <pc:docMk/>
            <pc:sldMk cId="3430065369" sldId="263"/>
            <ac:spMk id="11" creationId="{E49CC64F-7275-4E33-961B-0C5CDC439875}"/>
          </ac:spMkLst>
        </pc:spChg>
        <pc:picChg chg="add mod ord">
          <ac:chgData name="Yanis Lakouiss" userId="S::yanis.lakouiss@etu.univ-smb.fr::337db49e-147f-4b8e-84cf-df4d43fffc54" providerId="AD" clId="Web-{5FD328D3-3F4D-4996-B496-94781EE8F2BA}" dt="2022-11-24T17:19:02.186" v="43"/>
          <ac:picMkLst>
            <pc:docMk/>
            <pc:sldMk cId="3430065369" sldId="263"/>
            <ac:picMk id="6" creationId="{D248878F-BE8D-4650-78A5-097564F368FA}"/>
          </ac:picMkLst>
        </pc:picChg>
      </pc:sldChg>
      <pc:sldChg chg="addSp delSp modSp new mod setBg addAnim delAnim setClrOvrMap">
        <pc:chgData name="Yanis Lakouiss" userId="S::yanis.lakouiss@etu.univ-smb.fr::337db49e-147f-4b8e-84cf-df4d43fffc54" providerId="AD" clId="Web-{5FD328D3-3F4D-4996-B496-94781EE8F2BA}" dt="2022-11-24T17:22:15.896" v="125"/>
        <pc:sldMkLst>
          <pc:docMk/>
          <pc:sldMk cId="215611692" sldId="264"/>
        </pc:sldMkLst>
        <pc:spChg chg="mod ord">
          <ac:chgData name="Yanis Lakouiss" userId="S::yanis.lakouiss@etu.univ-smb.fr::337db49e-147f-4b8e-84cf-df4d43fffc54" providerId="AD" clId="Web-{5FD328D3-3F4D-4996-B496-94781EE8F2BA}" dt="2022-11-24T17:22:15.896" v="125"/>
          <ac:spMkLst>
            <pc:docMk/>
            <pc:sldMk cId="215611692" sldId="264"/>
            <ac:spMk id="2" creationId="{B03B7A83-0DCA-2299-69AF-4789ABCC65A8}"/>
          </ac:spMkLst>
        </pc:spChg>
        <pc:spChg chg="mod">
          <ac:chgData name="Yanis Lakouiss" userId="S::yanis.lakouiss@etu.univ-smb.fr::337db49e-147f-4b8e-84cf-df4d43fffc54" providerId="AD" clId="Web-{5FD328D3-3F4D-4996-B496-94781EE8F2BA}" dt="2022-11-24T17:22:15.896" v="125"/>
          <ac:spMkLst>
            <pc:docMk/>
            <pc:sldMk cId="215611692" sldId="264"/>
            <ac:spMk id="3" creationId="{8D27C175-00C2-C043-7F8E-F8CFC17B9BCB}"/>
          </ac:spMkLst>
        </pc:spChg>
        <pc:spChg chg="add del">
          <ac:chgData name="Yanis Lakouiss" userId="S::yanis.lakouiss@etu.univ-smb.fr::337db49e-147f-4b8e-84cf-df4d43fffc54" providerId="AD" clId="Web-{5FD328D3-3F4D-4996-B496-94781EE8F2BA}" dt="2022-11-24T17:22:07.723" v="122"/>
          <ac:spMkLst>
            <pc:docMk/>
            <pc:sldMk cId="215611692" sldId="264"/>
            <ac:spMk id="8" creationId="{FB5B0058-AF13-4859-B429-4EDDE2A26F7F}"/>
          </ac:spMkLst>
        </pc:spChg>
        <pc:spChg chg="add del">
          <ac:chgData name="Yanis Lakouiss" userId="S::yanis.lakouiss@etu.univ-smb.fr::337db49e-147f-4b8e-84cf-df4d43fffc54" providerId="AD" clId="Web-{5FD328D3-3F4D-4996-B496-94781EE8F2BA}" dt="2022-11-24T17:22:15.880" v="124"/>
          <ac:spMkLst>
            <pc:docMk/>
            <pc:sldMk cId="215611692" sldId="264"/>
            <ac:spMk id="14" creationId="{4B306978-A26E-4AC4-9EAA-BD29BD476A4F}"/>
          </ac:spMkLst>
        </pc:spChg>
        <pc:spChg chg="add del">
          <ac:chgData name="Yanis Lakouiss" userId="S::yanis.lakouiss@etu.univ-smb.fr::337db49e-147f-4b8e-84cf-df4d43fffc54" providerId="AD" clId="Web-{5FD328D3-3F4D-4996-B496-94781EE8F2BA}" dt="2022-11-24T17:22:15.880" v="124"/>
          <ac:spMkLst>
            <pc:docMk/>
            <pc:sldMk cId="215611692" sldId="264"/>
            <ac:spMk id="15" creationId="{6DB7ADBC-26DA-450D-A8BF-E1ACCB46639C}"/>
          </ac:spMkLst>
        </pc:spChg>
        <pc:spChg chg="add del">
          <ac:chgData name="Yanis Lakouiss" userId="S::yanis.lakouiss@etu.univ-smb.fr::337db49e-147f-4b8e-84cf-df4d43fffc54" providerId="AD" clId="Web-{5FD328D3-3F4D-4996-B496-94781EE8F2BA}" dt="2022-11-24T17:22:15.880" v="124"/>
          <ac:spMkLst>
            <pc:docMk/>
            <pc:sldMk cId="215611692" sldId="264"/>
            <ac:spMk id="16" creationId="{40C269CE-FB56-4D68-8CFB-1CFD5F350518}"/>
          </ac:spMkLst>
        </pc:spChg>
        <pc:spChg chg="add del">
          <ac:chgData name="Yanis Lakouiss" userId="S::yanis.lakouiss@etu.univ-smb.fr::337db49e-147f-4b8e-84cf-df4d43fffc54" providerId="AD" clId="Web-{5FD328D3-3F4D-4996-B496-94781EE8F2BA}" dt="2022-11-24T17:22:15.880" v="124"/>
          <ac:spMkLst>
            <pc:docMk/>
            <pc:sldMk cId="215611692" sldId="264"/>
            <ac:spMk id="17" creationId="{5692FB99-428A-4151-9665-80E56EF03D76}"/>
          </ac:spMkLst>
        </pc:spChg>
        <pc:spChg chg="add del">
          <ac:chgData name="Yanis Lakouiss" userId="S::yanis.lakouiss@etu.univ-smb.fr::337db49e-147f-4b8e-84cf-df4d43fffc54" providerId="AD" clId="Web-{5FD328D3-3F4D-4996-B496-94781EE8F2BA}" dt="2022-11-24T17:22:15.880" v="124"/>
          <ac:spMkLst>
            <pc:docMk/>
            <pc:sldMk cId="215611692" sldId="264"/>
            <ac:spMk id="18" creationId="{A6ED7E7F-75F7-4581-A930-C4DEBC2A8419}"/>
          </ac:spMkLst>
        </pc:spChg>
        <pc:spChg chg="add del">
          <ac:chgData name="Yanis Lakouiss" userId="S::yanis.lakouiss@etu.univ-smb.fr::337db49e-147f-4b8e-84cf-df4d43fffc54" providerId="AD" clId="Web-{5FD328D3-3F4D-4996-B496-94781EE8F2BA}" dt="2022-11-24T17:22:15.880" v="124"/>
          <ac:spMkLst>
            <pc:docMk/>
            <pc:sldMk cId="215611692" sldId="264"/>
            <ac:spMk id="19" creationId="{5E3C0EDB-60D3-4CEF-8B80-C6D01E08DEC2}"/>
          </ac:spMkLst>
        </pc:spChg>
        <pc:spChg chg="add">
          <ac:chgData name="Yanis Lakouiss" userId="S::yanis.lakouiss@etu.univ-smb.fr::337db49e-147f-4b8e-84cf-df4d43fffc54" providerId="AD" clId="Web-{5FD328D3-3F4D-4996-B496-94781EE8F2BA}" dt="2022-11-24T17:22:15.896" v="125"/>
          <ac:spMkLst>
            <pc:docMk/>
            <pc:sldMk cId="215611692" sldId="264"/>
            <ac:spMk id="20" creationId="{1849CA57-76BD-4CF2-80BA-D7A46A01B7B1}"/>
          </ac:spMkLst>
        </pc:spChg>
        <pc:spChg chg="add">
          <ac:chgData name="Yanis Lakouiss" userId="S::yanis.lakouiss@etu.univ-smb.fr::337db49e-147f-4b8e-84cf-df4d43fffc54" providerId="AD" clId="Web-{5FD328D3-3F4D-4996-B496-94781EE8F2BA}" dt="2022-11-24T17:22:15.896" v="125"/>
          <ac:spMkLst>
            <pc:docMk/>
            <pc:sldMk cId="215611692" sldId="264"/>
            <ac:spMk id="21" creationId="{88294908-8B00-4F58-BBBA-20F71A40AA9E}"/>
          </ac:spMkLst>
        </pc:spChg>
        <pc:spChg chg="add">
          <ac:chgData name="Yanis Lakouiss" userId="S::yanis.lakouiss@etu.univ-smb.fr::337db49e-147f-4b8e-84cf-df4d43fffc54" providerId="AD" clId="Web-{5FD328D3-3F4D-4996-B496-94781EE8F2BA}" dt="2022-11-24T17:22:15.896" v="125"/>
          <ac:spMkLst>
            <pc:docMk/>
            <pc:sldMk cId="215611692" sldId="264"/>
            <ac:spMk id="22" creationId="{35E9085E-E730-4768-83D4-6CB7E9897153}"/>
          </ac:spMkLst>
        </pc:spChg>
        <pc:spChg chg="add">
          <ac:chgData name="Yanis Lakouiss" userId="S::yanis.lakouiss@etu.univ-smb.fr::337db49e-147f-4b8e-84cf-df4d43fffc54" providerId="AD" clId="Web-{5FD328D3-3F4D-4996-B496-94781EE8F2BA}" dt="2022-11-24T17:22:15.896" v="125"/>
          <ac:spMkLst>
            <pc:docMk/>
            <pc:sldMk cId="215611692" sldId="264"/>
            <ac:spMk id="23" creationId="{4364C879-1404-4203-8E9D-CC5DE0A621A2}"/>
          </ac:spMkLst>
        </pc:spChg>
        <pc:spChg chg="add">
          <ac:chgData name="Yanis Lakouiss" userId="S::yanis.lakouiss@etu.univ-smb.fr::337db49e-147f-4b8e-84cf-df4d43fffc54" providerId="AD" clId="Web-{5FD328D3-3F4D-4996-B496-94781EE8F2BA}" dt="2022-11-24T17:22:15.896" v="125"/>
          <ac:spMkLst>
            <pc:docMk/>
            <pc:sldMk cId="215611692" sldId="264"/>
            <ac:spMk id="24" creationId="{973272FE-A474-4CAE-8CA2-BCC8B476C3F4}"/>
          </ac:spMkLst>
        </pc:spChg>
        <pc:spChg chg="add">
          <ac:chgData name="Yanis Lakouiss" userId="S::yanis.lakouiss@etu.univ-smb.fr::337db49e-147f-4b8e-84cf-df4d43fffc54" providerId="AD" clId="Web-{5FD328D3-3F4D-4996-B496-94781EE8F2BA}" dt="2022-11-24T17:22:15.896" v="125"/>
          <ac:spMkLst>
            <pc:docMk/>
            <pc:sldMk cId="215611692" sldId="264"/>
            <ac:spMk id="25" creationId="{84617302-4B0D-4351-A6BB-6F0930D943AC}"/>
          </ac:spMkLst>
        </pc:spChg>
        <pc:spChg chg="add">
          <ac:chgData name="Yanis Lakouiss" userId="S::yanis.lakouiss@etu.univ-smb.fr::337db49e-147f-4b8e-84cf-df4d43fffc54" providerId="AD" clId="Web-{5FD328D3-3F4D-4996-B496-94781EE8F2BA}" dt="2022-11-24T17:22:15.896" v="125"/>
          <ac:spMkLst>
            <pc:docMk/>
            <pc:sldMk cId="215611692" sldId="264"/>
            <ac:spMk id="26" creationId="{E07981EA-05A6-437C-88D7-B377B92B031D}"/>
          </ac:spMkLst>
        </pc:spChg>
        <pc:spChg chg="add">
          <ac:chgData name="Yanis Lakouiss" userId="S::yanis.lakouiss@etu.univ-smb.fr::337db49e-147f-4b8e-84cf-df4d43fffc54" providerId="AD" clId="Web-{5FD328D3-3F4D-4996-B496-94781EE8F2BA}" dt="2022-11-24T17:22:15.896" v="125"/>
          <ac:spMkLst>
            <pc:docMk/>
            <pc:sldMk cId="215611692" sldId="264"/>
            <ac:spMk id="27" creationId="{DA2C7802-C2E0-4218-8F89-8DD7CCD2CD1C}"/>
          </ac:spMkLst>
        </pc:spChg>
        <pc:spChg chg="add">
          <ac:chgData name="Yanis Lakouiss" userId="S::yanis.lakouiss@etu.univ-smb.fr::337db49e-147f-4b8e-84cf-df4d43fffc54" providerId="AD" clId="Web-{5FD328D3-3F4D-4996-B496-94781EE8F2BA}" dt="2022-11-24T17:22:15.896" v="125"/>
          <ac:spMkLst>
            <pc:docMk/>
            <pc:sldMk cId="215611692" sldId="264"/>
            <ac:spMk id="28" creationId="{15E3C750-986E-4769-B1AE-49289FBEE757}"/>
          </ac:spMkLst>
        </pc:spChg>
        <pc:spChg chg="add">
          <ac:chgData name="Yanis Lakouiss" userId="S::yanis.lakouiss@etu.univ-smb.fr::337db49e-147f-4b8e-84cf-df4d43fffc54" providerId="AD" clId="Web-{5FD328D3-3F4D-4996-B496-94781EE8F2BA}" dt="2022-11-24T17:22:15.896" v="125"/>
          <ac:spMkLst>
            <pc:docMk/>
            <pc:sldMk cId="215611692" sldId="264"/>
            <ac:spMk id="29" creationId="{A6D7111A-21E5-4EE9-8A78-10E5530F0116}"/>
          </ac:spMkLst>
        </pc:spChg>
        <pc:spChg chg="add">
          <ac:chgData name="Yanis Lakouiss" userId="S::yanis.lakouiss@etu.univ-smb.fr::337db49e-147f-4b8e-84cf-df4d43fffc54" providerId="AD" clId="Web-{5FD328D3-3F4D-4996-B496-94781EE8F2BA}" dt="2022-11-24T17:22:15.896" v="125"/>
          <ac:spMkLst>
            <pc:docMk/>
            <pc:sldMk cId="215611692" sldId="264"/>
            <ac:spMk id="30" creationId="{A3969E80-A77B-49FC-9122-D89AFD5EE118}"/>
          </ac:spMkLst>
        </pc:spChg>
        <pc:cxnChg chg="add del">
          <ac:chgData name="Yanis Lakouiss" userId="S::yanis.lakouiss@etu.univ-smb.fr::337db49e-147f-4b8e-84cf-df4d43fffc54" providerId="AD" clId="Web-{5FD328D3-3F4D-4996-B496-94781EE8F2BA}" dt="2022-11-24T17:22:07.723" v="122"/>
          <ac:cxnSpMkLst>
            <pc:docMk/>
            <pc:sldMk cId="215611692" sldId="264"/>
            <ac:cxnSpMk id="10" creationId="{EC4521DE-248E-440D-AAD6-FD9E7D34B3BF}"/>
          </ac:cxnSpMkLst>
        </pc:cxnChg>
        <pc:cxnChg chg="add del">
          <ac:chgData name="Yanis Lakouiss" userId="S::yanis.lakouiss@etu.univ-smb.fr::337db49e-147f-4b8e-84cf-df4d43fffc54" providerId="AD" clId="Web-{5FD328D3-3F4D-4996-B496-94781EE8F2BA}" dt="2022-11-24T17:22:07.723" v="122"/>
          <ac:cxnSpMkLst>
            <pc:docMk/>
            <pc:sldMk cId="215611692" sldId="264"/>
            <ac:cxnSpMk id="12" creationId="{442C13FA-4C0F-42D0-9626-5BA6040D8C31}"/>
          </ac:cxnSpMkLst>
        </pc:cxnChg>
      </pc:sldChg>
      <pc:sldChg chg="new">
        <pc:chgData name="Yanis Lakouiss" userId="S::yanis.lakouiss@etu.univ-smb.fr::337db49e-147f-4b8e-84cf-df4d43fffc54" providerId="AD" clId="Web-{5FD328D3-3F4D-4996-B496-94781EE8F2BA}" dt="2022-11-24T17:22:41.850" v="126"/>
        <pc:sldMkLst>
          <pc:docMk/>
          <pc:sldMk cId="1259470197" sldId="265"/>
        </pc:sldMkLst>
      </pc:sldChg>
    </pc:docChg>
  </pc:docChgLst>
  <pc:docChgLst>
    <pc:chgData name="Yanis Lakouiss" userId="S::yanis.lakouiss@etu.univ-smb.fr::337db49e-147f-4b8e-84cf-df4d43fffc54" providerId="AD" clId="Web-{725EDEC9-52D4-42DA-BC00-47C7247CE1D5}"/>
    <pc:docChg chg="modSld">
      <pc:chgData name="Yanis Lakouiss" userId="S::yanis.lakouiss@etu.univ-smb.fr::337db49e-147f-4b8e-84cf-df4d43fffc54" providerId="AD" clId="Web-{725EDEC9-52D4-42DA-BC00-47C7247CE1D5}" dt="2022-11-24T16:28:54.759" v="3" actId="1076"/>
      <pc:docMkLst>
        <pc:docMk/>
      </pc:docMkLst>
      <pc:sldChg chg="delSp modSp">
        <pc:chgData name="Yanis Lakouiss" userId="S::yanis.lakouiss@etu.univ-smb.fr::337db49e-147f-4b8e-84cf-df4d43fffc54" providerId="AD" clId="Web-{725EDEC9-52D4-42DA-BC00-47C7247CE1D5}" dt="2022-11-24T16:28:54.759" v="3" actId="1076"/>
        <pc:sldMkLst>
          <pc:docMk/>
          <pc:sldMk cId="545677535" sldId="259"/>
        </pc:sldMkLst>
        <pc:spChg chg="mod">
          <ac:chgData name="Yanis Lakouiss" userId="S::yanis.lakouiss@etu.univ-smb.fr::337db49e-147f-4b8e-84cf-df4d43fffc54" providerId="AD" clId="Web-{725EDEC9-52D4-42DA-BC00-47C7247CE1D5}" dt="2022-11-24T16:28:54.759" v="3" actId="1076"/>
          <ac:spMkLst>
            <pc:docMk/>
            <pc:sldMk cId="545677535" sldId="259"/>
            <ac:spMk id="2" creationId="{C86F5917-FE8A-C029-1BED-7E0755E719A0}"/>
          </ac:spMkLst>
        </pc:spChg>
        <pc:spChg chg="del">
          <ac:chgData name="Yanis Lakouiss" userId="S::yanis.lakouiss@etu.univ-smb.fr::337db49e-147f-4b8e-84cf-df4d43fffc54" providerId="AD" clId="Web-{725EDEC9-52D4-42DA-BC00-47C7247CE1D5}" dt="2022-11-24T16:28:43.962" v="0"/>
          <ac:spMkLst>
            <pc:docMk/>
            <pc:sldMk cId="545677535" sldId="259"/>
            <ac:spMk id="6" creationId="{CA80D21D-BD79-CC40-4EB2-179734F98639}"/>
          </ac:spMkLst>
        </pc:spChg>
      </pc:sldChg>
    </pc:docChg>
  </pc:docChgLst>
  <pc:docChgLst>
    <pc:chgData name="Yanis Lakouiss" userId="S::yanis.lakouiss@etu.univ-smb.fr::337db49e-147f-4b8e-84cf-df4d43fffc54" providerId="AD" clId="Web-{33AEBFD1-283C-480B-972A-A0FEE544DB32}"/>
    <pc:docChg chg="modSld">
      <pc:chgData name="Yanis Lakouiss" userId="S::yanis.lakouiss@etu.univ-smb.fr::337db49e-147f-4b8e-84cf-df4d43fffc54" providerId="AD" clId="Web-{33AEBFD1-283C-480B-972A-A0FEE544DB32}" dt="2022-11-24T17:51:26.260" v="89"/>
      <pc:docMkLst>
        <pc:docMk/>
      </pc:docMkLst>
      <pc:sldChg chg="modSp">
        <pc:chgData name="Yanis Lakouiss" userId="S::yanis.lakouiss@etu.univ-smb.fr::337db49e-147f-4b8e-84cf-df4d43fffc54" providerId="AD" clId="Web-{33AEBFD1-283C-480B-972A-A0FEE544DB32}" dt="2022-11-24T17:24:09.236" v="11" actId="20577"/>
        <pc:sldMkLst>
          <pc:docMk/>
          <pc:sldMk cId="1117619444" sldId="257"/>
        </pc:sldMkLst>
        <pc:graphicFrameChg chg="modGraphic">
          <ac:chgData name="Yanis Lakouiss" userId="S::yanis.lakouiss@etu.univ-smb.fr::337db49e-147f-4b8e-84cf-df4d43fffc54" providerId="AD" clId="Web-{33AEBFD1-283C-480B-972A-A0FEE544DB32}" dt="2022-11-24T17:24:09.236" v="11" actId="20577"/>
          <ac:graphicFrameMkLst>
            <pc:docMk/>
            <pc:sldMk cId="1117619444" sldId="257"/>
            <ac:graphicFrameMk id="5" creationId="{98F20C2E-83F9-B087-7E8B-02AFDC3FDE4D}"/>
          </ac:graphicFrameMkLst>
        </pc:graphicFrameChg>
      </pc:sldChg>
      <pc:sldChg chg="addSp modSp mod setBg">
        <pc:chgData name="Yanis Lakouiss" userId="S::yanis.lakouiss@etu.univ-smb.fr::337db49e-147f-4b8e-84cf-df4d43fffc54" providerId="AD" clId="Web-{33AEBFD1-283C-480B-972A-A0FEE544DB32}" dt="2022-11-24T17:51:26.260" v="89"/>
        <pc:sldMkLst>
          <pc:docMk/>
          <pc:sldMk cId="100252398" sldId="258"/>
        </pc:sldMkLst>
        <pc:spChg chg="mod">
          <ac:chgData name="Yanis Lakouiss" userId="S::yanis.lakouiss@etu.univ-smb.fr::337db49e-147f-4b8e-84cf-df4d43fffc54" providerId="AD" clId="Web-{33AEBFD1-283C-480B-972A-A0FEE544DB32}" dt="2022-11-24T17:51:26.260" v="89"/>
          <ac:spMkLst>
            <pc:docMk/>
            <pc:sldMk cId="100252398" sldId="258"/>
            <ac:spMk id="2" creationId="{B2F5CD83-CB26-71F8-3F97-ED973988DD8E}"/>
          </ac:spMkLst>
        </pc:spChg>
        <pc:spChg chg="add">
          <ac:chgData name="Yanis Lakouiss" userId="S::yanis.lakouiss@etu.univ-smb.fr::337db49e-147f-4b8e-84cf-df4d43fffc54" providerId="AD" clId="Web-{33AEBFD1-283C-480B-972A-A0FEE544DB32}" dt="2022-11-24T17:51:26.260" v="89"/>
          <ac:spMkLst>
            <pc:docMk/>
            <pc:sldMk cId="100252398" sldId="258"/>
            <ac:spMk id="10" creationId="{1707FC24-6981-43D9-B525-C7832BA22463}"/>
          </ac:spMkLst>
        </pc:spChg>
        <pc:picChg chg="mod">
          <ac:chgData name="Yanis Lakouiss" userId="S::yanis.lakouiss@etu.univ-smb.fr::337db49e-147f-4b8e-84cf-df4d43fffc54" providerId="AD" clId="Web-{33AEBFD1-283C-480B-972A-A0FEE544DB32}" dt="2022-11-24T17:51:26.260" v="89"/>
          <ac:picMkLst>
            <pc:docMk/>
            <pc:sldMk cId="100252398" sldId="258"/>
            <ac:picMk id="5" creationId="{9D4A4B59-FBED-B1AA-B2CA-B772D8AEEBD7}"/>
          </ac:picMkLst>
        </pc:picChg>
      </pc:sldChg>
      <pc:sldChg chg="modSp">
        <pc:chgData name="Yanis Lakouiss" userId="S::yanis.lakouiss@etu.univ-smb.fr::337db49e-147f-4b8e-84cf-df4d43fffc54" providerId="AD" clId="Web-{33AEBFD1-283C-480B-972A-A0FEE544DB32}" dt="2022-11-24T17:24:18.502" v="12" actId="20577"/>
        <pc:sldMkLst>
          <pc:docMk/>
          <pc:sldMk cId="215611692" sldId="264"/>
        </pc:sldMkLst>
        <pc:spChg chg="mod">
          <ac:chgData name="Yanis Lakouiss" userId="S::yanis.lakouiss@etu.univ-smb.fr::337db49e-147f-4b8e-84cf-df4d43fffc54" providerId="AD" clId="Web-{33AEBFD1-283C-480B-972A-A0FEE544DB32}" dt="2022-11-24T17:24:18.502" v="12" actId="20577"/>
          <ac:spMkLst>
            <pc:docMk/>
            <pc:sldMk cId="215611692" sldId="264"/>
            <ac:spMk id="2" creationId="{B03B7A83-0DCA-2299-69AF-4789ABCC65A8}"/>
          </ac:spMkLst>
        </pc:spChg>
      </pc:sldChg>
      <pc:sldChg chg="addSp modSp mod setBg">
        <pc:chgData name="Yanis Lakouiss" userId="S::yanis.lakouiss@etu.univ-smb.fr::337db49e-147f-4b8e-84cf-df4d43fffc54" providerId="AD" clId="Web-{33AEBFD1-283C-480B-972A-A0FEE544DB32}" dt="2022-11-24T17:26:55.337" v="84" actId="20577"/>
        <pc:sldMkLst>
          <pc:docMk/>
          <pc:sldMk cId="1259470197" sldId="265"/>
        </pc:sldMkLst>
        <pc:spChg chg="mod">
          <ac:chgData name="Yanis Lakouiss" userId="S::yanis.lakouiss@etu.univ-smb.fr::337db49e-147f-4b8e-84cf-df4d43fffc54" providerId="AD" clId="Web-{33AEBFD1-283C-480B-972A-A0FEE544DB32}" dt="2022-11-24T17:26:44.415" v="81"/>
          <ac:spMkLst>
            <pc:docMk/>
            <pc:sldMk cId="1259470197" sldId="265"/>
            <ac:spMk id="2" creationId="{7DBB0B19-5EAC-C456-78A5-37C1F2825D3C}"/>
          </ac:spMkLst>
        </pc:spChg>
        <pc:spChg chg="mod">
          <ac:chgData name="Yanis Lakouiss" userId="S::yanis.lakouiss@etu.univ-smb.fr::337db49e-147f-4b8e-84cf-df4d43fffc54" providerId="AD" clId="Web-{33AEBFD1-283C-480B-972A-A0FEE544DB32}" dt="2022-11-24T17:26:55.337" v="84" actId="20577"/>
          <ac:spMkLst>
            <pc:docMk/>
            <pc:sldMk cId="1259470197" sldId="265"/>
            <ac:spMk id="3" creationId="{9F006675-CE6F-9D78-79BD-34FD3853F112}"/>
          </ac:spMkLst>
        </pc:spChg>
        <pc:spChg chg="add">
          <ac:chgData name="Yanis Lakouiss" userId="S::yanis.lakouiss@etu.univ-smb.fr::337db49e-147f-4b8e-84cf-df4d43fffc54" providerId="AD" clId="Web-{33AEBFD1-283C-480B-972A-A0FEE544DB32}" dt="2022-11-24T17:26:44.415" v="81"/>
          <ac:spMkLst>
            <pc:docMk/>
            <pc:sldMk cId="1259470197" sldId="265"/>
            <ac:spMk id="8" creationId="{907EF6B7-1338-4443-8C46-6A318D952DFD}"/>
          </ac:spMkLst>
        </pc:spChg>
        <pc:spChg chg="add">
          <ac:chgData name="Yanis Lakouiss" userId="S::yanis.lakouiss@etu.univ-smb.fr::337db49e-147f-4b8e-84cf-df4d43fffc54" providerId="AD" clId="Web-{33AEBFD1-283C-480B-972A-A0FEE544DB32}" dt="2022-11-24T17:26:44.415" v="81"/>
          <ac:spMkLst>
            <pc:docMk/>
            <pc:sldMk cId="1259470197" sldId="265"/>
            <ac:spMk id="10" creationId="{DAAE4CDD-124C-4DCF-9584-B6033B545DD5}"/>
          </ac:spMkLst>
        </pc:spChg>
        <pc:spChg chg="add">
          <ac:chgData name="Yanis Lakouiss" userId="S::yanis.lakouiss@etu.univ-smb.fr::337db49e-147f-4b8e-84cf-df4d43fffc54" providerId="AD" clId="Web-{33AEBFD1-283C-480B-972A-A0FEE544DB32}" dt="2022-11-24T17:26:44.415" v="81"/>
          <ac:spMkLst>
            <pc:docMk/>
            <pc:sldMk cId="1259470197" sldId="265"/>
            <ac:spMk id="12" creationId="{081E4A58-353D-44AE-B2FC-2A74E2E400F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F8E236-CA14-4F6D-BFBE-2340BF66674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BF09C08-6222-4F49-AC45-51EC50959C03}">
      <dgm:prSet/>
      <dgm:spPr/>
      <dgm:t>
        <a:bodyPr/>
        <a:lstStyle/>
        <a:p>
          <a:r>
            <a:rPr lang="fr-FR" dirty="0"/>
            <a:t>Présentation</a:t>
          </a:r>
          <a:endParaRPr lang="en-US" dirty="0"/>
        </a:p>
      </dgm:t>
    </dgm:pt>
    <dgm:pt modelId="{39C64291-8797-46B9-BE80-CCDA386AFCBD}" type="parTrans" cxnId="{22530B78-9289-498C-A420-2EFE80CB92BE}">
      <dgm:prSet/>
      <dgm:spPr/>
      <dgm:t>
        <a:bodyPr/>
        <a:lstStyle/>
        <a:p>
          <a:endParaRPr lang="en-US"/>
        </a:p>
      </dgm:t>
    </dgm:pt>
    <dgm:pt modelId="{DC0E7076-CF77-462C-B031-455AC720720D}" type="sibTrans" cxnId="{22530B78-9289-498C-A420-2EFE80CB92BE}">
      <dgm:prSet/>
      <dgm:spPr/>
      <dgm:t>
        <a:bodyPr/>
        <a:lstStyle/>
        <a:p>
          <a:endParaRPr lang="en-US"/>
        </a:p>
      </dgm:t>
    </dgm:pt>
    <dgm:pt modelId="{C1C87429-7F92-4D0B-B9AC-A035F38ADEFF}">
      <dgm:prSet/>
      <dgm:spPr/>
      <dgm:t>
        <a:bodyPr/>
        <a:lstStyle/>
        <a:p>
          <a:r>
            <a:rPr lang="fr-FR" dirty="0"/>
            <a:t>Positionnement économique</a:t>
          </a:r>
          <a:endParaRPr lang="en-US" dirty="0"/>
        </a:p>
      </dgm:t>
    </dgm:pt>
    <dgm:pt modelId="{CF972EC0-A4CE-4E4C-946A-324FE7A94DA0}" type="parTrans" cxnId="{D1AE150A-A3A5-4BF2-B0CD-728C0F7F87D4}">
      <dgm:prSet/>
      <dgm:spPr/>
      <dgm:t>
        <a:bodyPr/>
        <a:lstStyle/>
        <a:p>
          <a:endParaRPr lang="en-US"/>
        </a:p>
      </dgm:t>
    </dgm:pt>
    <dgm:pt modelId="{C19300B8-6E9D-4A9D-B796-7A0CC1294FC5}" type="sibTrans" cxnId="{D1AE150A-A3A5-4BF2-B0CD-728C0F7F87D4}">
      <dgm:prSet/>
      <dgm:spPr/>
      <dgm:t>
        <a:bodyPr/>
        <a:lstStyle/>
        <a:p>
          <a:endParaRPr lang="en-US"/>
        </a:p>
      </dgm:t>
    </dgm:pt>
    <dgm:pt modelId="{418C3FCD-FC64-45D7-AB36-756BA2145185}">
      <dgm:prSet/>
      <dgm:spPr/>
      <dgm:t>
        <a:bodyPr/>
        <a:lstStyle/>
        <a:p>
          <a:r>
            <a:rPr lang="fr-FR" dirty="0"/>
            <a:t>L’influence de Capgemini dans le monde</a:t>
          </a:r>
          <a:endParaRPr lang="en-US" dirty="0"/>
        </a:p>
      </dgm:t>
    </dgm:pt>
    <dgm:pt modelId="{0B80870A-9D97-4B6D-8399-399104AAF651}" type="parTrans" cxnId="{05201EA4-79F4-4E87-B3C4-00D3224745DB}">
      <dgm:prSet/>
      <dgm:spPr/>
      <dgm:t>
        <a:bodyPr/>
        <a:lstStyle/>
        <a:p>
          <a:endParaRPr lang="en-US"/>
        </a:p>
      </dgm:t>
    </dgm:pt>
    <dgm:pt modelId="{3CB9B76D-A34C-4B96-94A5-3C944F0B6840}" type="sibTrans" cxnId="{05201EA4-79F4-4E87-B3C4-00D3224745DB}">
      <dgm:prSet/>
      <dgm:spPr/>
      <dgm:t>
        <a:bodyPr/>
        <a:lstStyle/>
        <a:p>
          <a:endParaRPr lang="en-US"/>
        </a:p>
      </dgm:t>
    </dgm:pt>
    <dgm:pt modelId="{61506CA6-E34A-4B67-B90E-3BC2FFF7D0EE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Modèle économique</a:t>
          </a:r>
          <a:endParaRPr lang="fr-FR" dirty="0"/>
        </a:p>
      </dgm:t>
    </dgm:pt>
    <dgm:pt modelId="{1C75E44F-B212-44BC-BE37-CC5C384FB47A}" type="parTrans" cxnId="{BD1616AF-A521-43A3-BC4B-A4B13DCC5238}">
      <dgm:prSet/>
      <dgm:spPr/>
      <dgm:t>
        <a:bodyPr/>
        <a:lstStyle/>
        <a:p>
          <a:endParaRPr lang="en-US"/>
        </a:p>
      </dgm:t>
    </dgm:pt>
    <dgm:pt modelId="{34390809-940F-4A38-BCB4-D8D809C0D077}" type="sibTrans" cxnId="{BD1616AF-A521-43A3-BC4B-A4B13DCC5238}">
      <dgm:prSet/>
      <dgm:spPr/>
      <dgm:t>
        <a:bodyPr/>
        <a:lstStyle/>
        <a:p>
          <a:endParaRPr lang="en-US"/>
        </a:p>
      </dgm:t>
    </dgm:pt>
    <dgm:pt modelId="{CE12CED5-6FF8-427D-A2B6-97BBFAA2C67B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Atout comme partenaires du club des entreprises</a:t>
          </a:r>
        </a:p>
      </dgm:t>
    </dgm:pt>
    <dgm:pt modelId="{FFCAE719-05B1-4812-8FFA-BDC19E85DEDB}" type="parTrans" cxnId="{9CE2BBCE-4CAA-4E95-ABC7-581AF8C5C8BA}">
      <dgm:prSet/>
      <dgm:spPr/>
    </dgm:pt>
    <dgm:pt modelId="{8EC2A09F-3D51-4E84-8C0D-229C9D2B34E7}" type="sibTrans" cxnId="{9CE2BBCE-4CAA-4E95-ABC7-581AF8C5C8BA}">
      <dgm:prSet/>
      <dgm:spPr/>
    </dgm:pt>
    <dgm:pt modelId="{7B9195A3-63A2-47DB-90A3-06741649E785}" type="pres">
      <dgm:prSet presAssocID="{02F8E236-CA14-4F6D-BFBE-2340BF666741}" presName="linear" presStyleCnt="0">
        <dgm:presLayoutVars>
          <dgm:animLvl val="lvl"/>
          <dgm:resizeHandles val="exact"/>
        </dgm:presLayoutVars>
      </dgm:prSet>
      <dgm:spPr/>
    </dgm:pt>
    <dgm:pt modelId="{ACBFB722-3B78-4880-8B35-6DD894C94998}" type="pres">
      <dgm:prSet presAssocID="{4BF09C08-6222-4F49-AC45-51EC50959C0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D99C9C5-2ED4-4F6B-9AF1-0F98757B6C58}" type="pres">
      <dgm:prSet presAssocID="{DC0E7076-CF77-462C-B031-455AC720720D}" presName="spacer" presStyleCnt="0"/>
      <dgm:spPr/>
    </dgm:pt>
    <dgm:pt modelId="{3CA34A21-100F-4869-BA4F-3190F3F83EB3}" type="pres">
      <dgm:prSet presAssocID="{C1C87429-7F92-4D0B-B9AC-A035F38ADEF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8B0DB25-7CF0-4AB3-9EE4-316DF2D365C0}" type="pres">
      <dgm:prSet presAssocID="{C19300B8-6E9D-4A9D-B796-7A0CC1294FC5}" presName="spacer" presStyleCnt="0"/>
      <dgm:spPr/>
    </dgm:pt>
    <dgm:pt modelId="{4B19C435-28AA-4A87-855C-EBC72D23268D}" type="pres">
      <dgm:prSet presAssocID="{418C3FCD-FC64-45D7-AB36-756BA214518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35A7AE0-640D-48BE-8351-B48A09942B05}" type="pres">
      <dgm:prSet presAssocID="{3CB9B76D-A34C-4B96-94A5-3C944F0B6840}" presName="spacer" presStyleCnt="0"/>
      <dgm:spPr/>
    </dgm:pt>
    <dgm:pt modelId="{445DDA58-30C9-4D48-BD6E-2D410D9191FF}" type="pres">
      <dgm:prSet presAssocID="{61506CA6-E34A-4B67-B90E-3BC2FFF7D0E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C14E0EC-27B9-41E9-9578-3E471F286072}" type="pres">
      <dgm:prSet presAssocID="{34390809-940F-4A38-BCB4-D8D809C0D077}" presName="spacer" presStyleCnt="0"/>
      <dgm:spPr/>
    </dgm:pt>
    <dgm:pt modelId="{4AEC6768-3DA9-4D7B-B9A3-44FBD9E998D9}" type="pres">
      <dgm:prSet presAssocID="{CE12CED5-6FF8-427D-A2B6-97BBFAA2C67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1AE150A-A3A5-4BF2-B0CD-728C0F7F87D4}" srcId="{02F8E236-CA14-4F6D-BFBE-2340BF666741}" destId="{C1C87429-7F92-4D0B-B9AC-A035F38ADEFF}" srcOrd="1" destOrd="0" parTransId="{CF972EC0-A4CE-4E4C-946A-324FE7A94DA0}" sibTransId="{C19300B8-6E9D-4A9D-B796-7A0CC1294FC5}"/>
    <dgm:cxn modelId="{29F05D3D-A00C-43C5-916D-D24CF2ECC4E8}" type="presOf" srcId="{02F8E236-CA14-4F6D-BFBE-2340BF666741}" destId="{7B9195A3-63A2-47DB-90A3-06741649E785}" srcOrd="0" destOrd="0" presId="urn:microsoft.com/office/officeart/2005/8/layout/vList2"/>
    <dgm:cxn modelId="{8C854C62-E0F3-40B3-99F2-F840A1C2E2B4}" type="presOf" srcId="{4BF09C08-6222-4F49-AC45-51EC50959C03}" destId="{ACBFB722-3B78-4880-8B35-6DD894C94998}" srcOrd="0" destOrd="0" presId="urn:microsoft.com/office/officeart/2005/8/layout/vList2"/>
    <dgm:cxn modelId="{22530B78-9289-498C-A420-2EFE80CB92BE}" srcId="{02F8E236-CA14-4F6D-BFBE-2340BF666741}" destId="{4BF09C08-6222-4F49-AC45-51EC50959C03}" srcOrd="0" destOrd="0" parTransId="{39C64291-8797-46B9-BE80-CCDA386AFCBD}" sibTransId="{DC0E7076-CF77-462C-B031-455AC720720D}"/>
    <dgm:cxn modelId="{3B731A99-23A4-4514-8325-81DABEEA2A22}" type="presOf" srcId="{418C3FCD-FC64-45D7-AB36-756BA2145185}" destId="{4B19C435-28AA-4A87-855C-EBC72D23268D}" srcOrd="0" destOrd="0" presId="urn:microsoft.com/office/officeart/2005/8/layout/vList2"/>
    <dgm:cxn modelId="{05201EA4-79F4-4E87-B3C4-00D3224745DB}" srcId="{02F8E236-CA14-4F6D-BFBE-2340BF666741}" destId="{418C3FCD-FC64-45D7-AB36-756BA2145185}" srcOrd="2" destOrd="0" parTransId="{0B80870A-9D97-4B6D-8399-399104AAF651}" sibTransId="{3CB9B76D-A34C-4B96-94A5-3C944F0B6840}"/>
    <dgm:cxn modelId="{BD1616AF-A521-43A3-BC4B-A4B13DCC5238}" srcId="{02F8E236-CA14-4F6D-BFBE-2340BF666741}" destId="{61506CA6-E34A-4B67-B90E-3BC2FFF7D0EE}" srcOrd="3" destOrd="0" parTransId="{1C75E44F-B212-44BC-BE37-CC5C384FB47A}" sibTransId="{34390809-940F-4A38-BCB4-D8D809C0D077}"/>
    <dgm:cxn modelId="{CC358AB3-D708-4B42-BB50-58ADE1277B5D}" type="presOf" srcId="{C1C87429-7F92-4D0B-B9AC-A035F38ADEFF}" destId="{3CA34A21-100F-4869-BA4F-3190F3F83EB3}" srcOrd="0" destOrd="0" presId="urn:microsoft.com/office/officeart/2005/8/layout/vList2"/>
    <dgm:cxn modelId="{DEB2BABE-9A3F-4915-B77D-491ECE6E5F9C}" type="presOf" srcId="{61506CA6-E34A-4B67-B90E-3BC2FFF7D0EE}" destId="{445DDA58-30C9-4D48-BD6E-2D410D9191FF}" srcOrd="0" destOrd="0" presId="urn:microsoft.com/office/officeart/2005/8/layout/vList2"/>
    <dgm:cxn modelId="{9CE2BBCE-4CAA-4E95-ABC7-581AF8C5C8BA}" srcId="{02F8E236-CA14-4F6D-BFBE-2340BF666741}" destId="{CE12CED5-6FF8-427D-A2B6-97BBFAA2C67B}" srcOrd="4" destOrd="0" parTransId="{FFCAE719-05B1-4812-8FFA-BDC19E85DEDB}" sibTransId="{8EC2A09F-3D51-4E84-8C0D-229C9D2B34E7}"/>
    <dgm:cxn modelId="{2E973DEF-5FFB-494B-9047-112D167839B4}" type="presOf" srcId="{CE12CED5-6FF8-427D-A2B6-97BBFAA2C67B}" destId="{4AEC6768-3DA9-4D7B-B9A3-44FBD9E998D9}" srcOrd="0" destOrd="0" presId="urn:microsoft.com/office/officeart/2005/8/layout/vList2"/>
    <dgm:cxn modelId="{6B15C975-20E8-4FF4-AFC5-D3F6D8DFD7FE}" type="presParOf" srcId="{7B9195A3-63A2-47DB-90A3-06741649E785}" destId="{ACBFB722-3B78-4880-8B35-6DD894C94998}" srcOrd="0" destOrd="0" presId="urn:microsoft.com/office/officeart/2005/8/layout/vList2"/>
    <dgm:cxn modelId="{30E0712C-19AA-4569-B3DB-6E689302EBC4}" type="presParOf" srcId="{7B9195A3-63A2-47DB-90A3-06741649E785}" destId="{6D99C9C5-2ED4-4F6B-9AF1-0F98757B6C58}" srcOrd="1" destOrd="0" presId="urn:microsoft.com/office/officeart/2005/8/layout/vList2"/>
    <dgm:cxn modelId="{754B5561-7D8D-4F64-BB15-800966849C14}" type="presParOf" srcId="{7B9195A3-63A2-47DB-90A3-06741649E785}" destId="{3CA34A21-100F-4869-BA4F-3190F3F83EB3}" srcOrd="2" destOrd="0" presId="urn:microsoft.com/office/officeart/2005/8/layout/vList2"/>
    <dgm:cxn modelId="{F2E394D4-2234-4357-AEF6-193117AE8F97}" type="presParOf" srcId="{7B9195A3-63A2-47DB-90A3-06741649E785}" destId="{D8B0DB25-7CF0-4AB3-9EE4-316DF2D365C0}" srcOrd="3" destOrd="0" presId="urn:microsoft.com/office/officeart/2005/8/layout/vList2"/>
    <dgm:cxn modelId="{89F6387F-C62D-46CD-BDDD-B4DD7FC44A61}" type="presParOf" srcId="{7B9195A3-63A2-47DB-90A3-06741649E785}" destId="{4B19C435-28AA-4A87-855C-EBC72D23268D}" srcOrd="4" destOrd="0" presId="urn:microsoft.com/office/officeart/2005/8/layout/vList2"/>
    <dgm:cxn modelId="{1747652D-6020-48D9-93D5-1B3738BD297F}" type="presParOf" srcId="{7B9195A3-63A2-47DB-90A3-06741649E785}" destId="{935A7AE0-640D-48BE-8351-B48A09942B05}" srcOrd="5" destOrd="0" presId="urn:microsoft.com/office/officeart/2005/8/layout/vList2"/>
    <dgm:cxn modelId="{9A565706-26DA-4E59-BDC6-EE7690AF439F}" type="presParOf" srcId="{7B9195A3-63A2-47DB-90A3-06741649E785}" destId="{445DDA58-30C9-4D48-BD6E-2D410D9191FF}" srcOrd="6" destOrd="0" presId="urn:microsoft.com/office/officeart/2005/8/layout/vList2"/>
    <dgm:cxn modelId="{2822EA78-7714-43C0-A46B-F32EA2E7DE1C}" type="presParOf" srcId="{7B9195A3-63A2-47DB-90A3-06741649E785}" destId="{5C14E0EC-27B9-41E9-9578-3E471F286072}" srcOrd="7" destOrd="0" presId="urn:microsoft.com/office/officeart/2005/8/layout/vList2"/>
    <dgm:cxn modelId="{8DF83E52-CEA4-42F3-B5F7-B7D2182C4E2A}" type="presParOf" srcId="{7B9195A3-63A2-47DB-90A3-06741649E785}" destId="{4AEC6768-3DA9-4D7B-B9A3-44FBD9E998D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FB722-3B78-4880-8B35-6DD894C94998}">
      <dsp:nvSpPr>
        <dsp:cNvPr id="0" name=""/>
        <dsp:cNvSpPr/>
      </dsp:nvSpPr>
      <dsp:spPr>
        <a:xfrm>
          <a:off x="0" y="62361"/>
          <a:ext cx="6263640" cy="9534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Présentation</a:t>
          </a:r>
          <a:endParaRPr lang="en-US" sz="2400" kern="1200" dirty="0"/>
        </a:p>
      </dsp:txBody>
      <dsp:txXfrm>
        <a:off x="46541" y="108902"/>
        <a:ext cx="6170558" cy="860321"/>
      </dsp:txXfrm>
    </dsp:sp>
    <dsp:sp modelId="{3CA34A21-100F-4869-BA4F-3190F3F83EB3}">
      <dsp:nvSpPr>
        <dsp:cNvPr id="0" name=""/>
        <dsp:cNvSpPr/>
      </dsp:nvSpPr>
      <dsp:spPr>
        <a:xfrm>
          <a:off x="0" y="1084884"/>
          <a:ext cx="6263640" cy="953403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Positionnement économique</a:t>
          </a:r>
          <a:endParaRPr lang="en-US" sz="2400" kern="1200" dirty="0"/>
        </a:p>
      </dsp:txBody>
      <dsp:txXfrm>
        <a:off x="46541" y="1131425"/>
        <a:ext cx="6170558" cy="860321"/>
      </dsp:txXfrm>
    </dsp:sp>
    <dsp:sp modelId="{4B19C435-28AA-4A87-855C-EBC72D23268D}">
      <dsp:nvSpPr>
        <dsp:cNvPr id="0" name=""/>
        <dsp:cNvSpPr/>
      </dsp:nvSpPr>
      <dsp:spPr>
        <a:xfrm>
          <a:off x="0" y="2107408"/>
          <a:ext cx="6263640" cy="953403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L’influence de Capgemini dans le monde</a:t>
          </a:r>
          <a:endParaRPr lang="en-US" sz="2400" kern="1200" dirty="0"/>
        </a:p>
      </dsp:txBody>
      <dsp:txXfrm>
        <a:off x="46541" y="2153949"/>
        <a:ext cx="6170558" cy="860321"/>
      </dsp:txXfrm>
    </dsp:sp>
    <dsp:sp modelId="{445DDA58-30C9-4D48-BD6E-2D410D9191FF}">
      <dsp:nvSpPr>
        <dsp:cNvPr id="0" name=""/>
        <dsp:cNvSpPr/>
      </dsp:nvSpPr>
      <dsp:spPr>
        <a:xfrm>
          <a:off x="0" y="3129932"/>
          <a:ext cx="6263640" cy="953403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Calibri Light" panose="020F0302020204030204"/>
            </a:rPr>
            <a:t>Modèle économique</a:t>
          </a:r>
          <a:endParaRPr lang="fr-FR" sz="2400" kern="1200" dirty="0"/>
        </a:p>
      </dsp:txBody>
      <dsp:txXfrm>
        <a:off x="46541" y="3176473"/>
        <a:ext cx="6170558" cy="860321"/>
      </dsp:txXfrm>
    </dsp:sp>
    <dsp:sp modelId="{4AEC6768-3DA9-4D7B-B9A3-44FBD9E998D9}">
      <dsp:nvSpPr>
        <dsp:cNvPr id="0" name=""/>
        <dsp:cNvSpPr/>
      </dsp:nvSpPr>
      <dsp:spPr>
        <a:xfrm>
          <a:off x="0" y="4152456"/>
          <a:ext cx="6263640" cy="95340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Calibri Light" panose="020F0302020204030204"/>
            </a:rPr>
            <a:t>Atout comme partenaires du club des entreprises</a:t>
          </a:r>
        </a:p>
      </dsp:txBody>
      <dsp:txXfrm>
        <a:off x="46541" y="4198997"/>
        <a:ext cx="6170558" cy="860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69F30D-CB3B-78A5-C876-D494BDF9D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991B9A-7D59-68E9-8F7D-CEE7D4D59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06F8C-7B47-6CB8-3C73-E8D25540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9A6D-12FF-493D-80CB-635B9A5005B2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9CD4C0-FB00-AAEE-8221-DCDFB7A4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C1F33A-49D0-17D3-143F-B844748C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D6AE-7838-48B9-82B1-C30A3957B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77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53FE3-AE88-7E10-18CF-DEEEB6EA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138CD0-231A-9123-73EB-28A23BC20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F82EFB-30DB-0047-8E34-7F754B73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9A6D-12FF-493D-80CB-635B9A5005B2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F3D93C-74D0-7435-4D6C-3E7AF958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9005C0-7167-9FEB-BC25-0CD994BA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D6AE-7838-48B9-82B1-C30A3957B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14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8971A83-DF43-A1AC-4694-B539ACC41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656F07-F725-EE8C-92BF-124E5F528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72875D-68AC-0D86-4846-876C6351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9A6D-12FF-493D-80CB-635B9A5005B2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A0BE87-653E-A480-7353-C3391EFC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18CD09-D5E1-E8DB-8017-6BA85AE4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D6AE-7838-48B9-82B1-C30A3957B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14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4C4762-A9BB-C67A-8568-960F824D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48E8AD-109C-1F9F-9142-4EE009282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D1444A-2802-9E69-960C-9DEFD4C0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9A6D-12FF-493D-80CB-635B9A5005B2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D37684-B33C-DA07-14DF-FE5B2466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E17377-90E2-D4B1-AF3C-3C754933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D6AE-7838-48B9-82B1-C30A3957B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86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8E989-651F-293F-C89E-CBECC971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40CCBE-4CD2-9A7F-7131-A60B51205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538079-D202-607D-71A9-2D4FEAFF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9A6D-12FF-493D-80CB-635B9A5005B2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525442-0CA4-B168-61DC-ED43AA56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7D4296-A1B1-450C-03B9-730C74A1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D6AE-7838-48B9-82B1-C30A3957B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98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ECAF9-9F23-3D33-163F-50DD8CC3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28310B-6DB7-11AF-C0AD-39DE90537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BE9330-664D-7447-FD23-084199850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5DF4DE-C006-A47F-3BE1-6D8454AE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9A6D-12FF-493D-80CB-635B9A5005B2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2381F6-84D5-6933-3D50-E40BD83C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795A13-8919-0150-5609-7345A124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D6AE-7838-48B9-82B1-C30A3957B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19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8FD25-823E-9448-EC10-10BA0176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133853-49A5-2890-9109-49E2A0F57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779A82-6CBE-4116-2DA7-0DF54C132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03D573-F9ED-04CC-D09B-3AFD66B7A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62DDD6D-56C8-14CF-9485-99C64A10F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BC7FA95-5866-9BE3-DDDF-AFF8187E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9A6D-12FF-493D-80CB-635B9A5005B2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E1004BB-027E-4A75-442C-0721AF50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3C3EB9-C14B-AEA8-B25D-3F8949E4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D6AE-7838-48B9-82B1-C30A3957B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66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C2A68D-897E-B878-6E94-612D447D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57C61A-0284-BC7C-96BE-20BA6E48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9A6D-12FF-493D-80CB-635B9A5005B2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DA125A-636C-0E2C-9D28-6473258F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2DBF49-6A63-18AC-48E8-32AFF85F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D6AE-7838-48B9-82B1-C30A3957B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8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666FEE4-1168-0E46-2911-BF94812B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9A6D-12FF-493D-80CB-635B9A5005B2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DB326B3-AFAF-7422-BC44-17FF2178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F0BEB0-F445-AC5C-65E7-ACE77941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D6AE-7838-48B9-82B1-C30A3957B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62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9C023F-7B5C-D306-238D-DFE7C712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35A83E-8827-4FBC-BED4-D5F3D09D1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75AA5F-F1FF-A5B8-51D7-5CE740525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287578-1CFF-387C-2703-53892C75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9A6D-12FF-493D-80CB-635B9A5005B2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EB1A76-4D6F-D35B-8546-7634524E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D16F6D-25DD-A731-88A2-A64CBDD4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D6AE-7838-48B9-82B1-C30A3957B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82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1CEE9-F887-2FC2-E289-AB539592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EFA3D3F-839F-6E1D-AF74-AB83FAB44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BF609A-0999-D44F-6E87-017D94988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D0DFBB-856C-9D09-2C1C-BBED6246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9A6D-12FF-493D-80CB-635B9A5005B2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C1BDEF-2C82-8A0E-8479-D81E082D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F491AE-98A5-9119-77BD-84355DC1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D6AE-7838-48B9-82B1-C30A3957B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15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1B89E9-3693-6544-2B16-C23300BC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3F3EBC-9FC4-1437-89C5-EC1946F8C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CFEF2F-781D-A6B3-ECF7-F722528E4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A9A6D-12FF-493D-80CB-635B9A5005B2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154B5A-58E4-72F1-E280-EB1A47779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AEAAF2-51DE-F4F8-1D1D-E50756279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ED6AE-7838-48B9-82B1-C30A3957B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11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31571B48-7BFE-5991-35BE-216BAB3F9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220725"/>
            <a:ext cx="10905066" cy="4416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4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BB0B19-5EAC-C456-78A5-37C1F282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cs typeface="Calibri Light"/>
              </a:rPr>
              <a:t>Atout comme partenaires du club des entreprises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006675-CE6F-9D78-79BD-34FD3853F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>
                <a:cs typeface="Calibri"/>
              </a:rPr>
              <a:t>Stage ou alternance dans toute la France </a:t>
            </a:r>
            <a:endParaRPr lang="fr-FR"/>
          </a:p>
          <a:p>
            <a:pPr marL="0" indent="0">
              <a:buNone/>
            </a:pPr>
            <a:r>
              <a:rPr lang="fr-FR" dirty="0">
                <a:cs typeface="Calibri"/>
              </a:rPr>
              <a:t>( un site à </a:t>
            </a:r>
            <a:r>
              <a:rPr lang="fr-FR" dirty="0" err="1">
                <a:cs typeface="Calibri"/>
              </a:rPr>
              <a:t>chambéry</a:t>
            </a:r>
            <a:r>
              <a:rPr lang="fr-FR" dirty="0">
                <a:cs typeface="Calibri"/>
              </a:rPr>
              <a:t> )</a:t>
            </a:r>
            <a:endParaRPr lang="fr-FR">
              <a:cs typeface="Calibri" panose="020F0502020204030204"/>
            </a:endParaRPr>
          </a:p>
          <a:p>
            <a:r>
              <a:rPr lang="fr-FR" dirty="0">
                <a:cs typeface="Calibri"/>
              </a:rPr>
              <a:t>Poste en CDI ou CDD pour les </a:t>
            </a:r>
            <a:r>
              <a:rPr lang="fr-FR" dirty="0" err="1">
                <a:cs typeface="Calibri"/>
              </a:rPr>
              <a:t>diplomé</a:t>
            </a:r>
            <a:r>
              <a:rPr lang="fr-FR" dirty="0">
                <a:cs typeface="Calibri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25947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7A4791-8501-1B77-52E3-DD16FDB3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fr-FR" sz="6000" b="1" u="sng">
                <a:solidFill>
                  <a:schemeClr val="bg1"/>
                </a:solidFill>
              </a:rPr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8F20C2E-83F9-B087-7E8B-02AFDC3FD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069419"/>
              </p:ext>
            </p:extLst>
          </p:nvPr>
        </p:nvGraphicFramePr>
        <p:xfrm>
          <a:off x="5448597" y="570911"/>
          <a:ext cx="6263640" cy="5168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761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F5CD83-CB26-71F8-3F97-ED973988D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Histoire et Présentation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D4A4B59-FBED-B1AA-B2CA-B772D8AEEB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435" y="492573"/>
            <a:ext cx="2352318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A3E4951-4630-13DD-FF83-78DFA168BD26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POSITIONNEMENT ECONOMIQUE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6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F5917-FE8A-C029-1BED-7E0755E7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64" y="1208709"/>
            <a:ext cx="4509236" cy="1139139"/>
          </a:xfrm>
        </p:spPr>
        <p:txBody>
          <a:bodyPr>
            <a:noAutofit/>
          </a:bodyPr>
          <a:lstStyle/>
          <a:p>
            <a:r>
              <a:rPr lang="fr-FR" sz="4000" dirty="0">
                <a:ea typeface="+mj-lt"/>
                <a:cs typeface="+mj-lt"/>
              </a:rPr>
              <a:t>Les différents clients de Capgemini</a:t>
            </a:r>
            <a:endParaRPr lang="fr-FR" sz="3600" dirty="0">
              <a:cs typeface="Calibri Light" panose="020F0302020204030204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45B268-BBDB-4EC6-A664-CED7BF60D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420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676BC096-0344-B6A6-4943-209670AAB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812" y="696037"/>
            <a:ext cx="918069" cy="1017204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78B55DD-3C55-4B94-9031-4F3723BD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312B19-330B-B493-1B05-FC883394F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176" y="337711"/>
            <a:ext cx="2213034" cy="2213034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2D9BB05-ED63-4148-87AB-82720ACC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614" y="4769536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B00B48C-8AA7-4128-AD60-76349F0C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6020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 10" descr="Une image contenant charrette à bras, transport, clipart&#10;&#10;Description générée automatiquement">
            <a:extLst>
              <a:ext uri="{FF2B5EF4-FFF2-40B4-BE49-F238E27FC236}">
                <a16:creationId xmlns:a16="http://schemas.microsoft.com/office/drawing/2014/main" id="{837B6F19-A760-250F-8FB0-01D626FD4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456" y="3261826"/>
            <a:ext cx="1650222" cy="165022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C21424-BE3C-D350-04E7-78C007C46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469" y="5356746"/>
            <a:ext cx="1953681" cy="13000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760511E-86BF-4340-9949-CECB774F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782C031-4570-0546-C44E-89E94BF69A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966" y="4773845"/>
            <a:ext cx="1746444" cy="174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77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963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4119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095D3E-C464-41D5-87FA-07742698A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7722DCE9-76F1-42AC-AC0A-487CFB087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B29A5FA1-D0E7-448B-AB7D-032F01D5B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Color">
            <a:extLst>
              <a:ext uri="{FF2B5EF4-FFF2-40B4-BE49-F238E27FC236}">
                <a16:creationId xmlns:a16="http://schemas.microsoft.com/office/drawing/2014/main" id="{C58F402F-FDB5-409B-8818-B6FCE06E5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04" y="598259"/>
            <a:ext cx="10889442" cy="5680742"/>
          </a:xfrm>
          <a:prstGeom prst="rect">
            <a:avLst/>
          </a:prstGeom>
          <a:solidFill>
            <a:srgbClr val="FFA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00FC349-0998-918E-384A-7BA684F7F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07" y="1057804"/>
            <a:ext cx="6711526" cy="473162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7249123-5202-25F9-E22E-B459813BC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842332"/>
            <a:ext cx="3585114" cy="27820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Matrice SWOT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63B3BC-943C-991E-42D3-BA06BEB39871}"/>
              </a:ext>
            </a:extLst>
          </p:cNvPr>
          <p:cNvSpPr txBox="1"/>
          <p:nvPr/>
        </p:nvSpPr>
        <p:spPr>
          <a:xfrm>
            <a:off x="5603720" y="4102021"/>
            <a:ext cx="98151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Leurs valeurs fortes. Présence International</a:t>
            </a:r>
          </a:p>
          <a:p>
            <a:r>
              <a:rPr lang="fr-FR" sz="1050" dirty="0"/>
              <a:t>Bcp de secteurs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A37721-468E-8AC3-D049-CC11D0DB68C6}"/>
              </a:ext>
            </a:extLst>
          </p:cNvPr>
          <p:cNvSpPr txBox="1"/>
          <p:nvPr/>
        </p:nvSpPr>
        <p:spPr>
          <a:xfrm>
            <a:off x="6963631" y="3749879"/>
            <a:ext cx="98151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Présence mondial. Marketing de mauvaise qualité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67754F8-C2A5-FF0C-91CD-D96D131ED63E}"/>
              </a:ext>
            </a:extLst>
          </p:cNvPr>
          <p:cNvSpPr txBox="1"/>
          <p:nvPr/>
        </p:nvSpPr>
        <p:spPr>
          <a:xfrm>
            <a:off x="8254767" y="4194495"/>
            <a:ext cx="9815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Investie dans l’écologie.</a:t>
            </a:r>
          </a:p>
          <a:p>
            <a:r>
              <a:rPr lang="fr-FR" sz="1050" dirty="0"/>
              <a:t>Le Cloud et les </a:t>
            </a:r>
            <a:r>
              <a:rPr lang="fr-FR" sz="1050" dirty="0" err="1"/>
              <a:t>telecom</a:t>
            </a:r>
            <a:endParaRPr lang="fr-FR" sz="105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FD3A7C3-0AE5-2460-8698-0B4FFD4F53F4}"/>
              </a:ext>
            </a:extLst>
          </p:cNvPr>
          <p:cNvSpPr txBox="1"/>
          <p:nvPr/>
        </p:nvSpPr>
        <p:spPr>
          <a:xfrm>
            <a:off x="9538283" y="3667038"/>
            <a:ext cx="98151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Concurrence sur le marché.</a:t>
            </a:r>
          </a:p>
          <a:p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251072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9997A-3A7A-6C83-C10E-E1522750DA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6" t="10076" r="6726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E35CB5-F92B-70C6-E766-D88B446D3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800">
                <a:cs typeface="Calibri Light"/>
              </a:rPr>
              <a:t>L'influence de Capgemini dans le monde</a:t>
            </a:r>
            <a:endParaRPr lang="fr-FR" sz="4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415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A6E43-D1D4-CDBC-32C3-4FF8211B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Analyse PESTEL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D248878F-BE8D-4650-78A5-097564F36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23" r="2" b="66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0065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27C175-00C2-C043-7F8E-F8CFC17B9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Offshore : organisation qui s'installe dans un autre pays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3B7A83-0DCA-2299-69AF-4789ABCC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u="sng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Modèle</a:t>
            </a:r>
            <a:r>
              <a:rPr lang="en-US" sz="3600" u="sng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u="sng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economique</a:t>
            </a:r>
            <a:endParaRPr lang="en-US" sz="3600" u="sng" kern="1200" dirty="0" err="1">
              <a:solidFill>
                <a:srgbClr val="080808"/>
              </a:solidFill>
              <a:latin typeface="+mj-lt"/>
              <a:cs typeface="Calibri Ligh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16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FBA57213235F4FAA158E99D5C590D2" ma:contentTypeVersion="2" ma:contentTypeDescription="Create a new document." ma:contentTypeScope="" ma:versionID="d9eb0ebaba771b8944c30ae22a8e5fad">
  <xsd:schema xmlns:xsd="http://www.w3.org/2001/XMLSchema" xmlns:xs="http://www.w3.org/2001/XMLSchema" xmlns:p="http://schemas.microsoft.com/office/2006/metadata/properties" xmlns:ns2="17413276-6127-4349-b930-6d4365cd17b3" targetNamespace="http://schemas.microsoft.com/office/2006/metadata/properties" ma:root="true" ma:fieldsID="854fe808df15cebbc63017c44b28656f" ns2:_="">
    <xsd:import namespace="17413276-6127-4349-b930-6d4365cd17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413276-6127-4349-b930-6d4365cd17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77B970-62EF-4675-9CC4-92738E4957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F7A5B3-74DC-4FD7-A305-4E92D6FDA60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D3E286D-17D4-43AC-A379-BF3F243E3D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413276-6127-4349-b930-6d4365cd17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54</Words>
  <Application>Microsoft Office PowerPoint</Application>
  <PresentationFormat>Grand écran</PresentationFormat>
  <Paragraphs>15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SOMMAIRE</vt:lpstr>
      <vt:lpstr>Histoire et Présentation</vt:lpstr>
      <vt:lpstr>Présentation PowerPoint</vt:lpstr>
      <vt:lpstr>Les différents clients de Capgemini</vt:lpstr>
      <vt:lpstr>Matrice SWOT</vt:lpstr>
      <vt:lpstr>L'influence de Capgemini dans le monde</vt:lpstr>
      <vt:lpstr>Analyse PESTEL</vt:lpstr>
      <vt:lpstr>Modèle economique</vt:lpstr>
      <vt:lpstr>Atout comme partenaires du club des entreprises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Yanis Lakouiss</dc:creator>
  <cp:lastModifiedBy>Yanis Lakouiss</cp:lastModifiedBy>
  <cp:revision>79</cp:revision>
  <dcterms:created xsi:type="dcterms:W3CDTF">2022-11-22T16:27:54Z</dcterms:created>
  <dcterms:modified xsi:type="dcterms:W3CDTF">2022-11-24T17:51:35Z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0x01010075FBA57213235F4FAA158E99D5C590D2</vt:lpwstr>
  </property>
</Properties>
</file>