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Picture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0730" y="432435"/>
            <a:ext cx="5589905" cy="59924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69485" y="2828925"/>
            <a:ext cx="2751455" cy="12007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08120" y="2559050"/>
            <a:ext cx="4175125" cy="13220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" altLang="en-US" sz="8000" b="1">
                <a:ln w="2857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ea"/>
                <a:cs typeface="+mn-ea"/>
              </a:rPr>
              <a:t>SSD</a:t>
            </a:r>
            <a:endParaRPr lang="" altLang="en-US" sz="8000" b="1">
              <a:ln w="2857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cc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29299" t="9848" r="29312" b="11522"/>
          <a:stretch>
            <a:fillRect/>
          </a:stretch>
        </p:blipFill>
        <p:spPr>
          <a:xfrm>
            <a:off x="4013835" y="1158240"/>
            <a:ext cx="4163060" cy="44462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WPS Presentation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6" baseType="lpstr">
      <vt:lpstr>Arial</vt:lpstr>
      <vt:lpstr>SimSun</vt:lpstr>
      <vt:lpstr>Wingdings</vt:lpstr>
      <vt:lpstr>DejaVu Sans</vt:lpstr>
      <vt:lpstr>Calibri</vt:lpstr>
      <vt:lpstr>微软雅黑</vt:lpstr>
      <vt:lpstr>Droid Sans Fallback</vt:lpstr>
      <vt:lpstr/>
      <vt:lpstr>Arial Unicode MS</vt:lpstr>
      <vt:lpstr>Calibri Light</vt:lpstr>
      <vt:lpstr>Baekmuk Batang</vt:lpstr>
      <vt:lpstr>Baekmuk Gulim</vt:lpstr>
      <vt:lpstr>Baekmuk Headline</vt:lpstr>
      <vt:lpstr>Bitstream Vera Serif</vt:lpstr>
      <vt:lpstr>Bold Oblique</vt:lpstr>
      <vt:lpstr>DejaVu Math TeX Gyre</vt:lpstr>
      <vt:lpstr>EB Garamond Initials Fill2</vt:lpstr>
      <vt:lpstr>EB Garamond SC</vt:lpstr>
      <vt:lpstr>eufm10</vt:lpstr>
      <vt:lpstr>FreeSerif</vt:lpstr>
      <vt:lpstr>GFS Baskerville</vt:lpstr>
      <vt:lpstr>GFS Didot Classic</vt:lpstr>
      <vt:lpstr>Gillius ADF No2</vt:lpstr>
      <vt:lpstr>Go Medium</vt:lpstr>
      <vt:lpstr>Go Mono</vt:lpstr>
      <vt:lpstr>IPAexGothic</vt:lpstr>
      <vt:lpstr>IPAexMincho</vt:lpstr>
      <vt:lpstr>IPAMincho</vt:lpstr>
      <vt:lpstr>Kinnari</vt:lpstr>
      <vt:lpstr>Latin Modern Roman</vt:lpstr>
      <vt:lpstr>Latin Modern Roman Demi</vt:lpstr>
      <vt:lpstr>Linux Biolinum O</vt:lpstr>
      <vt:lpstr>Linux Biolinum Keyboard O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diaz</dc:creator>
  <cp:lastModifiedBy>diaz</cp:lastModifiedBy>
  <cp:revision>2</cp:revision>
  <dcterms:created xsi:type="dcterms:W3CDTF">2019-06-12T08:50:59Z</dcterms:created>
  <dcterms:modified xsi:type="dcterms:W3CDTF">2019-06-12T08:50:59Z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1033-11.1.0.8372</vt:lpwstr>
  </property>
</Properties>
</file>