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2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4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6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03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0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7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9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3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00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1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64474-CFB5-4E33-ACEA-64F157522B91}" type="datetimeFigureOut">
              <a:rPr lang="es-ES" smtClean="0"/>
              <a:t>10/10/2023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C0FE51-83EB-41DA-9167-84DD74174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3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8A445-F9BB-48B3-88B0-CA7408482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FORMACIÓN Y ORIENTACIÓN LABORAL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E4FF6C-BA64-4B2B-816A-B5A4F8E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MARTÍN R. DELGADO </a:t>
            </a:r>
            <a:r>
              <a:rPr lang="es-ES" sz="2800" dirty="0" err="1"/>
              <a:t>DELGADO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472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7ED1-29EF-477B-B060-C41DA321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ESTADISTICAS.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1AA58-303C-4EC4-B2B9-55C5FF6A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AFECTO AL 79 % DE LOS TRABAJADORES </a:t>
            </a:r>
          </a:p>
          <a:p>
            <a:r>
              <a:rPr lang="es-ES" dirty="0"/>
              <a:t>EL 52% ES COMETIDO POR LOS COMPAÑEROS DE TRABAJO</a:t>
            </a:r>
          </a:p>
          <a:p>
            <a:r>
              <a:rPr lang="es-ES" dirty="0"/>
              <a:t>CUANTO MÁS NOVATO MAS POSIBILIDAD DE SUFRIRLO</a:t>
            </a:r>
          </a:p>
          <a:p>
            <a:r>
              <a:rPr lang="es-ES" dirty="0"/>
              <a:t>EL 51% LO DENUNCIA.</a:t>
            </a:r>
          </a:p>
          <a:p>
            <a:r>
              <a:rPr lang="es-ES" dirty="0"/>
              <a:t>EL 49% RECIBE ALGÚN TIPO DE SANCIÓN.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90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B92A-3AD0-422A-8185-A0B156B6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/>
              <a:t>MOBBING </a:t>
            </a:r>
          </a:p>
        </p:txBody>
      </p:sp>
      <p:pic>
        <p:nvPicPr>
          <p:cNvPr id="1026" name="Picture 2" descr="Qué es el mobbing y qué hacer ante el acoso laboral | Garanley Abogados">
            <a:extLst>
              <a:ext uri="{FF2B5EF4-FFF2-40B4-BE49-F238E27FC236}">
                <a16:creationId xmlns:a16="http://schemas.microsoft.com/office/drawing/2014/main" id="{E5F66E4D-F719-4C33-9F4A-BA5FF77D85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99" y="2617693"/>
            <a:ext cx="6169602" cy="32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EF41-2D36-4A86-A492-94358A17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¿MÁS EN MUJERES?</a:t>
            </a:r>
          </a:p>
        </p:txBody>
      </p:sp>
      <p:pic>
        <p:nvPicPr>
          <p:cNvPr id="2050" name="Picture 2" descr="Acoso laboral: ¿qué hacer si nadie me cree?">
            <a:extLst>
              <a:ext uri="{FF2B5EF4-FFF2-40B4-BE49-F238E27FC236}">
                <a16:creationId xmlns:a16="http://schemas.microsoft.com/office/drawing/2014/main" id="{34E35C11-93B5-4255-A3E9-F8EEBE4C90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33" y="2510117"/>
            <a:ext cx="6348764" cy="31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5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E47F-0D48-470A-9854-E9A5CFF8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CONDUCTAS MOBBING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131AE-9EC8-4A22-BE86-D909780E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INCOMUNICACION O BLOQUEO DE LA COMUNICACIÓN.</a:t>
            </a:r>
          </a:p>
          <a:p>
            <a:r>
              <a:rPr lang="es-ES" dirty="0"/>
              <a:t>DESPRESTIGIO LABORAL.</a:t>
            </a:r>
          </a:p>
          <a:p>
            <a:r>
              <a:rPr lang="es-ES" dirty="0"/>
              <a:t>DESPRESTIGIO PERSONAL.</a:t>
            </a:r>
          </a:p>
          <a:p>
            <a:r>
              <a:rPr lang="es-ES" dirty="0"/>
              <a:t>ENTORPECIMIENTO DEL PROGRESO.</a:t>
            </a:r>
          </a:p>
          <a:p>
            <a:r>
              <a:rPr lang="es-ES" dirty="0"/>
              <a:t>INTIMIDACIÓN ENCUBIERTA.</a:t>
            </a:r>
          </a:p>
          <a:p>
            <a:r>
              <a:rPr lang="es-ES" dirty="0"/>
              <a:t>INTIMIDACIÓN MANIFIESTA.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8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536B288-A691-46FD-8942-A9A7CD15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70" y="1337987"/>
            <a:ext cx="4195134" cy="41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66B81-8578-4C13-9DE3-B5CFA3B0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CONCEJOS PARA HACER FRENTE A UNA SITUACIÓN DE ACOSO LABORAL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0176E-B498-4D1B-8875-A489161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26261"/>
            <a:ext cx="10515600" cy="3777316"/>
          </a:xfrm>
        </p:spPr>
        <p:txBody>
          <a:bodyPr>
            <a:normAutofit/>
          </a:bodyPr>
          <a:lstStyle/>
          <a:p>
            <a:r>
              <a:rPr lang="es-ES" sz="1800" dirty="0"/>
              <a:t>PLANTARLE CARA CUANTO ANTES.</a:t>
            </a:r>
          </a:p>
          <a:p>
            <a:r>
              <a:rPr lang="es-ES" sz="1800" dirty="0"/>
              <a:t>EVITAR SER PREVISIBLES.</a:t>
            </a:r>
          </a:p>
          <a:p>
            <a:r>
              <a:rPr lang="es-ES" sz="1800" dirty="0"/>
              <a:t>ACTUAR CON DESICIÓN Y DE FORMA DIRECTA.</a:t>
            </a:r>
          </a:p>
          <a:p>
            <a:r>
              <a:rPr lang="es-ES" sz="1800" dirty="0"/>
              <a:t>NO DISCUTIR NI AMENAZAR.</a:t>
            </a:r>
          </a:p>
          <a:p>
            <a:r>
              <a:rPr lang="es-ES" sz="1800" dirty="0"/>
              <a:t>REUNIR PRUEBAS.</a:t>
            </a:r>
          </a:p>
          <a:p>
            <a:r>
              <a:rPr lang="es-ES" sz="1800" dirty="0"/>
              <a:t>TENER TESTIGOS.</a:t>
            </a:r>
          </a:p>
          <a:p>
            <a:r>
              <a:rPr lang="es-ES" sz="1800" dirty="0"/>
              <a:t>INFORMAR DEL ACOSO.</a:t>
            </a:r>
          </a:p>
          <a:p>
            <a:r>
              <a:rPr lang="es-ES" sz="1800" dirty="0"/>
              <a:t>BUSCAR APOYO.</a:t>
            </a:r>
          </a:p>
          <a:p>
            <a:r>
              <a:rPr lang="es-ES" sz="1800" dirty="0"/>
              <a:t>PEDIR ASESORAMIENTO ESPECIALIZADO.</a:t>
            </a:r>
          </a:p>
          <a:p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1038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9FEC9-C420-4FE4-A53F-EBA5565B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VIAS PARA DENUNCIAR UN ABUSO LABORAL: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88C96-286D-4A83-9FF5-FA27D49E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dirty="0"/>
              <a:t>   PRIMERO A LA INSPECCIÓN DE TRABAJO.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LABORAL.</a:t>
            </a:r>
          </a:p>
          <a:p>
            <a:r>
              <a:rPr lang="es-ES" dirty="0"/>
              <a:t>CONTENCIOSO ADMINISTRATIVA.</a:t>
            </a:r>
          </a:p>
          <a:p>
            <a:r>
              <a:rPr lang="es-ES" dirty="0"/>
              <a:t>PENAL.</a:t>
            </a:r>
          </a:p>
          <a:p>
            <a:r>
              <a:rPr lang="es-ES" dirty="0"/>
              <a:t>CIVIL.</a:t>
            </a:r>
          </a:p>
        </p:txBody>
      </p:sp>
    </p:spTree>
    <p:extLst>
      <p:ext uri="{BB962C8B-B14F-4D97-AF65-F5344CB8AC3E}">
        <p14:creationId xmlns:p14="http://schemas.microsoft.com/office/powerpoint/2010/main" val="107520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154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FORMACIÓN Y ORIENTACIÓN LABORAL</vt:lpstr>
      <vt:lpstr>ESTADISTICAS.</vt:lpstr>
      <vt:lpstr>MOBBING </vt:lpstr>
      <vt:lpstr>¿MÁS EN MUJERES?</vt:lpstr>
      <vt:lpstr>CONDUCTAS MOBBING</vt:lpstr>
      <vt:lpstr>Presentación de PowerPoint</vt:lpstr>
      <vt:lpstr>CONCEJOS PARA HACER FRENTE A UNA SITUACIÓN DE ACOSO LABORAL</vt:lpstr>
      <vt:lpstr>VIAS PARA DENUNCIAR UN ABUSO LABORAL: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Milagros Eni Torres Arrosquipa</dc:creator>
  <cp:lastModifiedBy>Milagros Eni Torres Arrosquipa</cp:lastModifiedBy>
  <cp:revision>13</cp:revision>
  <dcterms:created xsi:type="dcterms:W3CDTF">2023-10-08T14:56:12Z</dcterms:created>
  <dcterms:modified xsi:type="dcterms:W3CDTF">2023-10-10T04:08:30Z</dcterms:modified>
</cp:coreProperties>
</file>