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59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200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6123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0648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981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87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08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17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9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982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577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81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8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267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4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3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5760" y="120082"/>
            <a:ext cx="8229600" cy="8002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dirty="0"/>
          </a:p>
          <a:p>
            <a:pPr algn="ctr">
              <a:defRPr sz="2800" b="1">
                <a:solidFill>
                  <a:srgbClr val="000000"/>
                </a:solidFill>
              </a:defRPr>
            </a:pPr>
            <a:r>
              <a:rPr dirty="0"/>
              <a:t>🛍️ </a:t>
            </a:r>
            <a:r>
              <a:rPr dirty="0" err="1"/>
              <a:t>Análisis</a:t>
            </a:r>
            <a:r>
              <a:rPr dirty="0"/>
              <a:t> de </a:t>
            </a:r>
            <a:r>
              <a:rPr dirty="0" err="1"/>
              <a:t>Compras</a:t>
            </a:r>
            <a:r>
              <a:rPr dirty="0"/>
              <a:t> de </a:t>
            </a:r>
            <a:r>
              <a:rPr dirty="0" err="1"/>
              <a:t>Clientes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274318" y="951599"/>
            <a:ext cx="8229600" cy="646331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endParaRPr dirty="0"/>
          </a:p>
          <a:p>
            <a:pPr algn="ctr">
              <a:defRPr sz="1800" b="0">
                <a:solidFill>
                  <a:srgbClr val="000000"/>
                </a:solidFill>
              </a:defRPr>
            </a:pPr>
            <a:r>
              <a:rPr dirty="0"/>
              <a:t>Proyecto de Machine Learning - </a:t>
            </a:r>
            <a:r>
              <a:rPr dirty="0" err="1"/>
              <a:t>Skillnet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642538" y="1592830"/>
            <a:ext cx="4114800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1400" b="0">
                <a:solidFill>
                  <a:srgbClr val="000000"/>
                </a:solidFill>
              </a:defRPr>
            </a:pPr>
            <a:r>
              <a:rPr dirty="0"/>
              <a:t>🎯 </a:t>
            </a:r>
            <a:r>
              <a:rPr b="1" dirty="0" err="1"/>
              <a:t>Objetivos</a:t>
            </a:r>
            <a:r>
              <a:rPr b="1" dirty="0"/>
              <a:t> del Proyecto:</a:t>
            </a:r>
            <a:br>
              <a:rPr dirty="0"/>
            </a:br>
            <a:r>
              <a:rPr dirty="0"/>
              <a:t>• </a:t>
            </a:r>
            <a:r>
              <a:rPr dirty="0" err="1"/>
              <a:t>Explorar</a:t>
            </a:r>
            <a:r>
              <a:rPr dirty="0"/>
              <a:t> </a:t>
            </a:r>
            <a:r>
              <a:rPr dirty="0" err="1"/>
              <a:t>patrones</a:t>
            </a:r>
            <a:r>
              <a:rPr dirty="0"/>
              <a:t> de </a:t>
            </a:r>
            <a:r>
              <a:rPr dirty="0" err="1"/>
              <a:t>compra</a:t>
            </a:r>
            <a:r>
              <a:rPr dirty="0"/>
              <a:t> de </a:t>
            </a:r>
            <a:r>
              <a:rPr dirty="0" err="1"/>
              <a:t>clientes</a:t>
            </a:r>
            <a:r>
              <a:rPr dirty="0"/>
              <a:t>.</a:t>
            </a:r>
            <a:br>
              <a:rPr dirty="0"/>
            </a:br>
            <a:r>
              <a:rPr dirty="0"/>
              <a:t>• </a:t>
            </a:r>
            <a:r>
              <a:rPr dirty="0" err="1"/>
              <a:t>Identificar</a:t>
            </a:r>
            <a:r>
              <a:rPr dirty="0"/>
              <a:t> </a:t>
            </a:r>
            <a:r>
              <a:rPr dirty="0" err="1"/>
              <a:t>relaciones</a:t>
            </a:r>
            <a:r>
              <a:rPr dirty="0"/>
              <a:t> entre </a:t>
            </a:r>
            <a:r>
              <a:rPr dirty="0" err="1"/>
              <a:t>edad</a:t>
            </a:r>
            <a:r>
              <a:rPr dirty="0"/>
              <a:t>, </a:t>
            </a:r>
            <a:r>
              <a:rPr dirty="0" err="1"/>
              <a:t>monto</a:t>
            </a:r>
            <a:r>
              <a:rPr dirty="0"/>
              <a:t> </a:t>
            </a:r>
            <a:r>
              <a:rPr dirty="0" err="1"/>
              <a:t>gastado</a:t>
            </a:r>
            <a:r>
              <a:rPr dirty="0"/>
              <a:t>, </a:t>
            </a:r>
            <a:r>
              <a:rPr dirty="0" err="1"/>
              <a:t>valoraciones</a:t>
            </a:r>
            <a:r>
              <a:rPr dirty="0"/>
              <a:t> y </a:t>
            </a:r>
            <a:r>
              <a:rPr dirty="0" err="1"/>
              <a:t>frecuencia</a:t>
            </a:r>
            <a:r>
              <a:rPr dirty="0"/>
              <a:t>.</a:t>
            </a:r>
            <a:br>
              <a:rPr dirty="0"/>
            </a:br>
            <a:r>
              <a:rPr dirty="0"/>
              <a:t>• </a:t>
            </a:r>
            <a:r>
              <a:rPr dirty="0" err="1"/>
              <a:t>Proponer</a:t>
            </a:r>
            <a:r>
              <a:rPr dirty="0"/>
              <a:t> </a:t>
            </a:r>
            <a:r>
              <a:rPr dirty="0" err="1"/>
              <a:t>recomendaciones</a:t>
            </a:r>
            <a:r>
              <a:rPr dirty="0"/>
              <a:t> </a:t>
            </a:r>
            <a:r>
              <a:rPr dirty="0" err="1"/>
              <a:t>basadas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hallazgos</a:t>
            </a:r>
            <a:r>
              <a:rPr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876" y="3094117"/>
            <a:ext cx="41148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1400" b="0">
                <a:solidFill>
                  <a:srgbClr val="000000"/>
                </a:solidFill>
              </a:defRPr>
            </a:pPr>
            <a:r>
              <a:rPr dirty="0"/>
              <a:t>🗃️ </a:t>
            </a:r>
            <a:r>
              <a:rPr b="1" dirty="0" err="1"/>
              <a:t>Descripción</a:t>
            </a:r>
            <a:r>
              <a:rPr b="1" dirty="0"/>
              <a:t> del Dataset:</a:t>
            </a:r>
            <a:br>
              <a:rPr dirty="0"/>
            </a:br>
            <a:r>
              <a:rPr dirty="0"/>
              <a:t>• Fuente: customer_purchase_data_2800.csv</a:t>
            </a:r>
            <a:br>
              <a:rPr dirty="0"/>
            </a:br>
            <a:r>
              <a:rPr dirty="0"/>
              <a:t>• </a:t>
            </a:r>
            <a:r>
              <a:rPr dirty="0" err="1"/>
              <a:t>Registros</a:t>
            </a:r>
            <a:r>
              <a:rPr dirty="0"/>
              <a:t>: 2800</a:t>
            </a:r>
            <a:br>
              <a:rPr dirty="0"/>
            </a:br>
            <a:r>
              <a:rPr dirty="0"/>
              <a:t>• Variables: </a:t>
            </a:r>
            <a:r>
              <a:rPr dirty="0" err="1"/>
              <a:t>edad</a:t>
            </a:r>
            <a:r>
              <a:rPr dirty="0"/>
              <a:t>, </a:t>
            </a:r>
            <a:r>
              <a:rPr dirty="0" err="1"/>
              <a:t>género</a:t>
            </a:r>
            <a:r>
              <a:rPr dirty="0"/>
              <a:t>, </a:t>
            </a:r>
            <a:r>
              <a:rPr dirty="0" err="1"/>
              <a:t>monto</a:t>
            </a:r>
            <a:r>
              <a:rPr dirty="0"/>
              <a:t>, </a:t>
            </a:r>
            <a:r>
              <a:rPr dirty="0" err="1"/>
              <a:t>categoría</a:t>
            </a:r>
            <a:r>
              <a:rPr dirty="0"/>
              <a:t>, </a:t>
            </a:r>
            <a:r>
              <a:rPr dirty="0" err="1"/>
              <a:t>calificación</a:t>
            </a:r>
            <a:r>
              <a:rPr dirty="0"/>
              <a:t>, </a:t>
            </a:r>
            <a:r>
              <a:rPr dirty="0" err="1"/>
              <a:t>compras</a:t>
            </a:r>
            <a:r>
              <a:rPr dirty="0"/>
              <a:t> previas.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1905" y="4636556"/>
            <a:ext cx="4114800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1400" b="0">
                <a:solidFill>
                  <a:srgbClr val="000000"/>
                </a:solidFill>
              </a:defRPr>
            </a:pPr>
            <a:r>
              <a:rPr dirty="0"/>
              <a:t>📊 </a:t>
            </a:r>
            <a:r>
              <a:rPr b="1" dirty="0" err="1"/>
              <a:t>Principales</a:t>
            </a:r>
            <a:r>
              <a:rPr b="1" dirty="0"/>
              <a:t> </a:t>
            </a:r>
            <a:r>
              <a:rPr b="1" dirty="0" err="1"/>
              <a:t>Hallazgos</a:t>
            </a:r>
            <a:r>
              <a:rPr b="1" dirty="0"/>
              <a:t>:</a:t>
            </a:r>
            <a:br>
              <a:rPr dirty="0"/>
            </a:br>
            <a:r>
              <a:rPr dirty="0"/>
              <a:t>• No hay </a:t>
            </a:r>
            <a:r>
              <a:rPr dirty="0" err="1"/>
              <a:t>correlación</a:t>
            </a:r>
            <a:r>
              <a:rPr dirty="0"/>
              <a:t> entre </a:t>
            </a:r>
            <a:r>
              <a:rPr dirty="0" err="1"/>
              <a:t>edad</a:t>
            </a:r>
            <a:r>
              <a:rPr dirty="0"/>
              <a:t> y </a:t>
            </a:r>
            <a:r>
              <a:rPr dirty="0" err="1"/>
              <a:t>gasto</a:t>
            </a:r>
            <a:r>
              <a:rPr dirty="0"/>
              <a:t> o </a:t>
            </a:r>
            <a:r>
              <a:rPr dirty="0" err="1"/>
              <a:t>valoración</a:t>
            </a:r>
            <a:r>
              <a:rPr dirty="0"/>
              <a:t>.</a:t>
            </a:r>
            <a:br>
              <a:rPr dirty="0"/>
            </a:br>
            <a:r>
              <a:rPr dirty="0"/>
              <a:t>• </a:t>
            </a:r>
            <a:r>
              <a:rPr dirty="0" err="1"/>
              <a:t>Clientes</a:t>
            </a:r>
            <a:r>
              <a:rPr dirty="0"/>
              <a:t> </a:t>
            </a:r>
            <a:r>
              <a:rPr dirty="0" err="1"/>
              <a:t>frecuentes</a:t>
            </a:r>
            <a:r>
              <a:rPr dirty="0"/>
              <a:t> no </a:t>
            </a:r>
            <a:r>
              <a:rPr dirty="0" err="1"/>
              <a:t>gastan</a:t>
            </a:r>
            <a:r>
              <a:rPr dirty="0"/>
              <a:t> </a:t>
            </a:r>
            <a:r>
              <a:rPr dirty="0" err="1"/>
              <a:t>más</a:t>
            </a:r>
            <a:r>
              <a:rPr dirty="0"/>
              <a:t>.</a:t>
            </a:r>
            <a:br>
              <a:rPr dirty="0"/>
            </a:br>
            <a:r>
              <a:rPr dirty="0"/>
              <a:t>• </a:t>
            </a:r>
            <a:r>
              <a:rPr dirty="0" err="1"/>
              <a:t>Valoraciones</a:t>
            </a:r>
            <a:r>
              <a:rPr dirty="0"/>
              <a:t> son </a:t>
            </a:r>
            <a:r>
              <a:rPr dirty="0" err="1"/>
              <a:t>independientes</a:t>
            </a:r>
            <a:r>
              <a:rPr dirty="0"/>
              <a:t> del </a:t>
            </a:r>
            <a:r>
              <a:rPr dirty="0" err="1"/>
              <a:t>historial</a:t>
            </a:r>
            <a:r>
              <a:rPr dirty="0"/>
              <a:t> de </a:t>
            </a:r>
            <a:r>
              <a:rPr dirty="0" err="1"/>
              <a:t>compra</a:t>
            </a:r>
            <a:r>
              <a:rPr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57338" y="1771721"/>
            <a:ext cx="4114800" cy="1463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1400" b="0">
                <a:solidFill>
                  <a:srgbClr val="000000"/>
                </a:solidFill>
              </a:defRPr>
            </a:pPr>
            <a:r>
              <a:rPr dirty="0"/>
              <a:t>📈 </a:t>
            </a:r>
            <a:r>
              <a:rPr b="1" dirty="0" err="1"/>
              <a:t>Visualizaciones</a:t>
            </a:r>
            <a:r>
              <a:rPr b="1" dirty="0"/>
              <a:t> Clave:</a:t>
            </a:r>
            <a:br>
              <a:rPr dirty="0"/>
            </a:br>
            <a:r>
              <a:rPr dirty="0"/>
              <a:t>• Mapa de </a:t>
            </a:r>
            <a:r>
              <a:rPr dirty="0" err="1"/>
              <a:t>calor</a:t>
            </a:r>
            <a:r>
              <a:rPr dirty="0"/>
              <a:t>: baja </a:t>
            </a:r>
            <a:r>
              <a:rPr dirty="0" err="1"/>
              <a:t>correlación</a:t>
            </a:r>
            <a:r>
              <a:rPr dirty="0"/>
              <a:t>.</a:t>
            </a:r>
            <a:br>
              <a:rPr dirty="0"/>
            </a:br>
            <a:r>
              <a:rPr dirty="0"/>
              <a:t>• </a:t>
            </a:r>
            <a:r>
              <a:rPr dirty="0" err="1"/>
              <a:t>Categorías</a:t>
            </a:r>
            <a:r>
              <a:rPr dirty="0"/>
              <a:t> </a:t>
            </a:r>
            <a:r>
              <a:rPr dirty="0" err="1"/>
              <a:t>más</a:t>
            </a:r>
            <a:r>
              <a:rPr dirty="0"/>
              <a:t> </a:t>
            </a:r>
            <a:r>
              <a:rPr dirty="0" err="1"/>
              <a:t>vendidas</a:t>
            </a:r>
            <a:r>
              <a:rPr dirty="0"/>
              <a:t>: </a:t>
            </a:r>
            <a:r>
              <a:rPr dirty="0" err="1"/>
              <a:t>Electrónica</a:t>
            </a:r>
            <a:r>
              <a:rPr dirty="0"/>
              <a:t> y Moda.</a:t>
            </a:r>
            <a:br>
              <a:rPr dirty="0"/>
            </a:br>
            <a:r>
              <a:rPr dirty="0"/>
              <a:t>• </a:t>
            </a:r>
            <a:r>
              <a:rPr dirty="0" err="1"/>
              <a:t>Distribución</a:t>
            </a:r>
            <a:r>
              <a:rPr dirty="0"/>
              <a:t> </a:t>
            </a:r>
            <a:r>
              <a:rPr dirty="0" err="1"/>
              <a:t>geográfica</a:t>
            </a:r>
            <a:r>
              <a:rPr dirty="0"/>
              <a:t> de </a:t>
            </a:r>
            <a:r>
              <a:rPr dirty="0" err="1"/>
              <a:t>compras</a:t>
            </a:r>
            <a:r>
              <a:rPr dirty="0"/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16705" y="3912390"/>
            <a:ext cx="411480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1400" b="0">
                <a:solidFill>
                  <a:srgbClr val="000000"/>
                </a:solidFill>
              </a:defRPr>
            </a:pPr>
            <a:r>
              <a:rPr dirty="0"/>
              <a:t>✅ </a:t>
            </a:r>
            <a:r>
              <a:rPr b="1" dirty="0" err="1"/>
              <a:t>Conclusiones</a:t>
            </a:r>
            <a:r>
              <a:rPr b="1" dirty="0"/>
              <a:t> y </a:t>
            </a:r>
            <a:r>
              <a:rPr b="1" dirty="0" err="1"/>
              <a:t>Recomendaciones</a:t>
            </a:r>
            <a:r>
              <a:rPr b="1" dirty="0"/>
              <a:t>:</a:t>
            </a:r>
            <a:br>
              <a:rPr dirty="0"/>
            </a:br>
            <a:r>
              <a:rPr dirty="0"/>
              <a:t>• No </a:t>
            </a:r>
            <a:r>
              <a:rPr dirty="0" err="1"/>
              <a:t>enfocar</a:t>
            </a:r>
            <a:r>
              <a:rPr dirty="0"/>
              <a:t> </a:t>
            </a:r>
            <a:r>
              <a:rPr dirty="0" err="1"/>
              <a:t>campañas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edad</a:t>
            </a:r>
            <a:r>
              <a:rPr dirty="0"/>
              <a:t>.</a:t>
            </a:r>
            <a:br>
              <a:rPr dirty="0"/>
            </a:br>
            <a:r>
              <a:rPr dirty="0"/>
              <a:t>• </a:t>
            </a:r>
            <a:r>
              <a:rPr dirty="0" err="1"/>
              <a:t>Incentivar</a:t>
            </a:r>
            <a:r>
              <a:rPr dirty="0"/>
              <a:t> </a:t>
            </a:r>
            <a:r>
              <a:rPr dirty="0" err="1"/>
              <a:t>membresías</a:t>
            </a:r>
            <a:r>
              <a:rPr dirty="0"/>
              <a:t> </a:t>
            </a:r>
            <a:r>
              <a:rPr dirty="0" err="1"/>
              <a:t>activas</a:t>
            </a:r>
            <a:r>
              <a:rPr dirty="0"/>
              <a:t>.</a:t>
            </a:r>
            <a:br>
              <a:rPr dirty="0"/>
            </a:br>
            <a:r>
              <a:rPr dirty="0"/>
              <a:t>• </a:t>
            </a:r>
            <a:r>
              <a:rPr dirty="0" err="1"/>
              <a:t>Estrategias</a:t>
            </a:r>
            <a:r>
              <a:rPr dirty="0"/>
              <a:t> </a:t>
            </a:r>
            <a:r>
              <a:rPr dirty="0" err="1"/>
              <a:t>según</a:t>
            </a:r>
            <a:r>
              <a:rPr dirty="0"/>
              <a:t> </a:t>
            </a:r>
            <a:r>
              <a:rPr dirty="0" err="1"/>
              <a:t>categorías</a:t>
            </a:r>
            <a:r>
              <a:rPr dirty="0"/>
              <a:t> </a:t>
            </a:r>
            <a:r>
              <a:rPr dirty="0" err="1"/>
              <a:t>populares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Violeta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TM02892315[[fn=Espiral]]</Template>
  <TotalTime>5</TotalTime>
  <Words>178</Words>
  <Application>Microsoft Office PowerPoint</Application>
  <PresentationFormat>Presentación en pantalla 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Espiral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MILIMAR DEL VALLE RAMOS CARBALLO</cp:lastModifiedBy>
  <cp:revision>2</cp:revision>
  <dcterms:created xsi:type="dcterms:W3CDTF">2013-01-27T09:14:16Z</dcterms:created>
  <dcterms:modified xsi:type="dcterms:W3CDTF">2025-07-11T01:52:23Z</dcterms:modified>
  <cp:category/>
</cp:coreProperties>
</file>