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7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0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3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6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8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F6356F-F3B9-49CB-B48A-64A988DE33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075E29-AC56-4222-A453-55906D12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303" y="414624"/>
            <a:ext cx="8909459" cy="2393890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FFC000"/>
                </a:solidFill>
              </a:rPr>
              <a:t>Welcome to my </a:t>
            </a:r>
            <a:br>
              <a:rPr lang="en-US" b="1" i="1" dirty="0" smtClean="0">
                <a:solidFill>
                  <a:srgbClr val="FFC000"/>
                </a:solidFill>
              </a:rPr>
            </a:br>
            <a:r>
              <a:rPr lang="en-US" b="1" i="1" dirty="0" smtClean="0">
                <a:solidFill>
                  <a:srgbClr val="FFC000"/>
                </a:solidFill>
              </a:rPr>
              <a:t>presentation </a:t>
            </a:r>
            <a:endParaRPr lang="en-US" b="1" i="1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800" b="1" i="1" dirty="0" smtClean="0">
                <a:solidFill>
                  <a:schemeClr val="bg1">
                    <a:lumMod val="95000"/>
                  </a:schemeClr>
                </a:solidFill>
              </a:rPr>
              <a:t>          Computer fundamental and</a:t>
            </a:r>
          </a:p>
          <a:p>
            <a:pPr algn="ctr"/>
            <a:r>
              <a:rPr lang="en-US" sz="2800" b="1" i="1" dirty="0" smtClean="0">
                <a:solidFill>
                  <a:schemeClr val="bg1">
                    <a:lumMod val="95000"/>
                  </a:schemeClr>
                </a:solidFill>
              </a:rPr>
              <a:t>          Office application</a:t>
            </a:r>
            <a:endParaRPr lang="en-US" sz="28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Submit</a:t>
            </a:r>
            <a:r>
              <a:rPr lang="en-US" dirty="0" smtClean="0"/>
              <a:t>ted</a:t>
            </a:r>
            <a:r>
              <a:rPr lang="bn-BD" dirty="0" smtClean="0"/>
              <a:t> by</a:t>
            </a:r>
            <a:br>
              <a:rPr lang="bn-BD" dirty="0" smtClean="0"/>
            </a:br>
            <a:r>
              <a:rPr lang="bn-BD" dirty="0" smtClean="0"/>
              <a:t>Mili Barai</a:t>
            </a:r>
            <a:br>
              <a:rPr lang="bn-BD" dirty="0" smtClean="0"/>
            </a:br>
            <a:r>
              <a:rPr lang="bn-BD" dirty="0" smtClean="0"/>
              <a:t>Roll: 01-031-19</a:t>
            </a:r>
            <a:br>
              <a:rPr lang="bn-BD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Submitted TO:</a:t>
            </a:r>
          </a:p>
          <a:p>
            <a:r>
              <a:rPr lang="bn-BD" dirty="0" smtClean="0"/>
              <a:t>MD: MAHBUB-E-NOOR</a:t>
            </a:r>
          </a:p>
          <a:p>
            <a:r>
              <a:rPr lang="bn-BD" dirty="0" smtClean="0"/>
              <a:t>T</a:t>
            </a:r>
            <a:r>
              <a:rPr lang="en-US" dirty="0" err="1" smtClean="0"/>
              <a:t>rainee</a:t>
            </a:r>
            <a:r>
              <a:rPr lang="en-US" dirty="0" smtClean="0"/>
              <a:t>  computer </a:t>
            </a:r>
            <a:r>
              <a:rPr lang="en-US" dirty="0"/>
              <a:t> </a:t>
            </a:r>
            <a:r>
              <a:rPr lang="en-US" dirty="0" smtClean="0"/>
              <a:t>fundamental and office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Salary sheet of </a:t>
            </a:r>
            <a:r>
              <a:rPr lang="en-US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Rahaman</a:t>
            </a:r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Company </a:t>
            </a:r>
            <a:endParaRPr lang="en-US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5" y="2300023"/>
            <a:ext cx="12074434" cy="46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13165"/>
            <a:ext cx="6096000" cy="4231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ar-SA" sz="2000" b="1" kern="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2.Calculating some fenomenon of basice salary:</a:t>
            </a:r>
            <a:endParaRPr lang="en-US" sz="2000" b="1" kern="0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bn-BD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     2.1.Minimum: </a:t>
            </a:r>
            <a:endParaRPr lang="en-US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n-BD" dirty="0">
                <a:latin typeface="Calibri" panose="020F0502020204030204" pitchFamily="34" charset="0"/>
                <a:ea typeface="Calibri" panose="020F0502020204030204" pitchFamily="34" charset="0"/>
              </a:rPr>
              <a:t>         =MAX(D9:D18)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n-BD" dirty="0">
                <a:latin typeface="Calibri" panose="020F0502020204030204" pitchFamily="34" charset="0"/>
                <a:ea typeface="Calibri" panose="020F0502020204030204" pitchFamily="34" charset="0"/>
              </a:rPr>
              <a:t>      Result is 200000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bn-BD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     2.2.Minimum:</a:t>
            </a:r>
            <a:endParaRPr lang="en-US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n-BD" dirty="0">
                <a:latin typeface="Calibri" panose="020F0502020204030204" pitchFamily="34" charset="0"/>
                <a:ea typeface="Calibri" panose="020F0502020204030204" pitchFamily="34" charset="0"/>
              </a:rPr>
              <a:t>         =MIN(D9:D18)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n-BD" dirty="0">
                <a:latin typeface="Calibri" panose="020F0502020204030204" pitchFamily="34" charset="0"/>
                <a:ea typeface="Calibri" panose="020F0502020204030204" pitchFamily="34" charset="0"/>
              </a:rPr>
              <a:t>     Result is 15000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ar-SA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2.3. Average:</a:t>
            </a:r>
            <a:endParaRPr lang="en-US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n-BD" dirty="0">
                <a:latin typeface="Calibri" panose="020F0502020204030204" pitchFamily="34" charset="0"/>
                <a:ea typeface="Calibri" panose="020F0502020204030204" pitchFamily="34" charset="0"/>
              </a:rPr>
              <a:t>     =Average(D9:D18)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n-BD" dirty="0">
                <a:latin typeface="Calibri" panose="020F0502020204030204" pitchFamily="34" charset="0"/>
                <a:ea typeface="Calibri" panose="020F0502020204030204" pitchFamily="34" charset="0"/>
              </a:rPr>
              <a:t>     Result is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73000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23170"/>
            <a:ext cx="8373292" cy="68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38132" cy="802881"/>
          </a:xfrm>
        </p:spPr>
        <p:txBody>
          <a:bodyPr/>
          <a:lstStyle/>
          <a:p>
            <a:r>
              <a:rPr lang="en-US" dirty="0" smtClean="0"/>
              <a:t>Graph chart from various </a:t>
            </a:r>
            <a:r>
              <a:rPr lang="en-US" smtClean="0"/>
              <a:t>members 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51" y="2417228"/>
            <a:ext cx="6884125" cy="40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794" y="3608615"/>
            <a:ext cx="8825659" cy="2476500"/>
          </a:xfrm>
        </p:spPr>
        <p:txBody>
          <a:bodyPr>
            <a:noAutofit/>
          </a:bodyPr>
          <a:lstStyle/>
          <a:p>
            <a:r>
              <a:rPr lang="en-US" sz="11500" b="1" i="1" dirty="0" smtClean="0">
                <a:solidFill>
                  <a:srgbClr val="0070C0"/>
                </a:solidFill>
              </a:rPr>
              <a:t>Thank you</a:t>
            </a:r>
            <a:endParaRPr lang="en-US" sz="115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39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Vrinda</vt:lpstr>
      <vt:lpstr>Wingdings 3</vt:lpstr>
      <vt:lpstr>Ion Boardroom</vt:lpstr>
      <vt:lpstr>Welcome to my  presentation </vt:lpstr>
      <vt:lpstr>Submitted by Mili Barai Roll: 01-031-19 </vt:lpstr>
      <vt:lpstr>Salary sheet of Rahaman Company </vt:lpstr>
      <vt:lpstr>PowerPoint Presentation</vt:lpstr>
      <vt:lpstr>PowerPoint Presentation</vt:lpstr>
      <vt:lpstr>Graph chart from various members tax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 presentation</dc:title>
  <dc:creator>ASUS</dc:creator>
  <cp:lastModifiedBy>ASUS</cp:lastModifiedBy>
  <cp:revision>21</cp:revision>
  <dcterms:created xsi:type="dcterms:W3CDTF">2024-10-07T05:59:06Z</dcterms:created>
  <dcterms:modified xsi:type="dcterms:W3CDTF">2024-10-08T10:08:36Z</dcterms:modified>
</cp:coreProperties>
</file>