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12876-B0B5-D9A2-3CC1-E8D56C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0EAC3A-952B-BD56-6066-7C641C2F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54DAE-7BDC-FF78-2B0B-ABB0B617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5DE7E-67D0-372B-F27B-8EEA8579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CD2734-D8FE-DB72-D005-AFB09F5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31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86DA4-440B-3650-4315-46AB4065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BF96BD-5127-7CE7-9FA1-1C919226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757C8-5C4D-1D1B-C1B6-4F99BAB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10881D-0AA9-74DD-ACAF-98F8CD4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8662A-31EA-65BA-58E7-1EB4861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2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C8E384-EFDF-7ADD-8E69-0E52A623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D6F1D1-50AD-FB98-63F8-842D9A65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F1D64-6855-79B8-3864-AA7CBC2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892B5-C026-2945-795F-3F2A521B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C342B-D3B2-E80F-63A9-5E184DF0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0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A4557-6211-B550-F25A-7CBB34E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B52C7-F01A-4777-DD24-56067078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2CFF9E-DF60-EA8A-38F1-1A7F33A9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E336E8-E537-3AB0-CD5F-06B8E2B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A16821-ACC6-E357-3121-6AE9D19B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18889-2FFC-0E5A-300C-26DFC5E8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13E086-EF93-341F-1273-B6506715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D31B5-3967-9897-1004-51D3D97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346CF-631F-BD0C-4A6A-2774A642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B258B-6A79-D552-1192-C5D5EA0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3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D4A93-43D5-279E-36F3-E8FA4996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BC0D8-C596-A26C-FE70-1289E91F3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F276BE-2429-F08C-A03B-285FF9A7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BD6BD0-24EE-7406-452D-B33BA910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178C2D-5809-0EA0-26AA-D454D190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B400C-906D-FAB8-82E4-3B5D295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2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C9638-C2B3-904E-CE34-51C75FDC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77189F-F6E1-E1B8-0E3A-018074DA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7D04DD-5DB5-599E-BEAA-F163B1F5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7D6BA5-5165-C103-84F1-BA41304B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C0E3AA-8D31-69B1-AE53-E14064299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1DC9E3-BB22-7678-CAA1-729B6E4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08052C-BB1B-AC26-2E2D-1D9ABD51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7EF45A-5F56-A877-56E2-E183A3A6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7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6745C9-E96C-CFCB-B1B9-DFFB9ECB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86CBB7-E5DF-8EDD-CC00-5D675277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B94B78-8094-A975-4062-28A2B75B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FDA6A3-9378-3C6C-F39D-AE840575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8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976DA4-6321-B040-7142-D18B18D8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F8EEF7-A767-6A23-C9E5-90479237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36D48-F34C-DF60-1A57-8C250C90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98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B319E-2CD5-DB3B-FF67-2AEF5AF5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91B1-4FB3-631F-A94E-C64B41B5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CB532D-07BC-02D5-D5DE-4AE85FDD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E45C5-7FA5-A5E1-BF01-0DD16415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640FB-B529-1114-9E44-DE922C29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4F85DC-383A-6890-BFB9-95DB2EF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1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62061-1A18-1F26-E1B3-345820E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B1D875-6407-E91A-554C-B5DA0FC5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5616E1-436E-4B88-DB45-4D0031C77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6DDCDC-4FC6-D640-4CF0-054788D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AE7BD4-D5A6-C509-8829-6FF3D935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239490-E547-F892-F64D-0F3A978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543C7E-D845-2AEC-0AD0-A0E1D5B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D0F5D-69EA-5116-2B28-83B6704B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95775-C41D-B917-A638-C5B9BA6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1A29C-095B-44DB-ADFE-7EE615F7835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192E7-039B-C512-FCDB-B6F76AA16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8483C5-A71E-3322-1503-477BDFA6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5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B95F6-DE70-DE71-6C00-3C1EDF5A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CDB465-6793-0462-384A-6F586FA1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440"/>
            <a:ext cx="9144000" cy="924560"/>
          </a:xfrm>
        </p:spPr>
        <p:txBody>
          <a:bodyPr>
            <a:normAutofit/>
          </a:bodyPr>
          <a:lstStyle/>
          <a:p>
            <a:r>
              <a:rPr lang="it-IT" sz="3600" dirty="0"/>
              <a:t>https://studenti.smartedu.unict.it/Home</a:t>
            </a:r>
          </a:p>
        </p:txBody>
      </p:sp>
      <p:pic>
        <p:nvPicPr>
          <p:cNvPr id="7" name="Immagine 6" descr="Immagine che contiene testo, schermata, software, Icona del computer&#10;&#10;Il contenuto generato dall'IA potrebbe non essere corretto.">
            <a:extLst>
              <a:ext uri="{FF2B5EF4-FFF2-40B4-BE49-F238E27FC236}">
                <a16:creationId xmlns:a16="http://schemas.microsoft.com/office/drawing/2014/main" id="{6D422268-6961-A01B-A20A-949626A3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MILIA</dc:creator>
  <cp:lastModifiedBy>FRANCESCO MILIA</cp:lastModifiedBy>
  <cp:revision>2</cp:revision>
  <dcterms:created xsi:type="dcterms:W3CDTF">2025-03-26T18:02:04Z</dcterms:created>
  <dcterms:modified xsi:type="dcterms:W3CDTF">2025-03-26T18:15:47Z</dcterms:modified>
</cp:coreProperties>
</file>