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B5BBF0-397F-4572-ACA0-46DC13708972}" type="datetimeFigureOut">
              <a:rPr lang="en-GB" smtClean="0"/>
              <a:t>12.02.2024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16440E-A7B3-4D17-A272-B149E2EA627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6926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NOVEL</a:t>
            </a:r>
            <a:r>
              <a:rPr lang="sr-Latn-RS" sz="3600" b="1" dirty="0"/>
              <a:t> </a:t>
            </a:r>
            <a:r>
              <a:rPr lang="sr-Latn-RS" sz="3600" b="1" dirty="0" smtClean="0"/>
              <a:t>DIMENSIONALITY REDUCTION TEHNIQUE</a:t>
            </a:r>
            <a:endParaRPr lang="en-GB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933056"/>
            <a:ext cx="4164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 PROJEKAT</a:t>
            </a:r>
          </a:p>
          <a:p>
            <a:endParaRPr lang="en-GB" dirty="0"/>
          </a:p>
          <a:p>
            <a:r>
              <a:rPr lang="en-GB" b="1" dirty="0" err="1" smtClean="0"/>
              <a:t>Milica</a:t>
            </a:r>
            <a:r>
              <a:rPr lang="en-GB" b="1" dirty="0" smtClean="0"/>
              <a:t> </a:t>
            </a:r>
            <a:r>
              <a:rPr lang="en-GB" b="1" dirty="0" err="1" smtClean="0"/>
              <a:t>Radivojevi</a:t>
            </a:r>
            <a:r>
              <a:rPr lang="sr-Latn-RS" b="1" dirty="0" smtClean="0"/>
              <a:t>ć, I smer, 190/19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16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autoenkoder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467600" cy="425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5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Komponente</a:t>
            </a:r>
            <a:r>
              <a:rPr lang="en-GB" dirty="0" smtClean="0"/>
              <a:t> </a:t>
            </a:r>
            <a:r>
              <a:rPr lang="en-GB" dirty="0" err="1" smtClean="0"/>
              <a:t>autoenkodera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Enkoder</a:t>
            </a:r>
            <a:r>
              <a:rPr lang="en-GB" dirty="0" smtClean="0"/>
              <a:t> – model u</a:t>
            </a:r>
            <a:r>
              <a:rPr lang="sr-Latn-RS" dirty="0" smtClean="0"/>
              <a:t>či kako da podatak sa ulaza kompresuje</a:t>
            </a:r>
          </a:p>
          <a:p>
            <a:r>
              <a:rPr lang="sr-Latn-RS" dirty="0" smtClean="0"/>
              <a:t>Usko grlo – ovaj sloj sadrži kompresovani podatak</a:t>
            </a:r>
          </a:p>
          <a:p>
            <a:r>
              <a:rPr lang="sr-Latn-RS" dirty="0" smtClean="0"/>
              <a:t>Dekoder </a:t>
            </a:r>
            <a:r>
              <a:rPr lang="sr-Latn-RS" dirty="0"/>
              <a:t> – </a:t>
            </a:r>
            <a:r>
              <a:rPr lang="sr-Latn-RS" dirty="0" smtClean="0"/>
              <a:t>model uči kako da kompresovani podatak transformiše u podatak koji je što sličniji podatku sa ulaza u autoenkoder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1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Rezultat kombinovane primene autoenkodera i pca tehnike redukcije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7117080" cy="2278380"/>
          </a:xfrm>
        </p:spPr>
      </p:pic>
    </p:spTree>
    <p:extLst>
      <p:ext uri="{BB962C8B-B14F-4D97-AF65-F5344CB8AC3E}">
        <p14:creationId xmlns:p14="http://schemas.microsoft.com/office/powerpoint/2010/main" val="225788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794" y="1844824"/>
            <a:ext cx="48285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000" b="1" dirty="0" smtClean="0"/>
              <a:t>HVALA NA </a:t>
            </a:r>
          </a:p>
          <a:p>
            <a:pPr algn="ctr"/>
            <a:r>
              <a:rPr lang="sr-Latn-RS" sz="6000" b="1" dirty="0" smtClean="0"/>
              <a:t>PAŽNJI!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904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68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PowerPoint Presentation</vt:lpstr>
      <vt:lpstr>autoenkoder</vt:lpstr>
      <vt:lpstr>Komponente autoenkodera</vt:lpstr>
      <vt:lpstr>Rezultat kombinovane primene autoenkodera i pca tehnike redukcije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Miki</dc:creator>
  <cp:lastModifiedBy>Milica</cp:lastModifiedBy>
  <cp:revision>4</cp:revision>
  <dcterms:created xsi:type="dcterms:W3CDTF">2024-02-11T20:01:32Z</dcterms:created>
  <dcterms:modified xsi:type="dcterms:W3CDTF">2024-02-12T11:28:30Z</dcterms:modified>
</cp:coreProperties>
</file>