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67" r:id="rId4"/>
    <p:sldId id="268" r:id="rId5"/>
    <p:sldId id="269" r:id="rId6"/>
    <p:sldId id="266" r:id="rId7"/>
    <p:sldId id="262" r:id="rId8"/>
    <p:sldId id="265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03-Jul-24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emocija</a:t>
            </a:r>
            <a:r>
              <a:rPr lang="en-US" dirty="0" smtClean="0"/>
              <a:t> u re</a:t>
            </a:r>
            <a:r>
              <a:rPr lang="sr-Latn-RS" dirty="0" smtClean="0"/>
              <a:t>čenicama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Milica Obradović, SV40-2021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5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GBT najbolji parametri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65" y="2239031"/>
            <a:ext cx="4098954" cy="4534886"/>
          </a:xfrm>
        </p:spPr>
      </p:pic>
    </p:spTree>
    <p:extLst>
      <p:ext uri="{BB962C8B-B14F-4D97-AF65-F5344CB8AC3E}">
        <p14:creationId xmlns:p14="http://schemas.microsoft.com/office/powerpoint/2010/main" val="127752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 projekta – klasifikacija 6 različitih emocija (sadness, anger, love, surprise, fear i joy)</a:t>
            </a:r>
          </a:p>
          <a:p>
            <a:r>
              <a:rPr lang="sr-Latn-RS" dirty="0" smtClean="0"/>
              <a:t>Skup podataka se sastoji od 400k rečenica na engleskom jeziku u obliku text – emocija i podeljen je na 2 skupa – train i test u odnosu 80/20</a:t>
            </a:r>
          </a:p>
          <a:p>
            <a:r>
              <a:rPr lang="sr-Latn-RS" dirty="0" smtClean="0"/>
              <a:t>Analiza podataka – odradjena pre samog procesiranja kako bi se odredila kvalitetnost podataka i zatim odradile potrebne korekcije</a:t>
            </a:r>
          </a:p>
          <a:p>
            <a:r>
              <a:rPr lang="sr-Latn-RS" dirty="0" smtClean="0"/>
              <a:t>Pretprocesiranje i normalizacija – uklanjanje interpunkcije i stop reči, lematizacija i </a:t>
            </a:r>
            <a:r>
              <a:rPr lang="sr-Latn-RS" dirty="0"/>
              <a:t>tokenizacija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7604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21" y="2234225"/>
            <a:ext cx="6500958" cy="4388148"/>
          </a:xfrm>
        </p:spPr>
      </p:pic>
    </p:spTree>
    <p:extLst>
      <p:ext uri="{BB962C8B-B14F-4D97-AF65-F5344CB8AC3E}">
        <p14:creationId xmlns:p14="http://schemas.microsoft.com/office/powerpoint/2010/main" val="266823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Undersampling i uklanjanje null vrednosti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52" y="2332364"/>
            <a:ext cx="5812220" cy="4363749"/>
          </a:xfrm>
        </p:spPr>
      </p:pic>
    </p:spTree>
    <p:extLst>
      <p:ext uri="{BB962C8B-B14F-4D97-AF65-F5344CB8AC3E}">
        <p14:creationId xmlns:p14="http://schemas.microsoft.com/office/powerpoint/2010/main" val="182580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Pretprocesiranje i normalizacija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3079531"/>
            <a:ext cx="7814668" cy="2749823"/>
          </a:xfrm>
        </p:spPr>
      </p:pic>
      <p:sp>
        <p:nvSpPr>
          <p:cNvPr id="5" name="TextBox 4"/>
          <p:cNvSpPr txBox="1"/>
          <p:nvPr/>
        </p:nvSpPr>
        <p:spPr>
          <a:xfrm>
            <a:off x="2231136" y="2505378"/>
            <a:ext cx="68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Korišćena nltk biblioteka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Vektorizacija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Korišćen metod TF-IDF</a:t>
            </a:r>
          </a:p>
          <a:p>
            <a:r>
              <a:rPr lang="sr-Latn-RS" dirty="0" smtClean="0"/>
              <a:t>Važnost reči u odnosu na celu kolekciju </a:t>
            </a:r>
          </a:p>
          <a:p>
            <a:r>
              <a:rPr lang="sr-Latn-RS" dirty="0" smtClean="0"/>
              <a:t>Korišćena scikit-learn biblioteka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033909"/>
            <a:ext cx="77724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1. SVM – Support Vector Machines</a:t>
            </a:r>
          </a:p>
          <a:p>
            <a:r>
              <a:rPr lang="sr-Latn-RS" dirty="0" smtClean="0"/>
              <a:t>2. GBT – Gradient Boosted Trees</a:t>
            </a:r>
            <a:endParaRPr lang="sr-Latn-RS" dirty="0"/>
          </a:p>
          <a:p>
            <a:r>
              <a:rPr lang="sr-Latn-RS" dirty="0" smtClean="0"/>
              <a:t>Korišćene implementacije iz </a:t>
            </a:r>
            <a:r>
              <a:rPr lang="sr-Latn-RS" dirty="0"/>
              <a:t>scikit-learn </a:t>
            </a:r>
            <a:r>
              <a:rPr lang="sr-Latn-RS" dirty="0" smtClean="0"/>
              <a:t>biblioteke</a:t>
            </a:r>
          </a:p>
          <a:p>
            <a:r>
              <a:rPr lang="sr-Latn-RS" dirty="0" smtClean="0"/>
              <a:t>Tokom treniranja testirani različiti parametri pomoću GridSearchCV klase</a:t>
            </a:r>
          </a:p>
          <a:p>
            <a:r>
              <a:rPr lang="sr-Latn-RS" dirty="0" smtClean="0"/>
              <a:t>SVM -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{'C': 1, 'gamma': 0.001, 'kernel': 'linear'} 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7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Evaluacija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Korišćene metrike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Preciznost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Odziv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F1 – skor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Tačnost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Confusion matrix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8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Svm najbolji parametri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54" y="2226985"/>
            <a:ext cx="3878320" cy="4466837"/>
          </a:xfrm>
        </p:spPr>
      </p:pic>
    </p:spTree>
    <p:extLst>
      <p:ext uri="{BB962C8B-B14F-4D97-AF65-F5344CB8AC3E}">
        <p14:creationId xmlns:p14="http://schemas.microsoft.com/office/powerpoint/2010/main" val="28214844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176</TotalTime>
  <Words>176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Gill Sans MT</vt:lpstr>
      <vt:lpstr>Parcel</vt:lpstr>
      <vt:lpstr>Detekcija emocija u rečenicama</vt:lpstr>
      <vt:lpstr>Uvod</vt:lpstr>
      <vt:lpstr>Analiza</vt:lpstr>
      <vt:lpstr>Undersampling i uklanjanje null vrednosti</vt:lpstr>
      <vt:lpstr>Pretprocesiranje i normalizacija</vt:lpstr>
      <vt:lpstr>Vektorizacija</vt:lpstr>
      <vt:lpstr>Modeli</vt:lpstr>
      <vt:lpstr>Evaluacija</vt:lpstr>
      <vt:lpstr>Svm najbolji parametri</vt:lpstr>
      <vt:lpstr>GBT najbolji parametri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emocija u rečenicama</dc:title>
  <dc:creator>Milica</dc:creator>
  <cp:lastModifiedBy>Milica</cp:lastModifiedBy>
  <cp:revision>13</cp:revision>
  <dcterms:created xsi:type="dcterms:W3CDTF">2024-07-03T18:41:24Z</dcterms:created>
  <dcterms:modified xsi:type="dcterms:W3CDTF">2024-07-03T21:37:56Z</dcterms:modified>
</cp:coreProperties>
</file>