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1" r:id="rId11"/>
    <p:sldId id="272" r:id="rId12"/>
    <p:sldId id="27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86C677-9181-4265-9270-9E512325C74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FDA4D6-BCA8-445F-A741-1D98E99140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E8D-E088-4621-A1FC-F7BC5A63B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47666"/>
            <a:ext cx="10058400" cy="1677446"/>
          </a:xfrm>
        </p:spPr>
        <p:txBody>
          <a:bodyPr>
            <a:normAutofit/>
          </a:bodyPr>
          <a:lstStyle/>
          <a:p>
            <a:pPr algn="ctr"/>
            <a:r>
              <a:rPr lang="sr-Cyrl-RS" sz="6000" dirty="0"/>
              <a:t>Систем за дијагностику менталног стања пацијента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92BAA-46F2-4784-B610-61C36EDEC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"/>
          <a:stretch/>
        </p:blipFill>
        <p:spPr>
          <a:xfrm>
            <a:off x="10117998" y="38495"/>
            <a:ext cx="2075363" cy="1992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503E7-5381-43FC-836E-1422A59D28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" t="3990" b="-1"/>
          <a:stretch/>
        </p:blipFill>
        <p:spPr>
          <a:xfrm>
            <a:off x="0" y="0"/>
            <a:ext cx="1979720" cy="2031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5D18F-C133-40FE-9054-8242CE194996}"/>
              </a:ext>
            </a:extLst>
          </p:cNvPr>
          <p:cNvSpPr txBox="1"/>
          <p:nvPr/>
        </p:nvSpPr>
        <p:spPr>
          <a:xfrm>
            <a:off x="3407391" y="457677"/>
            <a:ext cx="4786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3200" dirty="0"/>
              <a:t>Факултет техничких наука</a:t>
            </a:r>
          </a:p>
          <a:p>
            <a:r>
              <a:rPr lang="sr-Cyrl-RS" sz="3200" dirty="0"/>
              <a:t>Универзитет у Новом Саду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0E1A3-09F7-407E-B548-59E41A8ECC46}"/>
              </a:ext>
            </a:extLst>
          </p:cNvPr>
          <p:cNvSpPr txBox="1"/>
          <p:nvPr/>
        </p:nvSpPr>
        <p:spPr>
          <a:xfrm>
            <a:off x="4520213" y="4980205"/>
            <a:ext cx="31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Милица Петровић </a:t>
            </a:r>
            <a:r>
              <a:rPr lang="en-US" dirty="0"/>
              <a:t>SW46/2019</a:t>
            </a:r>
          </a:p>
          <a:p>
            <a:pPr algn="ctr"/>
            <a:r>
              <a:rPr lang="sr-Cyrl-RS" dirty="0"/>
              <a:t>Ментор: др Синиша Николић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500A-7572-4A69-854B-847F68B3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Приказ имплементираног решења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243E9C-E034-4802-A38D-20E1C2C81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6" y="2034257"/>
            <a:ext cx="5679654" cy="278948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272D32-97C7-4711-84D1-C3B1E6307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6" y="3272749"/>
            <a:ext cx="5685578" cy="2789486"/>
          </a:xfrm>
        </p:spPr>
      </p:pic>
    </p:spTree>
    <p:extLst>
      <p:ext uri="{BB962C8B-B14F-4D97-AF65-F5344CB8AC3E}">
        <p14:creationId xmlns:p14="http://schemas.microsoft.com/office/powerpoint/2010/main" val="174800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4A8E2C-4BC9-40B1-99E8-57C7D17C6D4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8" y="680963"/>
            <a:ext cx="5343559" cy="261595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E276B5-A978-4EC3-A877-5009716FDCF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9" y="3561080"/>
            <a:ext cx="5343559" cy="260477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F6792-A4FB-48D8-9080-8066AA417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79" y="3561080"/>
            <a:ext cx="5346339" cy="2604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93F62B-4C41-4975-99B9-AB8F78091A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"/>
          <a:stretch/>
        </p:blipFill>
        <p:spPr>
          <a:xfrm>
            <a:off x="6529793" y="680963"/>
            <a:ext cx="5354625" cy="25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BE3E80-7D87-43BD-9C65-D93B1C99F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9" y="544293"/>
            <a:ext cx="5392872" cy="2634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3D3178-6606-4A34-BB70-492A6CE1B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9" y="3429000"/>
            <a:ext cx="5433463" cy="2634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2754A7-6078-4399-9637-F798704D1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1" y="524398"/>
            <a:ext cx="5433463" cy="26544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D5ADED-8C21-45C7-9A88-C7DB8CFBA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1" y="3429000"/>
            <a:ext cx="5462745" cy="26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3650-893C-4213-A642-EED79A94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23F8-1413-42FB-AB4A-245EB281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Могући правци проширења апликације и правила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Нова правила која анализирају повезаност између депресије и менталних стања које детектује апликација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Live chat</a:t>
            </a:r>
            <a:r>
              <a:rPr lang="sr-Cyrl-R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748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0FCE-7EF8-4EA0-92DF-22C3E33D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sr-Cyrl-RS" dirty="0"/>
              <a:t>Хвала на пажњи!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0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C77-F534-415B-9DE7-7BB58B49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Садржај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9001-0AC6-48B5-BDEE-95AF7463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Увод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Стање у области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Коришћене технике и технологије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Спецификација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Имплементација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Приказ имплементираног система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Закључак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A366-4D09-4F6B-B6CC-66D05F4E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1E4C-0C23-4090-B4B4-0414F97B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Cyrl-RS" sz="2400" dirty="0"/>
              <a:t>Мотивација</a:t>
            </a:r>
            <a:r>
              <a:rPr lang="en-US" sz="2400" dirty="0"/>
              <a:t> - </a:t>
            </a:r>
            <a:r>
              <a:rPr lang="ru-RU" sz="2400" dirty="0"/>
              <a:t>27% одрасле популације старости 18-65 година некада током </a:t>
            </a:r>
            <a:r>
              <a:rPr lang="en-US" sz="2400" dirty="0"/>
              <a:t>			</a:t>
            </a:r>
            <a:r>
              <a:rPr lang="ru-RU" sz="2400" dirty="0"/>
              <a:t>свог живота има ментални поремећај</a:t>
            </a:r>
            <a:endParaRPr lang="sr-Cyrl-R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r-Cyrl-RS" sz="2400" dirty="0"/>
              <a:t>Тема рада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sz="2400" dirty="0"/>
              <a:t>Циљ рада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81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FA95-AEC0-48A2-ABD4-D7021B7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Стање области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360E-B2ED-410C-ACB8-E757381E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Cyrl-RS" dirty="0"/>
              <a:t>Мотивација и инспирација за имплементацију апликације за дијагностиковање менталног стања пацијента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sr-Cyrl-RS" i="1" dirty="0"/>
              <a:t>Центар срце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err="1"/>
              <a:t>BetterHelp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err="1"/>
              <a:t>Wysa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sr-Cyrl-RS" dirty="0" err="1"/>
              <a:t>вропски</a:t>
            </a:r>
            <a:r>
              <a:rPr lang="sr-Cyrl-RS" dirty="0"/>
              <a:t> модел система за </a:t>
            </a:r>
            <a:r>
              <a:rPr lang="ru-RU" dirty="0"/>
              <a:t>пружање менталне подршке трудницама током и након пандемије Covid-19 вируса</a:t>
            </a:r>
            <a:endParaRPr lang="en-US" i="1" dirty="0"/>
          </a:p>
          <a:p>
            <a:pPr marL="0" indent="0">
              <a:buNone/>
            </a:pPr>
            <a:endParaRPr lang="sr-Cyrl-R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CAB8-AF41-43B5-8395-DD091CF1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Коришћене технике и технологије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DB574-B21D-4D70-94AC-EAAD9E830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4" t="28441" r="17733" b="37553"/>
          <a:stretch/>
        </p:blipFill>
        <p:spPr>
          <a:xfrm>
            <a:off x="2181726" y="1892967"/>
            <a:ext cx="7828547" cy="3764548"/>
          </a:xfrm>
        </p:spPr>
      </p:pic>
    </p:spTree>
    <p:extLst>
      <p:ext uri="{BB962C8B-B14F-4D97-AF65-F5344CB8AC3E}">
        <p14:creationId xmlns:p14="http://schemas.microsoft.com/office/powerpoint/2010/main" val="37804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090-E466-4447-A92E-A48952DB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Спецификација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E0F0-0134-4D75-B7C2-F4062E85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Функционалности система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Анализа упитника и дијагностиковање менталних стања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Преглед потребних симптома за ментална стања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Додавање нових питања и стања за дијагнозу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Приказ резултата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Извештаји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Корисници система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Психолог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Cyrl-RS" dirty="0"/>
              <a:t>Клијент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4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003AA-88DA-4592-B42B-B2E3C5893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4" b="12546"/>
          <a:stretch/>
        </p:blipFill>
        <p:spPr>
          <a:xfrm>
            <a:off x="3113964" y="177421"/>
            <a:ext cx="5964072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8569-7126-4C21-8806-8BE088CB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Имплементација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42DA0-10C3-422B-92F5-57B0C6E8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58" y="2310319"/>
            <a:ext cx="2335731" cy="281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D2BE7-5717-467C-8EF4-DFF3D6E5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14" y="2278380"/>
            <a:ext cx="2335731" cy="2866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5481E-18DA-4657-97CE-58035B9E2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"/>
          <a:stretch/>
        </p:blipFill>
        <p:spPr>
          <a:xfrm>
            <a:off x="8117106" y="2278380"/>
            <a:ext cx="2977615" cy="2927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944BDE-E0F2-48F4-8F7E-CFB47D254FF0}"/>
              </a:ext>
            </a:extLst>
          </p:cNvPr>
          <p:cNvSpPr txBox="1"/>
          <p:nvPr/>
        </p:nvSpPr>
        <p:spPr>
          <a:xfrm>
            <a:off x="1826556" y="5362792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Клијентски део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CE00B-D38D-465A-81DF-6C28CF2BAB72}"/>
              </a:ext>
            </a:extLst>
          </p:cNvPr>
          <p:cNvSpPr txBox="1"/>
          <p:nvPr/>
        </p:nvSpPr>
        <p:spPr>
          <a:xfrm>
            <a:off x="5238712" y="5362792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Серверски део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59BE5-E0E7-4AD4-A16A-2150C537798C}"/>
              </a:ext>
            </a:extLst>
          </p:cNvPr>
          <p:cNvSpPr txBox="1"/>
          <p:nvPr/>
        </p:nvSpPr>
        <p:spPr>
          <a:xfrm>
            <a:off x="8718146" y="5362792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Drools</a:t>
            </a:r>
            <a:r>
              <a:rPr lang="sr-Cyrl-RS" dirty="0"/>
              <a:t> пројекат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1688-E2C6-4B5E-8D54-1C289D9E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Дијагностиковање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7E680-DEE6-4EF2-B0F5-1751D381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65" y="1930790"/>
            <a:ext cx="6860345" cy="41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76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6208</TotalTime>
  <Words>162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Систем за дијагностику менталног стања пацијента</vt:lpstr>
      <vt:lpstr>Садржај</vt:lpstr>
      <vt:lpstr>Увод</vt:lpstr>
      <vt:lpstr>Стање области</vt:lpstr>
      <vt:lpstr>Коришћене технике и технологије</vt:lpstr>
      <vt:lpstr>Спецификација</vt:lpstr>
      <vt:lpstr>PowerPoint Presentation</vt:lpstr>
      <vt:lpstr>Имплементација</vt:lpstr>
      <vt:lpstr>Дијагностиковање</vt:lpstr>
      <vt:lpstr>Приказ имплементираног решења</vt:lpstr>
      <vt:lpstr>PowerPoint Presentation</vt:lpstr>
      <vt:lpstr>PowerPoint Presentation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 46/2019 - Petrović Milica</dc:creator>
  <cp:lastModifiedBy>SW 46/2019 - Petrović Milica</cp:lastModifiedBy>
  <cp:revision>48</cp:revision>
  <dcterms:created xsi:type="dcterms:W3CDTF">2023-08-31T13:09:10Z</dcterms:created>
  <dcterms:modified xsi:type="dcterms:W3CDTF">2023-09-18T18:16:42Z</dcterms:modified>
</cp:coreProperties>
</file>