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60650-013E-49BC-BD6D-514459078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OK+ application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BFF329-45E5-408B-9BFA-8BDA2A4CD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buy</a:t>
            </a:r>
            <a:r>
              <a:rPr lang="fr-FR" dirty="0"/>
              <a:t> and </a:t>
            </a:r>
            <a:r>
              <a:rPr lang="fr-FR" dirty="0" err="1"/>
              <a:t>sell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products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670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3CB88-88EA-47C9-8C16-44D52D12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C0920F-B68B-4AB5-95CA-913534A1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Use-case </a:t>
            </a:r>
            <a:r>
              <a:rPr lang="fr-FR" dirty="0" err="1"/>
              <a:t>diagram</a:t>
            </a:r>
            <a:endParaRPr lang="fr-FR" dirty="0"/>
          </a:p>
          <a:p>
            <a:r>
              <a:rPr lang="fr-FR" dirty="0"/>
              <a:t>Scenario</a:t>
            </a:r>
          </a:p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  <a:p>
            <a:r>
              <a:rPr lang="fr-FR" dirty="0"/>
              <a:t>Domain model</a:t>
            </a:r>
          </a:p>
          <a:p>
            <a:r>
              <a:rPr lang="fr-FR" dirty="0" err="1"/>
              <a:t>Demonstration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738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51108-0CCE-49A2-93E1-807BE449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Use-case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5" name="Espace réservé du contenu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E59D6C54-C427-4B88-9711-A114DAA61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633" y="2016125"/>
            <a:ext cx="4987059" cy="3449638"/>
          </a:xfrm>
        </p:spPr>
      </p:pic>
    </p:spTree>
    <p:extLst>
      <p:ext uri="{BB962C8B-B14F-4D97-AF65-F5344CB8AC3E}">
        <p14:creationId xmlns:p14="http://schemas.microsoft.com/office/powerpoint/2010/main" val="386504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B7DF8-D54D-4517-B43D-82619174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scenario</a:t>
            </a:r>
          </a:p>
        </p:txBody>
      </p:sp>
      <p:pic>
        <p:nvPicPr>
          <p:cNvPr id="5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5DA42DD-3F4A-4A3D-B4FA-B12E61E6D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8394" y="3429000"/>
            <a:ext cx="5265876" cy="1120237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2BEB271-EAB1-46D2-B638-FE80897D2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97" y="2987137"/>
            <a:ext cx="57912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8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12098-CF9E-4CE5-9574-7DFFD8B5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scenario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5" name="Espace réservé du contenu 4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D0162F6C-FF72-434E-87CC-F9BC39346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192" y="2016125"/>
            <a:ext cx="4945941" cy="3449638"/>
          </a:xfrm>
        </p:spPr>
      </p:pic>
    </p:spTree>
    <p:extLst>
      <p:ext uri="{BB962C8B-B14F-4D97-AF65-F5344CB8AC3E}">
        <p14:creationId xmlns:p14="http://schemas.microsoft.com/office/powerpoint/2010/main" val="41501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1C498-59E5-4EDE-8E4B-F8F42FAA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OK+ </a:t>
            </a:r>
            <a:r>
              <a:rPr lang="fr-FR" dirty="0" err="1"/>
              <a:t>domain</a:t>
            </a:r>
            <a:r>
              <a:rPr lang="fr-FR" dirty="0"/>
              <a:t> model</a:t>
            </a:r>
          </a:p>
        </p:txBody>
      </p:sp>
      <p:pic>
        <p:nvPicPr>
          <p:cNvPr id="5" name="Espace réservé du contenu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CDEB427B-47DD-406B-AEEC-FDD557FB4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4200" y="1881982"/>
            <a:ext cx="4203700" cy="4203700"/>
          </a:xfrm>
        </p:spPr>
      </p:pic>
    </p:spTree>
    <p:extLst>
      <p:ext uri="{BB962C8B-B14F-4D97-AF65-F5344CB8AC3E}">
        <p14:creationId xmlns:p14="http://schemas.microsoft.com/office/powerpoint/2010/main" val="10180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1C498-59E5-4EDE-8E4B-F8F42FAA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OK+ </a:t>
            </a:r>
            <a:r>
              <a:rPr lang="fr-FR" dirty="0" err="1"/>
              <a:t>domain</a:t>
            </a:r>
            <a:r>
              <a:rPr lang="fr-FR" dirty="0"/>
              <a:t> model</a:t>
            </a:r>
          </a:p>
        </p:txBody>
      </p:sp>
      <p:pic>
        <p:nvPicPr>
          <p:cNvPr id="5" name="Espace réservé du contenu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CDEB427B-47DD-406B-AEEC-FDD557FB4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4200" y="1881982"/>
            <a:ext cx="4203700" cy="4203700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93487F8-E01A-4B16-8551-D101D1790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87" y="1938524"/>
            <a:ext cx="3095832" cy="40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7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1C498-59E5-4EDE-8E4B-F8F42FAA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OK+ </a:t>
            </a:r>
            <a:r>
              <a:rPr lang="fr-FR" dirty="0" err="1"/>
              <a:t>domain</a:t>
            </a:r>
            <a:r>
              <a:rPr lang="fr-FR" dirty="0"/>
              <a:t> model (scenario)</a:t>
            </a:r>
          </a:p>
        </p:txBody>
      </p:sp>
      <p:pic>
        <p:nvPicPr>
          <p:cNvPr id="5" name="Espace réservé du contenu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CDEB427B-47DD-406B-AEEC-FDD557FB4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4200" y="1881982"/>
            <a:ext cx="4203700" cy="4203700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03C1A75-2FCC-49A1-BDF3-BBD89F5EC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637" y="1857621"/>
            <a:ext cx="6480825" cy="422806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9392719-7DE0-46BD-A694-9959F12A2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19" y="5455920"/>
            <a:ext cx="1706881" cy="66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0A94B-AC89-4706-804F-CC8E1B7C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30446"/>
            <a:ext cx="9603275" cy="1049235"/>
          </a:xfrm>
        </p:spPr>
        <p:txBody>
          <a:bodyPr/>
          <a:lstStyle/>
          <a:p>
            <a:pPr algn="ctr"/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01E809-C342-4362-9808-A40547015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5400" dirty="0"/>
          </a:p>
          <a:p>
            <a:pPr marL="0" indent="0" algn="ctr">
              <a:buNone/>
            </a:pPr>
            <a:r>
              <a:rPr lang="fr-FR" sz="5400" dirty="0"/>
              <a:t>Let us show </a:t>
            </a:r>
            <a:r>
              <a:rPr lang="fr-FR" sz="5400" dirty="0" err="1"/>
              <a:t>you</a:t>
            </a:r>
            <a:r>
              <a:rPr lang="fr-FR" sz="5400" dirty="0"/>
              <a:t> </a:t>
            </a:r>
            <a:r>
              <a:rPr lang="fr-FR" sz="5400" dirty="0" err="1"/>
              <a:t>our</a:t>
            </a:r>
            <a:r>
              <a:rPr lang="fr-FR" sz="5400" dirty="0"/>
              <a:t> application</a:t>
            </a:r>
          </a:p>
        </p:txBody>
      </p:sp>
    </p:spTree>
    <p:extLst>
      <p:ext uri="{BB962C8B-B14F-4D97-AF65-F5344CB8AC3E}">
        <p14:creationId xmlns:p14="http://schemas.microsoft.com/office/powerpoint/2010/main" val="262702214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49</Words>
  <Application>Microsoft Office PowerPoint</Application>
  <PresentationFormat>Grand écran</PresentationFormat>
  <Paragraphs>16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Galerie</vt:lpstr>
      <vt:lpstr>OK+ application</vt:lpstr>
      <vt:lpstr>Summary </vt:lpstr>
      <vt:lpstr>Use-case diagram</vt:lpstr>
      <vt:lpstr>Our scenario</vt:lpstr>
      <vt:lpstr>The scenario sequence diagram</vt:lpstr>
      <vt:lpstr>OK+ domain model</vt:lpstr>
      <vt:lpstr>OK+ domain model</vt:lpstr>
      <vt:lpstr>OK+ domain model (scenario)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OK+ application</dc:title>
  <dc:creator>Thibault Frerejean</dc:creator>
  <cp:lastModifiedBy>Thibault Frerejean</cp:lastModifiedBy>
  <cp:revision>2</cp:revision>
  <dcterms:created xsi:type="dcterms:W3CDTF">2018-05-17T17:35:01Z</dcterms:created>
  <dcterms:modified xsi:type="dcterms:W3CDTF">2018-05-17T17:52:18Z</dcterms:modified>
</cp:coreProperties>
</file>