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0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246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4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34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62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8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5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7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1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5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291351" y="3193919"/>
            <a:ext cx="6849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809543" y="2178752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</a:t>
            </a:r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LOAN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5DC30-4830-47C0-8ACD-8A9CDC9FA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62" y="4823356"/>
            <a:ext cx="1486602" cy="18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2" y="185738"/>
            <a:ext cx="208018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8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33A12-1657-C595-EFFC-0B6E3377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" y="903291"/>
            <a:ext cx="10348857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7" y="781050"/>
            <a:ext cx="542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008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5">
                  <a:lumMod val="75000"/>
                </a:schemeClr>
              </a:solidFill>
              <a:effectLst/>
              <a:highlight>
                <a:srgbClr val="0080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442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008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5">
                  <a:lumMod val="75000"/>
                </a:schemeClr>
              </a:solidFill>
              <a:effectLst/>
              <a:highlight>
                <a:srgbClr val="0080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453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008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5">
                  <a:lumMod val="75000"/>
                </a:schemeClr>
              </a:solidFill>
              <a:effectLst/>
              <a:highlight>
                <a:srgbClr val="0080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416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008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5">
                  <a:lumMod val="75000"/>
                </a:schemeClr>
              </a:solidFill>
              <a:effectLst/>
              <a:highlight>
                <a:srgbClr val="0080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36440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80CCA3-2ACF-2D77-8D3D-09FB82FAA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14" y="181580"/>
            <a:ext cx="620658" cy="778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DA7FE-246A-0791-53B6-8B1C3C7C6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66" y="1216324"/>
            <a:ext cx="5331125" cy="52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31547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8" y="1310135"/>
            <a:ext cx="1012167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A6715-5899-FFA2-23EB-D5128DA49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247" y="1181819"/>
            <a:ext cx="5479060" cy="5443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CD0FBB-981E-DA88-BE5F-9F9D1B05C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14" y="181580"/>
            <a:ext cx="620658" cy="7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211347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603736" y="1310135"/>
            <a:ext cx="200995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42448-08F7-31B1-D2C8-54BF8468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14" y="181580"/>
            <a:ext cx="620658" cy="778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02549-126D-4C2C-ADC3-9707E5BA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50" y="2364460"/>
            <a:ext cx="9860053" cy="40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MySQL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MySQL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389976"/>
            <a:ext cx="1108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FF00"/>
                </a:solidFill>
              </a:rPr>
              <a:t>COMPARING RESULTS WITH POWER BI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F0789-A861-D3C2-B41E-6109BAB4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0" y="2114259"/>
            <a:ext cx="10230928" cy="40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386241" y="3225805"/>
            <a:ext cx="6849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</a:t>
            </a:r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1" y="1232497"/>
            <a:ext cx="379921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4235570" y="1232497"/>
            <a:ext cx="163136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</a:p>
        </p:txBody>
      </p:sp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4C58933-5D1D-36F9-E96C-76E14F40F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60" y="3201590"/>
            <a:ext cx="1692442" cy="21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2" y="185738"/>
            <a:ext cx="217122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25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92774-6DB9-E8B3-0D94-1CED92DA6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94" y="950727"/>
            <a:ext cx="1034123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2" y="185738"/>
            <a:ext cx="208496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78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C16C8-45EF-17AE-1659-EA3D5103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8" y="860372"/>
            <a:ext cx="10417443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704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Lato Black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Milind Shende</cp:lastModifiedBy>
  <cp:revision>14</cp:revision>
  <dcterms:created xsi:type="dcterms:W3CDTF">2023-10-07T01:44:58Z</dcterms:created>
  <dcterms:modified xsi:type="dcterms:W3CDTF">2024-03-12T14:01:05Z</dcterms:modified>
</cp:coreProperties>
</file>