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77" r:id="rId7"/>
    <p:sldId id="289" r:id="rId8"/>
    <p:sldId id="297" r:id="rId9"/>
    <p:sldId id="275" r:id="rId10"/>
    <p:sldId id="270" r:id="rId11"/>
    <p:sldId id="258" r:id="rId12"/>
    <p:sldId id="298" r:id="rId13"/>
    <p:sldId id="264" r:id="rId14"/>
    <p:sldId id="299" r:id="rId15"/>
    <p:sldId id="26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FAA"/>
    <a:srgbClr val="CAC4C0"/>
    <a:srgbClr val="97928F"/>
    <a:srgbClr val="FBF4EF"/>
    <a:srgbClr val="4A4E38"/>
    <a:srgbClr val="717656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1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1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2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6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9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2" y="4824190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2000" cap="all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1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6" y="2531837"/>
            <a:ext cx="2190751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9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2" y="5280765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1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9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1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1" y="3834608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8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6" y="0"/>
            <a:ext cx="4368031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1" y="3057683"/>
            <a:ext cx="12191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7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1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2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5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50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1" y="5099208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6" y="5099208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6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4" y="5478798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8" y="5478798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1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49" y="2"/>
            <a:ext cx="704851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5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3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5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7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7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1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3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5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7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9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7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1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1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6" y="3788814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6" y="4464812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6" y="5120724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10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10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10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9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6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8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1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1" y="876302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6" y="2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8"/>
            <a:ext cx="4179571" cy="1524735"/>
          </a:xfrm>
        </p:spPr>
        <p:txBody>
          <a:bodyPr anchor="b">
            <a:noAutofit/>
          </a:bodyPr>
          <a:lstStyle>
            <a:lvl1pPr algn="l">
              <a:defRPr sz="32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4179571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1" y="6356352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2" y="6356352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9" y="6356352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7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7"/>
            <a:ext cx="3171825" cy="1325563"/>
          </a:xfrm>
        </p:spPr>
        <p:txBody>
          <a:bodyPr anchor="b">
            <a:normAutofit/>
          </a:bodyPr>
          <a:lstStyle>
            <a:lvl1pPr>
              <a:defRPr sz="28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2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51"/>
            <a:ext cx="24828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2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5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509419"/>
            <a:ext cx="4082143" cy="585788"/>
          </a:xfrm>
        </p:spPr>
        <p:txBody>
          <a:bodyPr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9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1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1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7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30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1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6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4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2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5" y="6356352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1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5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5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901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2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7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153063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2630433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373022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7" y="4830026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1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1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7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1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4" y="6356352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571237"/>
            <a:ext cx="4179571" cy="1715531"/>
          </a:xfrm>
        </p:spPr>
        <p:txBody>
          <a:bodyPr anchor="ctr">
            <a:noAutofit/>
          </a:bodyPr>
          <a:lstStyle>
            <a:lvl1pPr algn="l">
              <a:defRPr sz="36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5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6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8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1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YT6O6VufYw" TargetMode="External"/><Relationship Id="rId2" Type="http://schemas.openxmlformats.org/officeDocument/2006/relationships/hyperlink" Target="https://youtu.be/DSI0Qmcvzx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newsapi.ai/" TargetMode="External"/><Relationship Id="rId5" Type="http://schemas.openxmlformats.org/officeDocument/2006/relationships/hyperlink" Target="https://www.alphavantage.co/documentation/" TargetMode="External"/><Relationship Id="rId4" Type="http://schemas.openxmlformats.org/officeDocument/2006/relationships/hyperlink" Target="https://help.adalo.com/component-basics/marketplace-components/how-to-insert-bar-charts-and-line-graph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SI0Qmcvzx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441" y="3755255"/>
            <a:ext cx="7398371" cy="18017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Real-Time stock market data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8142" y="5848401"/>
            <a:ext cx="6323860" cy="1000721"/>
          </a:xfrm>
        </p:spPr>
        <p:txBody>
          <a:bodyPr>
            <a:noAutofit/>
          </a:bodyPr>
          <a:lstStyle/>
          <a:p>
            <a:pPr algn="r"/>
            <a:r>
              <a:rPr lang="en-US" sz="2500" dirty="0">
                <a:solidFill>
                  <a:schemeClr val="tx1"/>
                </a:solidFill>
              </a:rPr>
              <a:t>- Milind Rathore</a:t>
            </a:r>
          </a:p>
          <a:p>
            <a:pPr algn="r"/>
            <a:r>
              <a:rPr lang="en-US" sz="2500" dirty="0">
                <a:solidFill>
                  <a:schemeClr val="tx1"/>
                </a:solidFill>
              </a:rPr>
              <a:t>From :- Web Developer Group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85421"/>
            <a:ext cx="5111751" cy="97673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82390"/>
            <a:ext cx="6379253" cy="34901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Feature Limitations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Data Storage and Scalability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i="0" dirty="0">
                <a:solidFill>
                  <a:schemeClr val="tx1"/>
                </a:solidFill>
                <a:effectLst/>
              </a:rPr>
              <a:t>Limited Backend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85421"/>
            <a:ext cx="5111751" cy="97673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82390"/>
            <a:ext cx="6379253" cy="34901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No-Code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User-Friendly Interface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Rapid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Responsive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7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5" y="2776936"/>
            <a:ext cx="2882475" cy="823912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7"/>
            <a:ext cx="3293384" cy="25217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u="sng" kern="100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https://youtu.be/DSI0QmcvzxY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https://youtu.be/hYT6O6VufYw</a:t>
            </a:r>
            <a:endParaRPr lang="en-IN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ZA" noProof="1">
                <a:solidFill>
                  <a:schemeClr val="tx1"/>
                </a:solidFill>
                <a:hlinkClick r:id="rId4"/>
              </a:rPr>
              <a:t>https://help.adalo.com/component-basics/marketplace-components/how-to-insert-bar-charts-and-line-graphs</a:t>
            </a:r>
            <a:endParaRPr lang="en-ZA" noProof="1">
              <a:solidFill>
                <a:schemeClr val="tx1"/>
              </a:solidFill>
            </a:endParaRPr>
          </a:p>
          <a:p>
            <a:endParaRPr lang="en-ZA" noProof="1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7"/>
            <a:ext cx="2882475" cy="1252297"/>
          </a:xfrm>
        </p:spPr>
        <p:txBody>
          <a:bodyPr>
            <a:noAutofit/>
          </a:bodyPr>
          <a:lstStyle/>
          <a:p>
            <a:r>
              <a:rPr lang="en-ZA" noProof="1">
                <a:solidFill>
                  <a:schemeClr val="tx1"/>
                </a:solidFill>
                <a:hlinkClick r:id="rId5"/>
              </a:rPr>
              <a:t>https://www.alphavantage.co/documentation/</a:t>
            </a:r>
            <a:endParaRPr lang="en-ZA" noProof="1">
              <a:solidFill>
                <a:schemeClr val="tx1"/>
              </a:solidFill>
            </a:endParaRPr>
          </a:p>
          <a:p>
            <a:endParaRPr lang="en-ZA" noProof="1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  <a:hlinkClick r:id="rId6"/>
              </a:rPr>
              <a:t>https://www.newsapi.ai/</a:t>
            </a:r>
            <a:endParaRPr lang="en-ZA" noProof="1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1" y="1615738"/>
            <a:ext cx="4874079" cy="1524735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5382827" cy="1848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Milind Rathore</a:t>
            </a:r>
          </a:p>
          <a:p>
            <a:r>
              <a:rPr lang="en-US" sz="3200" dirty="0">
                <a:solidFill>
                  <a:schemeClr val="tx1"/>
                </a:solidFill>
              </a:rPr>
              <a:t>2020mcb1241@iitrpr.ac.in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2987" y="6356351"/>
            <a:ext cx="4874079" cy="365125"/>
          </a:xfrm>
        </p:spPr>
        <p:txBody>
          <a:bodyPr/>
          <a:lstStyle/>
          <a:p>
            <a:r>
              <a:rPr lang="en-US" sz="2400" dirty="0">
                <a:solidFill>
                  <a:srgbClr val="4A4E38"/>
                </a:solidFill>
              </a:rPr>
              <a:t>Anything you would like to ask </a:t>
            </a:r>
            <a:r>
              <a:rPr lang="en-US" sz="3600" dirty="0">
                <a:solidFill>
                  <a:srgbClr val="4A4E38"/>
                </a:solidFill>
              </a:rPr>
              <a:t>?</a:t>
            </a:r>
            <a:endParaRPr lang="en-US" sz="2400" dirty="0">
              <a:solidFill>
                <a:srgbClr val="4A4E38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2829" y="6356351"/>
            <a:ext cx="1774371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End Page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1" y="2563123"/>
            <a:ext cx="4897145" cy="34027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Task Instructions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Key Features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Create Project On Adalo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Demo of the Project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14653"/>
            <a:ext cx="6248031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Real-Time stock market data web application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1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3</a:t>
            </a:fld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A475C4-14B6-3A03-52DF-B33A95B3F7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96973"/>
            <a:ext cx="6248031" cy="374637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Project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users (means investors) to track real-time stock market data in a comprehensible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provides up-to-date information on stock prices, volume, market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Prioritizes user security and privacy, incorporating features like user authentication and robust security measures to safeguard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4156405"/>
            <a:ext cx="4239827" cy="132556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Task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5144" y="1530636"/>
            <a:ext cx="6768483" cy="3804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Key Features: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Choose a theme and customize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Create multiple pages (Different components)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Add functionality to your website, such as: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Navigation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Form submission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Data storage.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1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5146F-9124-13A6-95A2-DED675A19BEE}"/>
              </a:ext>
            </a:extLst>
          </p:cNvPr>
          <p:cNvSpPr txBox="1"/>
          <p:nvPr/>
        </p:nvSpPr>
        <p:spPr>
          <a:xfrm>
            <a:off x="408373" y="5470364"/>
            <a:ext cx="31349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https://youtu.be/DSI0QmcvzxY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328475"/>
            <a:ext cx="6177010" cy="17117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Getting Started and Full Walkthrough of Adalo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96973"/>
            <a:ext cx="6248031" cy="37463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Description:</a:t>
            </a:r>
          </a:p>
          <a:p>
            <a:r>
              <a:rPr lang="en-US" sz="2100" dirty="0">
                <a:solidFill>
                  <a:schemeClr val="tx1"/>
                </a:solidFill>
              </a:rPr>
              <a:t>Adalo is a no-code platform for building mobile and web applications. In this task, the intern will learn how to get started with Adalo and walk through its features and functionalities by following a tutorial video. They will then build a responsive website using Adalo and present their work in a scrum meeting.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1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5</a:t>
            </a:fld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1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636" y="1390181"/>
            <a:ext cx="5655723" cy="12049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Why do we need Adalo?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9636" y="2950133"/>
            <a:ext cx="5655723" cy="26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891" indent="-342891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</a:rPr>
              <a:t>N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o code platform</a:t>
            </a: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Drag and drop UI components</a:t>
            </a: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IN" sz="2000" i="0" dirty="0">
                <a:solidFill>
                  <a:srgbClr val="000000"/>
                </a:solidFill>
                <a:effectLst/>
              </a:rPr>
              <a:t>Database and user management</a:t>
            </a: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Templates</a:t>
            </a:r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89" y="648070"/>
            <a:ext cx="7128771" cy="135100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Let’s create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an app in adalo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CC8592-EEE4-C24A-F4A9-23B3F5F68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9" y="2328041"/>
            <a:ext cx="5743431" cy="4028310"/>
          </a:xfrm>
        </p:spPr>
        <p:txBody>
          <a:bodyPr>
            <a:noAutofit/>
          </a:bodyPr>
          <a:lstStyle/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Join Adalo app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Then, Choose empty Template and name the app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which should be</a:t>
            </a:r>
          </a:p>
          <a:p>
            <a:pPr marL="1028674" lvl="1" indent="-342891">
              <a:buFont typeface="Wingdings" panose="05000000000000000000" pitchFamily="2" charset="2"/>
              <a:buChar char="Ø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</a:p>
          <a:p>
            <a:pPr marL="1028674" lvl="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 Page</a:t>
            </a:r>
          </a:p>
          <a:p>
            <a:pPr marL="1028674" lvl="1" indent="-342891">
              <a:buFont typeface="Wingdings" panose="05000000000000000000" pitchFamily="2" charset="2"/>
              <a:buChar char="Ø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Sign Up Page</a:t>
            </a:r>
          </a:p>
          <a:p>
            <a:pPr marL="1028674" lvl="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Othe</a:t>
            </a: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r tabs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Add functionalities according to requirements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final debugging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1" y="2571751"/>
            <a:ext cx="4372066" cy="1714500"/>
          </a:xfrm>
        </p:spPr>
        <p:txBody>
          <a:bodyPr/>
          <a:lstStyle/>
          <a:p>
            <a:r>
              <a:rPr lang="en-US" dirty="0"/>
              <a:t>Demo of Project: Stock habit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2"/>
            <a:ext cx="5431971" cy="8463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CC8592-EEE4-C24A-F4A9-23B3F5F68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9" y="2510589"/>
            <a:ext cx="5743431" cy="294917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main challenge of this project will be:-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Easy-to-understand Format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Connection to other Tab Links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Data Management and its Connections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Data connections to Line Chart &amp; News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3686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1824</TotalTime>
  <Words>397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Tenorite</vt:lpstr>
      <vt:lpstr>Wingdings</vt:lpstr>
      <vt:lpstr>Monoline</vt:lpstr>
      <vt:lpstr>Real-Time stock market data web application</vt:lpstr>
      <vt:lpstr>Index</vt:lpstr>
      <vt:lpstr>Real-Time stock market data web application</vt:lpstr>
      <vt:lpstr>Task instructions</vt:lpstr>
      <vt:lpstr>Getting Started and Full Walkthrough of Adalo</vt:lpstr>
      <vt:lpstr>Why do we need Adalo?</vt:lpstr>
      <vt:lpstr>Let’s create an app in adalo</vt:lpstr>
      <vt:lpstr>Demo of Project: Stock habit</vt:lpstr>
      <vt:lpstr>Challenges</vt:lpstr>
      <vt:lpstr>Limitations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stock market data web application</dc:title>
  <dc:creator>Milind Rathore</dc:creator>
  <cp:lastModifiedBy>Milind Rathore</cp:lastModifiedBy>
  <cp:revision>94</cp:revision>
  <dcterms:created xsi:type="dcterms:W3CDTF">2023-06-17T07:07:15Z</dcterms:created>
  <dcterms:modified xsi:type="dcterms:W3CDTF">2023-07-20T14:55:53Z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