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0"/>
  </p:notesMasterIdLst>
  <p:handoutMasterIdLst>
    <p:handoutMasterId r:id="rId21"/>
  </p:handoutMasterIdLst>
  <p:sldIdLst>
    <p:sldId id="256" r:id="rId5"/>
    <p:sldId id="262" r:id="rId6"/>
    <p:sldId id="277" r:id="rId7"/>
    <p:sldId id="289" r:id="rId8"/>
    <p:sldId id="275" r:id="rId9"/>
    <p:sldId id="261" r:id="rId10"/>
    <p:sldId id="295" r:id="rId11"/>
    <p:sldId id="292" r:id="rId12"/>
    <p:sldId id="296" r:id="rId13"/>
    <p:sldId id="282" r:id="rId14"/>
    <p:sldId id="270" r:id="rId15"/>
    <p:sldId id="258" r:id="rId16"/>
    <p:sldId id="264" r:id="rId17"/>
    <p:sldId id="266"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4C0"/>
    <a:srgbClr val="97928F"/>
    <a:srgbClr val="FBF4EF"/>
    <a:srgbClr val="4A4E38"/>
    <a:srgbClr val="717656"/>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7/25/2023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1" y="4434840"/>
            <a:ext cx="4941771" cy="1122202"/>
          </a:xfrm>
        </p:spPr>
        <p:txBody>
          <a:bodyPr anchor="b">
            <a:noAutofit/>
          </a:bodyPr>
          <a:lstStyle>
            <a:lvl1pPr algn="l">
              <a:defRPr sz="3600" cap="all" spc="151"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1" cy="396660"/>
          </a:xfrm>
        </p:spPr>
        <p:txBody>
          <a:bodyPr>
            <a:normAutofit/>
          </a:bodyPr>
          <a:lstStyle>
            <a:lvl1pPr marL="0" indent="0" algn="l">
              <a:lnSpc>
                <a:spcPct val="100000"/>
              </a:lnSpc>
              <a:buNone/>
              <a:defRPr sz="1600">
                <a:solidFill>
                  <a:schemeClr val="tx1">
                    <a:lumMod val="75000"/>
                    <a:lumOff val="2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2"/>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9"/>
            <a:ext cx="8421688" cy="1325563"/>
          </a:xfrm>
        </p:spPr>
        <p:txBody>
          <a:bodyPr>
            <a:normAutofit/>
          </a:bodyPr>
          <a:lstStyle>
            <a:lvl1pPr algn="ctr">
              <a:defRPr lang="en-US" sz="2800" kern="1200" cap="all" spc="151"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6" y="3064615"/>
            <a:ext cx="1240971" cy="823912"/>
          </a:xfrm>
        </p:spPr>
        <p:txBody>
          <a:bodyPr anchor="ctr">
            <a:noAutofit/>
          </a:bodyPr>
          <a:lstStyle>
            <a:lvl1pPr marL="0" indent="0" algn="ctr">
              <a:buNone/>
              <a:defRPr lang="en-US" sz="4000" kern="1200" cap="all" spc="151" baseline="0" dirty="0" smtClean="0">
                <a:solidFill>
                  <a:schemeClr val="tx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5" y="3064615"/>
            <a:ext cx="1240971" cy="823912"/>
          </a:xfrm>
        </p:spPr>
        <p:txBody>
          <a:bodyPr anchor="ctr">
            <a:noAutofit/>
          </a:bodyPr>
          <a:lstStyle>
            <a:lvl1pPr marL="0" indent="0" algn="ctr">
              <a:buNone/>
              <a:defRPr lang="en-US" sz="4000" kern="1200" cap="all" spc="151" baseline="0" dirty="0" smtClean="0">
                <a:solidFill>
                  <a:schemeClr val="tx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5" y="3064615"/>
            <a:ext cx="1240971" cy="823912"/>
          </a:xfrm>
        </p:spPr>
        <p:txBody>
          <a:bodyPr anchor="ctr">
            <a:noAutofit/>
          </a:bodyPr>
          <a:lstStyle>
            <a:lvl1pPr marL="0" indent="0" algn="ctr">
              <a:buNone/>
              <a:defRPr lang="en-US" sz="4000" kern="1200" cap="all" spc="151" baseline="0" dirty="0" smtClean="0">
                <a:solidFill>
                  <a:schemeClr val="tx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9" y="4824190"/>
            <a:ext cx="3124093" cy="462927"/>
          </a:xfrm>
        </p:spPr>
        <p:txBody>
          <a:bodyPr>
            <a:noAutofit/>
          </a:bodyPr>
          <a:lstStyle>
            <a:lvl1pPr marL="0" indent="0" algn="ctr">
              <a:lnSpc>
                <a:spcPct val="100000"/>
              </a:lnSpc>
              <a:buNone/>
              <a:defRPr sz="2000" cap="all" spc="51" baseline="0">
                <a:solidFill>
                  <a:schemeClr val="tx1">
                    <a:lumMod val="75000"/>
                    <a:lumOff val="25000"/>
                  </a:schemeClr>
                </a:solidFill>
              </a:defRPr>
            </a:lvl1pPr>
            <a:lvl2pPr marL="457189" indent="0">
              <a:lnSpc>
                <a:spcPct val="100000"/>
              </a:lnSpc>
              <a:buNone/>
              <a:defRPr sz="1400" spc="51" baseline="0">
                <a:solidFill>
                  <a:schemeClr val="bg1"/>
                </a:solidFill>
              </a:defRPr>
            </a:lvl2pPr>
            <a:lvl3pPr marL="914377" indent="0">
              <a:lnSpc>
                <a:spcPct val="100000"/>
              </a:lnSpc>
              <a:buNone/>
              <a:defRPr sz="1400" spc="51" baseline="0">
                <a:solidFill>
                  <a:schemeClr val="bg1"/>
                </a:solidFill>
              </a:defRPr>
            </a:lvl3pPr>
            <a:lvl4pPr marL="1371566" indent="0">
              <a:lnSpc>
                <a:spcPct val="100000"/>
              </a:lnSpc>
              <a:buNone/>
              <a:defRPr sz="1400" spc="51" baseline="0">
                <a:solidFill>
                  <a:schemeClr val="bg1"/>
                </a:solidFill>
              </a:defRPr>
            </a:lvl4pPr>
            <a:lvl5pPr marL="1828754" indent="0">
              <a:lnSpc>
                <a:spcPct val="100000"/>
              </a:lnSpc>
              <a:buNone/>
              <a:defRPr sz="1400" spc="51"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2" y="4824190"/>
            <a:ext cx="3139479" cy="462927"/>
          </a:xfrm>
        </p:spPr>
        <p:txBody>
          <a:bodyPr>
            <a:normAutofit/>
          </a:bodyPr>
          <a:lstStyle>
            <a:lvl1pPr marL="0" indent="0" algn="ctr">
              <a:lnSpc>
                <a:spcPct val="100000"/>
              </a:lnSpc>
              <a:buNone/>
              <a:defRPr sz="2000" cap="all" spc="51" baseline="0">
                <a:solidFill>
                  <a:schemeClr val="tx1">
                    <a:lumMod val="75000"/>
                    <a:lumOff val="25000"/>
                  </a:schemeClr>
                </a:solidFill>
              </a:defRPr>
            </a:lvl1pPr>
            <a:lvl2pPr marL="457189" indent="0">
              <a:lnSpc>
                <a:spcPct val="100000"/>
              </a:lnSpc>
              <a:buNone/>
              <a:defRPr sz="2000" cap="all" spc="51" baseline="0">
                <a:solidFill>
                  <a:schemeClr val="bg1"/>
                </a:solidFill>
              </a:defRPr>
            </a:lvl2pPr>
            <a:lvl3pPr marL="914377" indent="0">
              <a:lnSpc>
                <a:spcPct val="100000"/>
              </a:lnSpc>
              <a:buNone/>
              <a:defRPr sz="1400" spc="51" baseline="0">
                <a:solidFill>
                  <a:schemeClr val="bg1"/>
                </a:solidFill>
              </a:defRPr>
            </a:lvl3pPr>
            <a:lvl4pPr marL="1371566" indent="0">
              <a:lnSpc>
                <a:spcPct val="100000"/>
              </a:lnSpc>
              <a:buNone/>
              <a:defRPr sz="1400" spc="51" baseline="0">
                <a:solidFill>
                  <a:schemeClr val="bg1"/>
                </a:solidFill>
              </a:defRPr>
            </a:lvl4pPr>
            <a:lvl5pPr marL="1828754" indent="0">
              <a:lnSpc>
                <a:spcPct val="100000"/>
              </a:lnSpc>
              <a:buNone/>
              <a:defRPr sz="1400" spc="51"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1" y="4824190"/>
            <a:ext cx="3124093" cy="462927"/>
          </a:xfrm>
        </p:spPr>
        <p:txBody>
          <a:bodyPr>
            <a:noAutofit/>
          </a:bodyPr>
          <a:lstStyle>
            <a:lvl1pPr marL="0" indent="0" algn="ctr">
              <a:lnSpc>
                <a:spcPct val="100000"/>
              </a:lnSpc>
              <a:buNone/>
              <a:defRPr sz="2000" cap="all" spc="51" baseline="0">
                <a:solidFill>
                  <a:schemeClr val="tx1">
                    <a:lumMod val="75000"/>
                    <a:lumOff val="25000"/>
                  </a:schemeClr>
                </a:solidFill>
              </a:defRPr>
            </a:lvl1pPr>
            <a:lvl2pPr marL="457189" indent="0">
              <a:lnSpc>
                <a:spcPct val="100000"/>
              </a:lnSpc>
              <a:buNone/>
              <a:defRPr sz="1400" spc="51" baseline="0">
                <a:solidFill>
                  <a:schemeClr val="bg1"/>
                </a:solidFill>
              </a:defRPr>
            </a:lvl2pPr>
            <a:lvl3pPr marL="914377" indent="0">
              <a:lnSpc>
                <a:spcPct val="100000"/>
              </a:lnSpc>
              <a:buNone/>
              <a:defRPr sz="1400" spc="51" baseline="0">
                <a:solidFill>
                  <a:schemeClr val="bg1"/>
                </a:solidFill>
              </a:defRPr>
            </a:lvl3pPr>
            <a:lvl4pPr marL="1371566" indent="0">
              <a:lnSpc>
                <a:spcPct val="100000"/>
              </a:lnSpc>
              <a:buNone/>
              <a:defRPr sz="1400" spc="51" baseline="0">
                <a:solidFill>
                  <a:schemeClr val="bg1"/>
                </a:solidFill>
              </a:defRPr>
            </a:lvl4pPr>
            <a:lvl5pPr marL="1828754" indent="0">
              <a:lnSpc>
                <a:spcPct val="100000"/>
              </a:lnSpc>
              <a:buNone/>
              <a:defRPr sz="1400" spc="51"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6" y="2531837"/>
            <a:ext cx="2190751"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9"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9" y="5280765"/>
            <a:ext cx="3124093" cy="462927"/>
          </a:xfrm>
        </p:spPr>
        <p:txBody>
          <a:bodyPr>
            <a:normAutofit/>
          </a:bodyPr>
          <a:lstStyle>
            <a:lvl1pPr marL="0" indent="0" algn="ctr">
              <a:lnSpc>
                <a:spcPct val="100000"/>
              </a:lnSpc>
              <a:buNone/>
              <a:defRPr sz="1400" cap="none" spc="51" baseline="0">
                <a:solidFill>
                  <a:schemeClr val="tx1">
                    <a:lumMod val="75000"/>
                    <a:lumOff val="25000"/>
                  </a:schemeClr>
                </a:solidFill>
              </a:defRPr>
            </a:lvl1pPr>
            <a:lvl2pPr marL="457189" indent="0">
              <a:lnSpc>
                <a:spcPct val="100000"/>
              </a:lnSpc>
              <a:buNone/>
              <a:defRPr sz="1400" spc="51" baseline="0">
                <a:solidFill>
                  <a:schemeClr val="bg1"/>
                </a:solidFill>
              </a:defRPr>
            </a:lvl2pPr>
            <a:lvl3pPr marL="914377" indent="0">
              <a:lnSpc>
                <a:spcPct val="100000"/>
              </a:lnSpc>
              <a:buNone/>
              <a:defRPr sz="1400" spc="51" baseline="0">
                <a:solidFill>
                  <a:schemeClr val="bg1"/>
                </a:solidFill>
              </a:defRPr>
            </a:lvl3pPr>
            <a:lvl4pPr marL="1371566" indent="0">
              <a:lnSpc>
                <a:spcPct val="100000"/>
              </a:lnSpc>
              <a:buNone/>
              <a:defRPr sz="1400" spc="51" baseline="0">
                <a:solidFill>
                  <a:schemeClr val="bg1"/>
                </a:solidFill>
              </a:defRPr>
            </a:lvl4pPr>
            <a:lvl5pPr marL="1828754" indent="0">
              <a:lnSpc>
                <a:spcPct val="100000"/>
              </a:lnSpc>
              <a:buNone/>
              <a:defRPr sz="1400" spc="51"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2" y="5280765"/>
            <a:ext cx="3139479" cy="462927"/>
          </a:xfrm>
        </p:spPr>
        <p:txBody>
          <a:bodyPr>
            <a:normAutofit/>
          </a:bodyPr>
          <a:lstStyle>
            <a:lvl1pPr marL="0" indent="0" algn="ctr">
              <a:lnSpc>
                <a:spcPct val="100000"/>
              </a:lnSpc>
              <a:buNone/>
              <a:defRPr sz="1400" cap="none" spc="51" baseline="0">
                <a:solidFill>
                  <a:schemeClr val="tx1">
                    <a:lumMod val="75000"/>
                    <a:lumOff val="25000"/>
                  </a:schemeClr>
                </a:solidFill>
              </a:defRPr>
            </a:lvl1pPr>
            <a:lvl2pPr marL="457189" indent="0" algn="ctr">
              <a:lnSpc>
                <a:spcPct val="100000"/>
              </a:lnSpc>
              <a:buNone/>
              <a:defRPr sz="1400" cap="none" spc="51" baseline="0">
                <a:solidFill>
                  <a:schemeClr val="tx1">
                    <a:lumMod val="75000"/>
                    <a:lumOff val="25000"/>
                  </a:schemeClr>
                </a:solidFill>
              </a:defRPr>
            </a:lvl2pPr>
            <a:lvl3pPr marL="914377" indent="0">
              <a:lnSpc>
                <a:spcPct val="100000"/>
              </a:lnSpc>
              <a:buNone/>
              <a:defRPr sz="1400" spc="51" baseline="0">
                <a:solidFill>
                  <a:schemeClr val="bg1"/>
                </a:solidFill>
              </a:defRPr>
            </a:lvl3pPr>
            <a:lvl4pPr marL="1371566" indent="0">
              <a:lnSpc>
                <a:spcPct val="100000"/>
              </a:lnSpc>
              <a:buNone/>
              <a:defRPr sz="1400" spc="51" baseline="0">
                <a:solidFill>
                  <a:schemeClr val="bg1"/>
                </a:solidFill>
              </a:defRPr>
            </a:lvl4pPr>
            <a:lvl5pPr marL="1828754" indent="0">
              <a:lnSpc>
                <a:spcPct val="100000"/>
              </a:lnSpc>
              <a:buNone/>
              <a:defRPr sz="1400" spc="51"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1" y="5280765"/>
            <a:ext cx="3124093" cy="462927"/>
          </a:xfrm>
        </p:spPr>
        <p:txBody>
          <a:bodyPr>
            <a:normAutofit/>
          </a:bodyPr>
          <a:lstStyle>
            <a:lvl1pPr marL="0" indent="0" algn="ctr">
              <a:lnSpc>
                <a:spcPct val="100000"/>
              </a:lnSpc>
              <a:buNone/>
              <a:defRPr sz="1400" cap="none" spc="51" baseline="0">
                <a:solidFill>
                  <a:schemeClr val="tx1">
                    <a:lumMod val="75000"/>
                    <a:lumOff val="25000"/>
                  </a:schemeClr>
                </a:solidFill>
              </a:defRPr>
            </a:lvl1pPr>
            <a:lvl2pPr marL="457189" indent="0">
              <a:lnSpc>
                <a:spcPct val="100000"/>
              </a:lnSpc>
              <a:buNone/>
              <a:defRPr sz="1400" spc="51" baseline="0">
                <a:solidFill>
                  <a:schemeClr val="bg1"/>
                </a:solidFill>
              </a:defRPr>
            </a:lvl2pPr>
            <a:lvl3pPr marL="914377" indent="0">
              <a:lnSpc>
                <a:spcPct val="100000"/>
              </a:lnSpc>
              <a:buNone/>
              <a:defRPr sz="1400" spc="51" baseline="0">
                <a:solidFill>
                  <a:schemeClr val="bg1"/>
                </a:solidFill>
              </a:defRPr>
            </a:lvl3pPr>
            <a:lvl4pPr marL="1371566" indent="0">
              <a:lnSpc>
                <a:spcPct val="100000"/>
              </a:lnSpc>
              <a:buNone/>
              <a:defRPr sz="1400" spc="51" baseline="0">
                <a:solidFill>
                  <a:schemeClr val="bg1"/>
                </a:solidFill>
              </a:defRPr>
            </a:lvl4pPr>
            <a:lvl5pPr marL="1828754" indent="0">
              <a:lnSpc>
                <a:spcPct val="100000"/>
              </a:lnSpc>
              <a:buNone/>
              <a:defRPr sz="1400" spc="51"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9"/>
            <a:ext cx="8421688" cy="1325563"/>
          </a:xfrm>
        </p:spPr>
        <p:txBody>
          <a:bodyPr>
            <a:normAutofit/>
          </a:bodyPr>
          <a:lstStyle>
            <a:lvl1pPr>
              <a:defRPr lang="en-US" sz="2800" kern="1200" spc="151"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1" y="2776936"/>
            <a:ext cx="3924300" cy="823912"/>
          </a:xfrm>
        </p:spPr>
        <p:txBody>
          <a:bodyPr anchor="b">
            <a:noAutofit/>
          </a:bodyPr>
          <a:lstStyle>
            <a:lvl1pPr marL="0" indent="0">
              <a:buNone/>
              <a:defRPr lang="en-US" sz="2000" kern="1200" spc="151" baseline="0" dirty="0" smtClean="0">
                <a:solidFill>
                  <a:schemeClr val="tx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1" y="3834608"/>
            <a:ext cx="3924300" cy="1997867"/>
          </a:xfrm>
        </p:spPr>
        <p:txBody>
          <a:bodyPr>
            <a:normAutofit/>
          </a:bodyPr>
          <a:lstStyle>
            <a:lvl1pPr marL="0" indent="0">
              <a:lnSpc>
                <a:spcPct val="100000"/>
              </a:lnSpc>
              <a:buNone/>
              <a:defRPr sz="1400" spc="51" baseline="0">
                <a:solidFill>
                  <a:schemeClr val="tx1">
                    <a:lumMod val="75000"/>
                    <a:lumOff val="25000"/>
                  </a:schemeClr>
                </a:solidFill>
              </a:defRPr>
            </a:lvl1pPr>
            <a:lvl2pPr marL="457189" indent="0">
              <a:lnSpc>
                <a:spcPct val="100000"/>
              </a:lnSpc>
              <a:buNone/>
              <a:defRPr sz="1400" spc="51" baseline="0">
                <a:solidFill>
                  <a:schemeClr val="tx1">
                    <a:lumMod val="75000"/>
                    <a:lumOff val="25000"/>
                  </a:schemeClr>
                </a:solidFill>
              </a:defRPr>
            </a:lvl2pPr>
            <a:lvl3pPr marL="914377" indent="0">
              <a:lnSpc>
                <a:spcPct val="100000"/>
              </a:lnSpc>
              <a:buNone/>
              <a:defRPr sz="1400" spc="51" baseline="0">
                <a:solidFill>
                  <a:schemeClr val="tx1">
                    <a:lumMod val="75000"/>
                    <a:lumOff val="25000"/>
                  </a:schemeClr>
                </a:solidFill>
              </a:defRPr>
            </a:lvl3pPr>
            <a:lvl4pPr marL="1371566" indent="0">
              <a:lnSpc>
                <a:spcPct val="100000"/>
              </a:lnSpc>
              <a:buNone/>
              <a:defRPr sz="1400" spc="51" baseline="0">
                <a:solidFill>
                  <a:schemeClr val="tx1">
                    <a:lumMod val="75000"/>
                    <a:lumOff val="25000"/>
                  </a:schemeClr>
                </a:solidFill>
              </a:defRPr>
            </a:lvl4pPr>
            <a:lvl5pPr marL="1828754" indent="0">
              <a:lnSpc>
                <a:spcPct val="100000"/>
              </a:lnSpc>
              <a:buNone/>
              <a:defRPr sz="1400" spc="51"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1" baseline="0" dirty="0" smtClean="0">
                <a:solidFill>
                  <a:schemeClr val="tx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8"/>
            <a:ext cx="3943627" cy="1997867"/>
          </a:xfrm>
        </p:spPr>
        <p:txBody>
          <a:bodyPr>
            <a:normAutofit/>
          </a:bodyPr>
          <a:lstStyle>
            <a:lvl1pPr marL="0" indent="0">
              <a:lnSpc>
                <a:spcPct val="100000"/>
              </a:lnSpc>
              <a:buNone/>
              <a:defRPr sz="1400" spc="51" baseline="0">
                <a:solidFill>
                  <a:schemeClr val="tx1">
                    <a:lumMod val="75000"/>
                    <a:lumOff val="25000"/>
                  </a:schemeClr>
                </a:solidFill>
              </a:defRPr>
            </a:lvl1pPr>
            <a:lvl2pPr marL="457189" indent="0">
              <a:lnSpc>
                <a:spcPct val="100000"/>
              </a:lnSpc>
              <a:buNone/>
              <a:defRPr sz="1400" spc="51" baseline="0">
                <a:solidFill>
                  <a:schemeClr val="tx1">
                    <a:lumMod val="75000"/>
                    <a:lumOff val="25000"/>
                  </a:schemeClr>
                </a:solidFill>
              </a:defRPr>
            </a:lvl2pPr>
            <a:lvl3pPr marL="914377" indent="0">
              <a:lnSpc>
                <a:spcPct val="100000"/>
              </a:lnSpc>
              <a:buNone/>
              <a:defRPr sz="1400" spc="51" baseline="0">
                <a:solidFill>
                  <a:schemeClr val="tx1">
                    <a:lumMod val="75000"/>
                    <a:lumOff val="25000"/>
                  </a:schemeClr>
                </a:solidFill>
              </a:defRPr>
            </a:lvl3pPr>
            <a:lvl4pPr marL="1371566" indent="0">
              <a:lnSpc>
                <a:spcPct val="100000"/>
              </a:lnSpc>
              <a:buNone/>
              <a:defRPr sz="1400" spc="51" baseline="0">
                <a:solidFill>
                  <a:schemeClr val="tx1">
                    <a:lumMod val="75000"/>
                    <a:lumOff val="25000"/>
                  </a:schemeClr>
                </a:solidFill>
              </a:defRPr>
            </a:lvl4pPr>
            <a:lvl5pPr marL="1828754" indent="0">
              <a:lnSpc>
                <a:spcPct val="100000"/>
              </a:lnSpc>
              <a:buNone/>
              <a:defRPr sz="1400" spc="51"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6" y="0"/>
            <a:ext cx="4368031"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3"/>
            <a:ext cx="5431971" cy="846301"/>
          </a:xfrm>
        </p:spPr>
        <p:txBody>
          <a:bodyPr anchor="t">
            <a:normAutofit/>
          </a:bodyPr>
          <a:lstStyle>
            <a:lvl1pPr>
              <a:defRPr lang="en-US" sz="2800" kern="1200" cap="all" spc="151"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5" y="2469517"/>
            <a:ext cx="5433204" cy="365125"/>
          </a:xfrm>
        </p:spPr>
        <p:txBody>
          <a:bodyPr>
            <a:normAutofit/>
          </a:bodyPr>
          <a:lstStyle>
            <a:lvl1pPr marL="0" indent="0">
              <a:buNone/>
              <a:defRPr lang="en-US" sz="2000" kern="1200" cap="all" spc="151"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9"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5" y="3569311"/>
            <a:ext cx="5433204" cy="365125"/>
          </a:xfrm>
        </p:spPr>
        <p:txBody>
          <a:bodyPr>
            <a:normAutofit/>
          </a:bodyPr>
          <a:lstStyle>
            <a:lvl1pPr marL="0" indent="0">
              <a:buNone/>
              <a:defRPr lang="en-US" sz="2000" kern="1200" cap="all" spc="151"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9"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5" y="4669109"/>
            <a:ext cx="5433204" cy="365125"/>
          </a:xfrm>
        </p:spPr>
        <p:txBody>
          <a:bodyPr>
            <a:normAutofit/>
          </a:bodyPr>
          <a:lstStyle>
            <a:lvl1pPr marL="0" indent="0">
              <a:buNone/>
              <a:defRPr lang="en-US" sz="2000" kern="1200" cap="all" spc="151"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9"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2"/>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2"/>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2"/>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1" y="3057683"/>
            <a:ext cx="12191999"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1"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a:t>Year</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80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2"/>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2"/>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2"/>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6777"/>
            <a:ext cx="10515600" cy="3697645"/>
          </a:xfrm>
        </p:spPr>
        <p:txBody>
          <a:bodyPr/>
          <a:lstStyle>
            <a:lvl1pPr>
              <a:defRPr>
                <a:solidFill>
                  <a:schemeClr val="tx1">
                    <a:lumMod val="75000"/>
                    <a:lumOff val="25000"/>
                  </a:schemeClr>
                </a:solidFill>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1"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1"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9"/>
            <a:ext cx="8421688" cy="1325563"/>
          </a:xfrm>
        </p:spPr>
        <p:txBody>
          <a:bodyPr>
            <a:normAutofit/>
          </a:bodyPr>
          <a:lstStyle>
            <a:lvl1pPr algn="ctr">
              <a:defRPr lang="en-US" sz="2800" kern="1200" spc="151"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2" y="2886076"/>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5" y="2886076"/>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9" y="2886076"/>
            <a:ext cx="1845511" cy="1845511"/>
          </a:xfrm>
          <a:solidFill>
            <a:schemeClr val="bg1">
              <a:lumMod val="95000"/>
            </a:schemeClr>
          </a:solidFill>
        </p:spPr>
        <p:txBody>
          <a:bodyPr>
            <a:normAutofit/>
          </a:bodyPr>
          <a:lstStyle>
            <a:lvl1pPr marL="0" indent="0">
              <a:buNone/>
              <a:defRPr sz="1400"/>
            </a:lvl1pPr>
            <a:lvl2pPr marL="457189"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9" y="2886076"/>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50" y="5084526"/>
            <a:ext cx="2123743" cy="343061"/>
          </a:xfrm>
        </p:spPr>
        <p:txBody>
          <a:bodyPr anchor="ctr">
            <a:noAutofit/>
          </a:bodyPr>
          <a:lstStyle>
            <a:lvl1pPr marL="0" indent="0" algn="ctr">
              <a:buNone/>
              <a:defRPr lang="en-US" sz="1400" kern="1200" spc="151" baseline="0" dirty="0" smtClean="0">
                <a:solidFill>
                  <a:schemeClr val="tx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1" y="5099208"/>
            <a:ext cx="2135755" cy="343061"/>
          </a:xfrm>
        </p:spPr>
        <p:txBody>
          <a:bodyPr anchor="ctr">
            <a:noAutofit/>
          </a:bodyPr>
          <a:lstStyle>
            <a:lvl1pPr marL="0" indent="0" algn="ctr">
              <a:buNone/>
              <a:defRPr lang="en-US" sz="1400" kern="1200" spc="151" baseline="0" dirty="0" smtClean="0">
                <a:solidFill>
                  <a:schemeClr val="tx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6" y="5099208"/>
            <a:ext cx="2123743" cy="343061"/>
          </a:xfrm>
        </p:spPr>
        <p:txBody>
          <a:bodyPr anchor="ctr">
            <a:noAutofit/>
          </a:bodyPr>
          <a:lstStyle>
            <a:lvl1pPr marL="0" indent="0" algn="ctr">
              <a:buNone/>
              <a:defRPr lang="en-US" sz="1400" kern="1200" spc="151" baseline="0" dirty="0" smtClean="0">
                <a:solidFill>
                  <a:schemeClr val="tx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6" y="5084526"/>
            <a:ext cx="2123743" cy="343061"/>
          </a:xfrm>
        </p:spPr>
        <p:txBody>
          <a:bodyPr anchor="ctr">
            <a:noAutofit/>
          </a:bodyPr>
          <a:lstStyle>
            <a:lvl1pPr marL="0" indent="0" algn="ctr">
              <a:buNone/>
              <a:defRPr lang="en-US" sz="1400" kern="1200" spc="151" baseline="0" dirty="0" smtClean="0">
                <a:solidFill>
                  <a:schemeClr val="tx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2" y="5464116"/>
            <a:ext cx="1845511" cy="343061"/>
          </a:xfrm>
        </p:spPr>
        <p:txBody>
          <a:bodyPr anchor="t">
            <a:noAutofit/>
          </a:bodyPr>
          <a:lstStyle>
            <a:lvl1pPr marL="0" indent="0" algn="ctr">
              <a:buNone/>
              <a:defRPr lang="en-US" sz="1000" kern="1200" spc="151" baseline="0" dirty="0" smtClean="0">
                <a:solidFill>
                  <a:schemeClr val="tx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4" y="5478798"/>
            <a:ext cx="1855949" cy="343061"/>
          </a:xfrm>
        </p:spPr>
        <p:txBody>
          <a:bodyPr anchor="t">
            <a:noAutofit/>
          </a:bodyPr>
          <a:lstStyle>
            <a:lvl1pPr marL="0" indent="0" algn="ctr">
              <a:buNone/>
              <a:defRPr lang="en-US" sz="1000" kern="1200" spc="151" baseline="0" dirty="0" smtClean="0">
                <a:solidFill>
                  <a:schemeClr val="tx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8" y="5478798"/>
            <a:ext cx="1845511" cy="343061"/>
          </a:xfrm>
        </p:spPr>
        <p:txBody>
          <a:bodyPr anchor="t">
            <a:noAutofit/>
          </a:bodyPr>
          <a:lstStyle>
            <a:lvl1pPr marL="0" indent="0" algn="ctr">
              <a:buNone/>
              <a:defRPr lang="en-US" sz="1000" kern="1200" spc="151" baseline="0" dirty="0" smtClean="0">
                <a:solidFill>
                  <a:schemeClr val="tx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6"/>
            <a:ext cx="1845511" cy="343061"/>
          </a:xfrm>
        </p:spPr>
        <p:txBody>
          <a:bodyPr anchor="t">
            <a:noAutofit/>
          </a:bodyPr>
          <a:lstStyle>
            <a:lvl1pPr marL="0" indent="0" algn="ctr">
              <a:buNone/>
              <a:defRPr lang="en-US" sz="1000" kern="1200" spc="151" baseline="0" dirty="0" smtClean="0">
                <a:solidFill>
                  <a:schemeClr val="tx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1"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49" y="2"/>
            <a:ext cx="704851"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9"/>
            <a:ext cx="8421688" cy="1325563"/>
          </a:xfrm>
        </p:spPr>
        <p:txBody>
          <a:bodyPr>
            <a:normAutofit/>
          </a:bodyPr>
          <a:lstStyle>
            <a:lvl1pPr algn="ctr">
              <a:defRPr lang="en-US" sz="2800" kern="1200" spc="151"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1"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5"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189"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5"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80"/>
            <a:ext cx="1828800" cy="343061"/>
          </a:xfrm>
        </p:spPr>
        <p:txBody>
          <a:bodyPr anchor="t">
            <a:noAutofit/>
          </a:bodyPr>
          <a:lstStyle>
            <a:lvl1pPr marL="0" indent="0" algn="ctr">
              <a:buNone/>
              <a:defRPr lang="en-US" sz="1051" kern="1200" spc="151" baseline="0" dirty="0" smtClean="0">
                <a:solidFill>
                  <a:schemeClr val="bg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41"/>
            <a:ext cx="2057400" cy="343061"/>
          </a:xfrm>
        </p:spPr>
        <p:txBody>
          <a:bodyPr anchor="ctr">
            <a:noAutofit/>
          </a:bodyPr>
          <a:lstStyle>
            <a:lvl1pPr marL="0" indent="0" algn="ctr">
              <a:buNone/>
              <a:defRPr lang="en-US" sz="900" kern="1200" spc="151" baseline="0" dirty="0" smtClean="0">
                <a:solidFill>
                  <a:schemeClr val="bg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3" y="3669062"/>
            <a:ext cx="1828800" cy="343061"/>
          </a:xfrm>
        </p:spPr>
        <p:txBody>
          <a:bodyPr anchor="t">
            <a:noAutofit/>
          </a:bodyPr>
          <a:lstStyle>
            <a:lvl1pPr marL="0" indent="0" algn="ctr">
              <a:buNone/>
              <a:defRPr lang="en-US" sz="1051" kern="1200" spc="151" baseline="0" dirty="0" smtClean="0">
                <a:solidFill>
                  <a:schemeClr val="bg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5" y="3796722"/>
            <a:ext cx="2057400" cy="343061"/>
          </a:xfrm>
        </p:spPr>
        <p:txBody>
          <a:bodyPr anchor="ctr">
            <a:noAutofit/>
          </a:bodyPr>
          <a:lstStyle>
            <a:lvl1pPr marL="0" indent="0" algn="ctr">
              <a:buNone/>
              <a:defRPr lang="en-US" sz="900" kern="1200" spc="151" baseline="0" dirty="0" smtClean="0">
                <a:solidFill>
                  <a:schemeClr val="bg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7" y="3669062"/>
            <a:ext cx="1828800" cy="343061"/>
          </a:xfrm>
        </p:spPr>
        <p:txBody>
          <a:bodyPr anchor="t">
            <a:noAutofit/>
          </a:bodyPr>
          <a:lstStyle>
            <a:lvl1pPr marL="0" indent="0" algn="ctr">
              <a:buNone/>
              <a:defRPr lang="en-US" sz="1051" kern="1200" spc="151" baseline="0" dirty="0" smtClean="0">
                <a:solidFill>
                  <a:schemeClr val="bg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2"/>
            <a:ext cx="2057400" cy="343061"/>
          </a:xfrm>
        </p:spPr>
        <p:txBody>
          <a:bodyPr anchor="ctr">
            <a:noAutofit/>
          </a:bodyPr>
          <a:lstStyle>
            <a:lvl1pPr marL="0" indent="0" algn="ctr">
              <a:buNone/>
              <a:defRPr lang="en-US" sz="900" kern="1200" spc="151" baseline="0" dirty="0" smtClean="0">
                <a:solidFill>
                  <a:schemeClr val="bg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7" y="3654380"/>
            <a:ext cx="1828800" cy="343061"/>
          </a:xfrm>
        </p:spPr>
        <p:txBody>
          <a:bodyPr anchor="t">
            <a:noAutofit/>
          </a:bodyPr>
          <a:lstStyle>
            <a:lvl1pPr marL="0" indent="0" algn="ctr">
              <a:buNone/>
              <a:defRPr lang="en-US" sz="1051" kern="1200" spc="151" baseline="0" dirty="0" smtClean="0">
                <a:solidFill>
                  <a:schemeClr val="bg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41"/>
            <a:ext cx="2057400" cy="343061"/>
          </a:xfrm>
        </p:spPr>
        <p:txBody>
          <a:bodyPr anchor="ctr">
            <a:noAutofit/>
          </a:bodyPr>
          <a:lstStyle>
            <a:lvl1pPr marL="0" indent="0" algn="ctr">
              <a:buNone/>
              <a:defRPr lang="en-US" sz="900" kern="1200" spc="151" baseline="0" dirty="0" smtClean="0">
                <a:solidFill>
                  <a:schemeClr val="bg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1"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5"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189"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5"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6"/>
            <a:ext cx="1828800" cy="343061"/>
          </a:xfrm>
        </p:spPr>
        <p:txBody>
          <a:bodyPr anchor="t">
            <a:noAutofit/>
          </a:bodyPr>
          <a:lstStyle>
            <a:lvl1pPr marL="0" indent="0" algn="ctr">
              <a:buNone/>
              <a:defRPr lang="en-US" sz="1051" kern="1200" spc="151" baseline="0" dirty="0" smtClean="0">
                <a:solidFill>
                  <a:schemeClr val="bg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7"/>
            <a:ext cx="2057400" cy="343061"/>
          </a:xfrm>
        </p:spPr>
        <p:txBody>
          <a:bodyPr anchor="ctr">
            <a:noAutofit/>
          </a:bodyPr>
          <a:lstStyle>
            <a:lvl1pPr marL="0" indent="0" algn="ctr">
              <a:buNone/>
              <a:defRPr lang="en-US" sz="900" kern="1200" spc="151" baseline="0" dirty="0" smtClean="0">
                <a:solidFill>
                  <a:schemeClr val="bg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3" y="5527898"/>
            <a:ext cx="1828800" cy="343061"/>
          </a:xfrm>
        </p:spPr>
        <p:txBody>
          <a:bodyPr anchor="t">
            <a:noAutofit/>
          </a:bodyPr>
          <a:lstStyle>
            <a:lvl1pPr marL="0" indent="0" algn="ctr">
              <a:buNone/>
              <a:defRPr lang="en-US" sz="1051" kern="1200" spc="151" baseline="0" dirty="0" smtClean="0">
                <a:solidFill>
                  <a:schemeClr val="bg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5" y="5655559"/>
            <a:ext cx="2057400" cy="343061"/>
          </a:xfrm>
        </p:spPr>
        <p:txBody>
          <a:bodyPr anchor="ctr">
            <a:noAutofit/>
          </a:bodyPr>
          <a:lstStyle>
            <a:lvl1pPr marL="0" indent="0" algn="ctr">
              <a:buNone/>
              <a:defRPr lang="en-US" sz="900" kern="1200" spc="151" baseline="0" dirty="0" smtClean="0">
                <a:solidFill>
                  <a:schemeClr val="bg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7" y="5527898"/>
            <a:ext cx="1828800" cy="343061"/>
          </a:xfrm>
        </p:spPr>
        <p:txBody>
          <a:bodyPr anchor="t">
            <a:noAutofit/>
          </a:bodyPr>
          <a:lstStyle>
            <a:lvl1pPr marL="0" indent="0" algn="ctr">
              <a:buNone/>
              <a:defRPr lang="en-US" sz="1051" kern="1200" spc="151" baseline="0" dirty="0" smtClean="0">
                <a:solidFill>
                  <a:schemeClr val="bg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9" y="5655559"/>
            <a:ext cx="2057400" cy="343061"/>
          </a:xfrm>
        </p:spPr>
        <p:txBody>
          <a:bodyPr anchor="ctr">
            <a:noAutofit/>
          </a:bodyPr>
          <a:lstStyle>
            <a:lvl1pPr marL="0" indent="0" algn="ctr">
              <a:buNone/>
              <a:defRPr lang="en-US" sz="900" kern="1200" spc="151" baseline="0" dirty="0" smtClean="0">
                <a:solidFill>
                  <a:schemeClr val="bg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7" y="5513216"/>
            <a:ext cx="1828800" cy="343061"/>
          </a:xfrm>
        </p:spPr>
        <p:txBody>
          <a:bodyPr anchor="t">
            <a:noAutofit/>
          </a:bodyPr>
          <a:lstStyle>
            <a:lvl1pPr marL="0" indent="0" algn="ctr">
              <a:buNone/>
              <a:defRPr lang="en-US" sz="1051" kern="1200" spc="151" baseline="0" dirty="0" smtClean="0">
                <a:solidFill>
                  <a:schemeClr val="bg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7"/>
            <a:ext cx="2057400" cy="343061"/>
          </a:xfrm>
        </p:spPr>
        <p:txBody>
          <a:bodyPr anchor="ctr">
            <a:noAutofit/>
          </a:bodyPr>
          <a:lstStyle>
            <a:lvl1pPr marL="0" indent="0" algn="ctr">
              <a:buNone/>
              <a:defRPr lang="en-US" sz="900" kern="1200" spc="151" baseline="0" dirty="0" smtClean="0">
                <a:solidFill>
                  <a:schemeClr val="bg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5"/>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9"/>
            <a:ext cx="8421688" cy="1325563"/>
          </a:xfrm>
        </p:spPr>
        <p:txBody>
          <a:bodyPr>
            <a:normAutofit/>
          </a:bodyPr>
          <a:lstStyle>
            <a:lvl1pPr algn="ctr">
              <a:defRPr lang="en-US" sz="2800" kern="1200" spc="151"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189" indent="0">
              <a:buNone/>
              <a:defRPr sz="1200"/>
            </a:lvl2pPr>
            <a:lvl3pPr marL="914377" indent="0">
              <a:buNone/>
              <a:defRPr sz="1100"/>
            </a:lvl3pPr>
            <a:lvl4pPr marL="1371566" indent="0">
              <a:buNone/>
              <a:defRPr sz="1051"/>
            </a:lvl4pPr>
            <a:lvl5pPr marL="1828754" indent="0">
              <a:buNone/>
              <a:defRPr sz="1051"/>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1" y="3788814"/>
            <a:ext cx="2330727" cy="804859"/>
          </a:xfrm>
        </p:spPr>
        <p:txBody>
          <a:bodyPr lIns="0" rIns="0" anchor="b">
            <a:noAutofit/>
          </a:bodyPr>
          <a:lstStyle>
            <a:lvl1pPr marL="0" indent="0" algn="ctr">
              <a:buNone/>
              <a:defRPr lang="en-US" sz="3200" kern="1200" spc="151" baseline="0" dirty="0" smtClean="0">
                <a:solidFill>
                  <a:schemeClr val="tx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1" y="4464812"/>
            <a:ext cx="2330727" cy="438505"/>
          </a:xfrm>
        </p:spPr>
        <p:txBody>
          <a:bodyPr lIns="0" rIns="0" anchor="b">
            <a:noAutofit/>
          </a:bodyPr>
          <a:lstStyle>
            <a:lvl1pPr marL="0" indent="0" algn="ctr">
              <a:buNone/>
              <a:defRPr lang="en-US" sz="1400" kern="1200" spc="151" baseline="0" dirty="0" smtClean="0">
                <a:solidFill>
                  <a:schemeClr val="tx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1" y="5120724"/>
            <a:ext cx="2330727" cy="853167"/>
          </a:xfrm>
        </p:spPr>
        <p:txBody>
          <a:bodyPr lIns="0" rIns="0">
            <a:normAutofit/>
          </a:bodyPr>
          <a:lstStyle>
            <a:lvl1pPr marL="0" indent="0" algn="ctr">
              <a:lnSpc>
                <a:spcPct val="100000"/>
              </a:lnSpc>
              <a:buNone/>
              <a:defRPr sz="1400" spc="51" baseline="0">
                <a:solidFill>
                  <a:schemeClr val="tx1">
                    <a:lumMod val="75000"/>
                    <a:lumOff val="25000"/>
                  </a:schemeClr>
                </a:solidFill>
              </a:defRPr>
            </a:lvl1pPr>
            <a:lvl2pPr marL="457189" indent="0">
              <a:lnSpc>
                <a:spcPct val="100000"/>
              </a:lnSpc>
              <a:buNone/>
              <a:defRPr sz="1400" spc="51" baseline="0"/>
            </a:lvl2pPr>
            <a:lvl3pPr marL="914377" indent="0">
              <a:lnSpc>
                <a:spcPct val="100000"/>
              </a:lnSpc>
              <a:buNone/>
              <a:defRPr sz="1400" spc="51" baseline="0"/>
            </a:lvl3pPr>
            <a:lvl4pPr marL="1371566" indent="0">
              <a:lnSpc>
                <a:spcPct val="100000"/>
              </a:lnSpc>
              <a:buNone/>
              <a:defRPr sz="1400" spc="51" baseline="0"/>
            </a:lvl4pPr>
            <a:lvl5pPr marL="1828754" indent="0">
              <a:lnSpc>
                <a:spcPct val="100000"/>
              </a:lnSpc>
              <a:buNone/>
              <a:defRPr sz="1400" spc="51"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189" indent="0">
              <a:buNone/>
              <a:defRPr sz="1200"/>
            </a:lvl2pPr>
            <a:lvl3pPr marL="914377" indent="0">
              <a:buNone/>
              <a:defRPr sz="1100"/>
            </a:lvl3pPr>
            <a:lvl4pPr marL="1371566" indent="0">
              <a:buNone/>
              <a:defRPr sz="1051"/>
            </a:lvl4pPr>
            <a:lvl5pPr marL="1828754" indent="0">
              <a:buNone/>
              <a:defRPr sz="1051"/>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6" y="3788814"/>
            <a:ext cx="2342205" cy="804859"/>
          </a:xfrm>
        </p:spPr>
        <p:txBody>
          <a:bodyPr lIns="0" rIns="0" anchor="b">
            <a:noAutofit/>
          </a:bodyPr>
          <a:lstStyle>
            <a:lvl1pPr marL="0" indent="0" algn="ctr">
              <a:buNone/>
              <a:defRPr lang="en-US" sz="3200" kern="1200" spc="151" baseline="0" dirty="0" smtClean="0">
                <a:solidFill>
                  <a:schemeClr val="tx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6" y="4464812"/>
            <a:ext cx="2342205" cy="438505"/>
          </a:xfrm>
        </p:spPr>
        <p:txBody>
          <a:bodyPr lIns="0" rIns="0" anchor="b">
            <a:noAutofit/>
          </a:bodyPr>
          <a:lstStyle>
            <a:lvl1pPr marL="0" indent="0" algn="ctr">
              <a:buNone/>
              <a:defRPr lang="en-US" sz="1400" kern="1200" spc="151" baseline="0" dirty="0" smtClean="0">
                <a:solidFill>
                  <a:schemeClr val="tx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6" y="5120724"/>
            <a:ext cx="2342205" cy="853167"/>
          </a:xfrm>
        </p:spPr>
        <p:txBody>
          <a:bodyPr lIns="0" rIns="0">
            <a:normAutofit/>
          </a:bodyPr>
          <a:lstStyle>
            <a:lvl1pPr marL="0" indent="0" algn="ctr">
              <a:lnSpc>
                <a:spcPct val="100000"/>
              </a:lnSpc>
              <a:buNone/>
              <a:defRPr sz="1400" spc="51" baseline="0">
                <a:solidFill>
                  <a:schemeClr val="tx1">
                    <a:lumMod val="75000"/>
                    <a:lumOff val="25000"/>
                  </a:schemeClr>
                </a:solidFill>
              </a:defRPr>
            </a:lvl1pPr>
            <a:lvl2pPr marL="457189" indent="0">
              <a:lnSpc>
                <a:spcPct val="100000"/>
              </a:lnSpc>
              <a:buNone/>
              <a:defRPr sz="1400" spc="51" baseline="0"/>
            </a:lvl2pPr>
            <a:lvl3pPr marL="914377" indent="0">
              <a:lnSpc>
                <a:spcPct val="100000"/>
              </a:lnSpc>
              <a:buNone/>
              <a:defRPr sz="1400" spc="51" baseline="0"/>
            </a:lvl3pPr>
            <a:lvl4pPr marL="1371566" indent="0">
              <a:lnSpc>
                <a:spcPct val="100000"/>
              </a:lnSpc>
              <a:buNone/>
              <a:defRPr sz="1400" spc="51" baseline="0"/>
            </a:lvl4pPr>
            <a:lvl5pPr marL="1828754" indent="0">
              <a:lnSpc>
                <a:spcPct val="100000"/>
              </a:lnSpc>
              <a:buNone/>
              <a:defRPr sz="1400" spc="51"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189" indent="0">
              <a:buNone/>
              <a:defRPr sz="1200"/>
            </a:lvl2pPr>
            <a:lvl3pPr marL="914377" indent="0">
              <a:buNone/>
              <a:defRPr sz="1100"/>
            </a:lvl3pPr>
            <a:lvl4pPr marL="1371566" indent="0">
              <a:buNone/>
              <a:defRPr sz="1051"/>
            </a:lvl4pPr>
            <a:lvl5pPr marL="1828754" indent="0">
              <a:buNone/>
              <a:defRPr sz="1051"/>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10" y="3788814"/>
            <a:ext cx="2330727" cy="804859"/>
          </a:xfrm>
        </p:spPr>
        <p:txBody>
          <a:bodyPr lIns="0" rIns="0" anchor="b">
            <a:noAutofit/>
          </a:bodyPr>
          <a:lstStyle>
            <a:lvl1pPr marL="0" indent="0" algn="ctr">
              <a:buNone/>
              <a:defRPr lang="en-US" sz="3200" kern="1200" spc="151" baseline="0" dirty="0" smtClean="0">
                <a:solidFill>
                  <a:schemeClr val="tx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10" y="4464812"/>
            <a:ext cx="2330727" cy="438505"/>
          </a:xfrm>
        </p:spPr>
        <p:txBody>
          <a:bodyPr lIns="0" rIns="0" anchor="b">
            <a:noAutofit/>
          </a:bodyPr>
          <a:lstStyle>
            <a:lvl1pPr marL="0" indent="0" algn="ctr">
              <a:buNone/>
              <a:defRPr lang="en-US" sz="1400" kern="1200" spc="151" baseline="0" dirty="0" smtClean="0">
                <a:solidFill>
                  <a:schemeClr val="tx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10" y="5120724"/>
            <a:ext cx="2330727" cy="853167"/>
          </a:xfrm>
        </p:spPr>
        <p:txBody>
          <a:bodyPr lIns="0" rIns="0">
            <a:normAutofit/>
          </a:bodyPr>
          <a:lstStyle>
            <a:lvl1pPr marL="0" indent="0" algn="ctr">
              <a:lnSpc>
                <a:spcPct val="100000"/>
              </a:lnSpc>
              <a:buNone/>
              <a:defRPr sz="1400" spc="51" baseline="0">
                <a:solidFill>
                  <a:schemeClr val="tx1">
                    <a:lumMod val="75000"/>
                    <a:lumOff val="25000"/>
                  </a:schemeClr>
                </a:solidFill>
              </a:defRPr>
            </a:lvl1pPr>
            <a:lvl2pPr marL="457189" indent="0">
              <a:lnSpc>
                <a:spcPct val="100000"/>
              </a:lnSpc>
              <a:buNone/>
              <a:defRPr sz="1400" spc="51" baseline="0"/>
            </a:lvl2pPr>
            <a:lvl3pPr marL="914377" indent="0">
              <a:lnSpc>
                <a:spcPct val="100000"/>
              </a:lnSpc>
              <a:buNone/>
              <a:defRPr sz="1400" spc="51" baseline="0"/>
            </a:lvl3pPr>
            <a:lvl4pPr marL="1371566" indent="0">
              <a:lnSpc>
                <a:spcPct val="100000"/>
              </a:lnSpc>
              <a:buNone/>
              <a:defRPr sz="1400" spc="51" baseline="0"/>
            </a:lvl4pPr>
            <a:lvl5pPr marL="1828754" indent="0">
              <a:lnSpc>
                <a:spcPct val="100000"/>
              </a:lnSpc>
              <a:buNone/>
              <a:defRPr sz="1400" spc="51"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189" indent="0">
              <a:buNone/>
              <a:defRPr sz="1200"/>
            </a:lvl2pPr>
            <a:lvl3pPr marL="914377" indent="0">
              <a:buNone/>
              <a:defRPr sz="1100"/>
            </a:lvl3pPr>
            <a:lvl4pPr marL="1371566" indent="0">
              <a:buNone/>
              <a:defRPr sz="1051"/>
            </a:lvl4pPr>
            <a:lvl5pPr marL="1828754" indent="0">
              <a:buNone/>
              <a:defRPr sz="1051"/>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9"/>
            <a:ext cx="2330727" cy="804859"/>
          </a:xfrm>
        </p:spPr>
        <p:txBody>
          <a:bodyPr lIns="0" rIns="0" anchor="b">
            <a:noAutofit/>
          </a:bodyPr>
          <a:lstStyle>
            <a:lvl1pPr marL="0" indent="0" algn="ctr">
              <a:buNone/>
              <a:defRPr lang="en-US" sz="3200" kern="1200" spc="151" baseline="0" dirty="0" smtClean="0">
                <a:solidFill>
                  <a:schemeClr val="tx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6"/>
            <a:ext cx="2330727" cy="438505"/>
          </a:xfrm>
        </p:spPr>
        <p:txBody>
          <a:bodyPr lIns="0" rIns="0" anchor="b">
            <a:noAutofit/>
          </a:bodyPr>
          <a:lstStyle>
            <a:lvl1pPr marL="0" indent="0" algn="ctr">
              <a:buNone/>
              <a:defRPr lang="en-US" sz="1400" kern="1200" spc="151" baseline="0" dirty="0" smtClean="0">
                <a:solidFill>
                  <a:schemeClr val="tx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2"/>
            <a:ext cx="1238251"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1" y="2"/>
            <a:ext cx="3790951"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8"/>
            <a:ext cx="2330727" cy="853167"/>
          </a:xfrm>
        </p:spPr>
        <p:txBody>
          <a:bodyPr lIns="0" rIns="0">
            <a:normAutofit/>
          </a:bodyPr>
          <a:lstStyle>
            <a:lvl1pPr marL="0" indent="0" algn="ctr">
              <a:lnSpc>
                <a:spcPct val="100000"/>
              </a:lnSpc>
              <a:buNone/>
              <a:defRPr sz="1400" spc="51" baseline="0">
                <a:solidFill>
                  <a:schemeClr val="tx1">
                    <a:lumMod val="75000"/>
                    <a:lumOff val="25000"/>
                  </a:schemeClr>
                </a:solidFill>
              </a:defRPr>
            </a:lvl1pPr>
            <a:lvl2pPr marL="457189" indent="0">
              <a:lnSpc>
                <a:spcPct val="100000"/>
              </a:lnSpc>
              <a:buNone/>
              <a:defRPr sz="1400" spc="51" baseline="0"/>
            </a:lvl2pPr>
            <a:lvl3pPr marL="914377" indent="0">
              <a:lnSpc>
                <a:spcPct val="100000"/>
              </a:lnSpc>
              <a:buNone/>
              <a:defRPr sz="1400" spc="51" baseline="0"/>
            </a:lvl3pPr>
            <a:lvl4pPr marL="1371566" indent="0">
              <a:lnSpc>
                <a:spcPct val="100000"/>
              </a:lnSpc>
              <a:buNone/>
              <a:defRPr sz="1400" spc="51" baseline="0"/>
            </a:lvl4pPr>
            <a:lvl5pPr marL="1828754" indent="0">
              <a:lnSpc>
                <a:spcPct val="100000"/>
              </a:lnSpc>
              <a:buNone/>
              <a:defRPr sz="1400" spc="51"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1" cy="1204912"/>
          </a:xfrm>
        </p:spPr>
        <p:txBody>
          <a:bodyPr anchor="b">
            <a:normAutofit/>
          </a:bodyPr>
          <a:lstStyle>
            <a:lvl1pPr>
              <a:defRPr lang="en-US" sz="2800" kern="1200" cap="all" spc="151"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1" cy="1525588"/>
          </a:xfrm>
        </p:spPr>
        <p:txBody>
          <a:bodyPr anchor="b">
            <a:normAutofit/>
          </a:bodyPr>
          <a:lstStyle>
            <a:lvl1pPr marL="0" indent="0">
              <a:lnSpc>
                <a:spcPct val="100000"/>
              </a:lnSpc>
              <a:buNone/>
              <a:defRPr sz="1400" spc="51" baseline="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1" y="876302"/>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6" y="2"/>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2"/>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2"/>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2"/>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8"/>
            <a:ext cx="4179571" cy="1524735"/>
          </a:xfrm>
        </p:spPr>
        <p:txBody>
          <a:bodyPr anchor="b">
            <a:noAutofit/>
          </a:bodyPr>
          <a:lstStyle>
            <a:lvl1pPr algn="l">
              <a:defRPr sz="3200" spc="151"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5"/>
            <a:ext cx="4179571" cy="2004161"/>
          </a:xfrm>
        </p:spPr>
        <p:txBody>
          <a:bodyPr>
            <a:normAutofit/>
          </a:bodyPr>
          <a:lstStyle>
            <a:lvl1pPr marL="0" indent="0" algn="l">
              <a:lnSpc>
                <a:spcPct val="150000"/>
              </a:lnSpc>
              <a:buNone/>
              <a:defRPr sz="1400" spc="51" baseline="0">
                <a:solidFill>
                  <a:schemeClr val="tx1">
                    <a:lumMod val="75000"/>
                    <a:lumOff val="2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9"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1" y="6356352"/>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2" y="6356352"/>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9" y="6356352"/>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7"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1" y="1020447"/>
            <a:ext cx="3171825" cy="1325563"/>
          </a:xfrm>
        </p:spPr>
        <p:txBody>
          <a:bodyPr anchor="b">
            <a:normAutofit/>
          </a:bodyPr>
          <a:lstStyle>
            <a:lvl1pPr>
              <a:defRPr sz="2800" spc="151"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1" y="2924177"/>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189" indent="0">
              <a:lnSpc>
                <a:spcPct val="120000"/>
              </a:lnSpc>
              <a:spcBef>
                <a:spcPts val="1000"/>
              </a:spcBef>
              <a:buNone/>
              <a:defRPr sz="1400">
                <a:solidFill>
                  <a:schemeClr val="tx1">
                    <a:lumMod val="75000"/>
                    <a:lumOff val="25000"/>
                  </a:schemeClr>
                </a:solidFill>
              </a:defRPr>
            </a:lvl2pPr>
            <a:lvl3pPr marL="914377" indent="0">
              <a:lnSpc>
                <a:spcPct val="120000"/>
              </a:lnSpc>
              <a:spcBef>
                <a:spcPts val="1000"/>
              </a:spcBef>
              <a:buNone/>
              <a:defRPr sz="1400">
                <a:solidFill>
                  <a:schemeClr val="tx1">
                    <a:lumMod val="75000"/>
                    <a:lumOff val="25000"/>
                  </a:schemeClr>
                </a:solidFill>
              </a:defRPr>
            </a:lvl3pPr>
            <a:lvl4pPr marL="1371566" indent="0">
              <a:lnSpc>
                <a:spcPct val="120000"/>
              </a:lnSpc>
              <a:spcBef>
                <a:spcPts val="1000"/>
              </a:spcBef>
              <a:buNone/>
              <a:defRPr sz="1400">
                <a:solidFill>
                  <a:schemeClr val="tx1">
                    <a:lumMod val="75000"/>
                    <a:lumOff val="25000"/>
                  </a:schemeClr>
                </a:solidFill>
              </a:defRPr>
            </a:lvl4pPr>
            <a:lvl5pPr marL="1828754"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2"/>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5" y="6356351"/>
            <a:ext cx="2482843"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2"/>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5"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sz="1800"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1" y="5509419"/>
            <a:ext cx="4082143" cy="585788"/>
          </a:xfrm>
        </p:spPr>
        <p:txBody>
          <a:bodyPr>
            <a:normAutofit/>
          </a:bodyPr>
          <a:lstStyle>
            <a:lvl1pPr>
              <a:defRPr lang="en-US" sz="2800" kern="1200" cap="all" spc="151"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9" y="1481138"/>
            <a:ext cx="2141764" cy="514350"/>
          </a:xfrm>
        </p:spPr>
        <p:txBody>
          <a:bodyPr anchor="ctr">
            <a:noAutofit/>
          </a:bodyPr>
          <a:lstStyle>
            <a:lvl1pPr marL="0" indent="0" algn="r">
              <a:buNone/>
              <a:defRPr sz="1600" cap="all" spc="151"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1"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1" y="3633788"/>
            <a:ext cx="2141764" cy="514350"/>
          </a:xfrm>
        </p:spPr>
        <p:txBody>
          <a:bodyPr anchor="ctr">
            <a:noAutofit/>
          </a:bodyPr>
          <a:lstStyle>
            <a:lvl1pPr marL="0" indent="0" algn="r">
              <a:buNone/>
              <a:defRPr sz="1600" cap="all" spc="151"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1" y="4710114"/>
            <a:ext cx="2141764" cy="514350"/>
          </a:xfrm>
        </p:spPr>
        <p:txBody>
          <a:bodyPr anchor="ctr">
            <a:noAutofit/>
          </a:bodyPr>
          <a:lstStyle>
            <a:lvl1pPr marL="0" indent="0" algn="r">
              <a:buNone/>
              <a:defRPr sz="1600" cap="all" spc="151"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7" y="1594478"/>
            <a:ext cx="5539095" cy="1010842"/>
          </a:xfrm>
        </p:spPr>
        <p:txBody>
          <a:bodyPr anchor="t">
            <a:normAutofit/>
          </a:bodyPr>
          <a:lstStyle>
            <a:lvl1pPr marL="0" indent="0" algn="l">
              <a:lnSpc>
                <a:spcPct val="100000"/>
              </a:lnSpc>
              <a:buNone/>
              <a:defRPr sz="1400" spc="51"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30" y="2682564"/>
            <a:ext cx="5539095" cy="1010842"/>
          </a:xfrm>
        </p:spPr>
        <p:txBody>
          <a:bodyPr anchor="t">
            <a:normAutofit/>
          </a:bodyPr>
          <a:lstStyle>
            <a:lvl1pPr marL="0" indent="0" algn="l">
              <a:lnSpc>
                <a:spcPct val="100000"/>
              </a:lnSpc>
              <a:buNone/>
              <a:defRPr sz="1400" spc="51"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539095" cy="1010842"/>
          </a:xfrm>
        </p:spPr>
        <p:txBody>
          <a:bodyPr anchor="t">
            <a:normAutofit/>
          </a:bodyPr>
          <a:lstStyle>
            <a:lvl1pPr marL="0" indent="0" algn="l">
              <a:lnSpc>
                <a:spcPct val="100000"/>
              </a:lnSpc>
              <a:buNone/>
              <a:defRPr sz="1400" spc="51"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1" y="4824430"/>
            <a:ext cx="5539095" cy="1010842"/>
          </a:xfrm>
        </p:spPr>
        <p:txBody>
          <a:bodyPr anchor="t">
            <a:normAutofit/>
          </a:bodyPr>
          <a:lstStyle>
            <a:lvl1pPr marL="0" indent="0" algn="l">
              <a:lnSpc>
                <a:spcPct val="100000"/>
              </a:lnSpc>
              <a:buNone/>
              <a:defRPr sz="1400" spc="51"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6"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4"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2"/>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5" y="6356352"/>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9"/>
            <a:ext cx="8421688" cy="1325563"/>
          </a:xfrm>
        </p:spPr>
        <p:txBody>
          <a:bodyPr>
            <a:normAutofit/>
          </a:bodyPr>
          <a:lstStyle>
            <a:lvl1pPr algn="ctr">
              <a:defRPr lang="en-US" sz="2800" kern="1200" spc="151"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1" y="2563125"/>
            <a:ext cx="4031945" cy="365125"/>
          </a:xfrm>
        </p:spPr>
        <p:txBody>
          <a:bodyPr>
            <a:normAutofit/>
          </a:bodyPr>
          <a:lstStyle>
            <a:lvl1pPr marL="0" indent="0" algn="ctr">
              <a:buNone/>
              <a:defRPr lang="en-US" sz="2000" kern="1200" spc="151"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5" y="3070348"/>
            <a:ext cx="4031031"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5" y="2563125"/>
            <a:ext cx="4031945" cy="365125"/>
          </a:xfrm>
        </p:spPr>
        <p:txBody>
          <a:bodyPr>
            <a:normAutofit/>
          </a:bodyPr>
          <a:lstStyle>
            <a:lvl1pPr marL="0" indent="0" algn="ctr">
              <a:buNone/>
              <a:defRPr lang="en-US" sz="2000" kern="1200" spc="151" baseline="0" dirty="0">
                <a:solidFill>
                  <a:schemeClr val="tx1">
                    <a:lumMod val="75000"/>
                    <a:lumOff val="25000"/>
                  </a:schemeClr>
                </a:solidFill>
                <a:latin typeface="+mj-lt"/>
                <a:ea typeface="+mj-ea"/>
                <a:cs typeface="+mj-cs"/>
              </a:defRPr>
            </a:lvl1pPr>
          </a:lstStyle>
          <a:p>
            <a:pPr marL="0" lvl="0" indent="0" algn="l" defTabSz="914377"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1"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901" y="4319433"/>
            <a:ext cx="4031945" cy="365125"/>
          </a:xfrm>
        </p:spPr>
        <p:txBody>
          <a:bodyPr>
            <a:normAutofit/>
          </a:bodyPr>
          <a:lstStyle>
            <a:lvl1pPr marL="0" indent="0" algn="ctr">
              <a:buNone/>
              <a:defRPr lang="en-US" sz="2000" kern="1200" spc="151" baseline="0" dirty="0">
                <a:solidFill>
                  <a:schemeClr val="tx1">
                    <a:lumMod val="75000"/>
                    <a:lumOff val="25000"/>
                  </a:schemeClr>
                </a:solidFill>
                <a:latin typeface="+mj-lt"/>
                <a:ea typeface="+mj-ea"/>
                <a:cs typeface="+mj-cs"/>
              </a:defRPr>
            </a:lvl1pPr>
          </a:lstStyle>
          <a:p>
            <a:pPr marL="0" lvl="0" indent="0" algn="l" defTabSz="914377"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3" y="4826656"/>
            <a:ext cx="4031031"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2" y="4319433"/>
            <a:ext cx="4031945" cy="365125"/>
          </a:xfrm>
        </p:spPr>
        <p:txBody>
          <a:bodyPr>
            <a:normAutofit/>
          </a:bodyPr>
          <a:lstStyle>
            <a:lvl1pPr marL="0" indent="0" algn="ctr">
              <a:buNone/>
              <a:defRPr lang="en-US" sz="2000" kern="1200" spc="151" baseline="0" dirty="0">
                <a:solidFill>
                  <a:schemeClr val="tx1">
                    <a:lumMod val="75000"/>
                    <a:lumOff val="25000"/>
                  </a:schemeClr>
                </a:solidFill>
                <a:latin typeface="+mj-lt"/>
                <a:ea typeface="+mj-ea"/>
                <a:cs typeface="+mj-cs"/>
              </a:defRPr>
            </a:lvl1pPr>
          </a:lstStyle>
          <a:p>
            <a:pPr marL="0" lvl="0" indent="0" algn="l" defTabSz="914377"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1"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9" y="2"/>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5"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5"/>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7"/>
            <a:ext cx="3139440" cy="1325563"/>
          </a:xfrm>
        </p:spPr>
        <p:txBody>
          <a:bodyPr anchor="b">
            <a:normAutofit/>
          </a:bodyPr>
          <a:lstStyle>
            <a:lvl1pPr algn="l">
              <a:defRPr lang="en-US" sz="2800" kern="1200" spc="151"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5" y="1530637"/>
            <a:ext cx="5433204" cy="365125"/>
          </a:xfrm>
        </p:spPr>
        <p:txBody>
          <a:bodyPr>
            <a:normAutofit/>
          </a:bodyPr>
          <a:lstStyle>
            <a:lvl1pPr marL="0" indent="0">
              <a:buNone/>
              <a:defRPr lang="en-US" sz="2000" kern="1200" spc="151"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9"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5" y="2630433"/>
            <a:ext cx="5433204" cy="365125"/>
          </a:xfrm>
        </p:spPr>
        <p:txBody>
          <a:bodyPr>
            <a:normAutofit/>
          </a:bodyPr>
          <a:lstStyle>
            <a:lvl1pPr marL="0" indent="0">
              <a:buNone/>
              <a:defRPr lang="en-US" sz="2000" kern="1200" spc="151"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9"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5" y="3730229"/>
            <a:ext cx="5433204" cy="365125"/>
          </a:xfrm>
        </p:spPr>
        <p:txBody>
          <a:bodyPr>
            <a:normAutofit/>
          </a:bodyPr>
          <a:lstStyle>
            <a:lvl1pPr marL="0" indent="0">
              <a:buNone/>
              <a:defRPr lang="en-US" sz="2000" kern="1200" spc="151"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9"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7" y="4830026"/>
            <a:ext cx="5433204" cy="365125"/>
          </a:xfrm>
        </p:spPr>
        <p:txBody>
          <a:bodyPr>
            <a:normAutofit/>
          </a:bodyPr>
          <a:lstStyle>
            <a:lvl1pPr marL="0" indent="0">
              <a:buNone/>
              <a:defRPr lang="en-US" sz="2000" kern="1200" spc="151"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1"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1" y="6356352"/>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2"/>
            <a:ext cx="3243943"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8" y="6356352"/>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1" cy="1204912"/>
          </a:xfrm>
        </p:spPr>
        <p:txBody>
          <a:bodyPr anchor="b">
            <a:normAutofit/>
          </a:bodyPr>
          <a:lstStyle>
            <a:lvl1pPr>
              <a:defRPr lang="en-US" sz="2800" kern="1200" spc="151"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1" cy="1525588"/>
          </a:xfrm>
        </p:spPr>
        <p:txBody>
          <a:bodyPr>
            <a:normAutofit/>
          </a:bodyPr>
          <a:lstStyle>
            <a:lvl1pPr marL="0" indent="0">
              <a:lnSpc>
                <a:spcPct val="100000"/>
              </a:lnSpc>
              <a:buNone/>
              <a:defRPr sz="1400" spc="51" baseline="0">
                <a:solidFill>
                  <a:schemeClr val="tx1">
                    <a:lumMod val="75000"/>
                    <a:lumOff val="2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7"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1"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2"/>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4" y="6356352"/>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2"/>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49" y="2571237"/>
            <a:ext cx="4179571" cy="1715531"/>
          </a:xfrm>
        </p:spPr>
        <p:txBody>
          <a:bodyPr anchor="ctr">
            <a:noAutofit/>
          </a:bodyPr>
          <a:lstStyle>
            <a:lvl1pPr algn="l">
              <a:defRPr sz="3600" spc="151"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1"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3"/>
            <a:ext cx="5431971" cy="846301"/>
          </a:xfrm>
        </p:spPr>
        <p:txBody>
          <a:bodyPr anchor="t">
            <a:normAutofit/>
          </a:bodyPr>
          <a:lstStyle>
            <a:lvl1pPr>
              <a:defRPr lang="en-US" sz="2800" kern="1200" cap="all" spc="151"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5" y="2469517"/>
            <a:ext cx="5433204" cy="365125"/>
          </a:xfrm>
        </p:spPr>
        <p:txBody>
          <a:bodyPr>
            <a:normAutofit/>
          </a:bodyPr>
          <a:lstStyle>
            <a:lvl1pPr marL="0" indent="0">
              <a:buNone/>
              <a:defRPr lang="en-US" sz="2000" kern="1200" cap="all" spc="151"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9"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5" y="3569311"/>
            <a:ext cx="5433204" cy="365125"/>
          </a:xfrm>
        </p:spPr>
        <p:txBody>
          <a:bodyPr>
            <a:normAutofit/>
          </a:bodyPr>
          <a:lstStyle>
            <a:lvl1pPr marL="0" indent="0">
              <a:buNone/>
              <a:defRPr lang="en-US" sz="2000" kern="1200" cap="all" spc="151"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9"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5" y="4669109"/>
            <a:ext cx="5433204" cy="365125"/>
          </a:xfrm>
        </p:spPr>
        <p:txBody>
          <a:bodyPr>
            <a:normAutofit/>
          </a:bodyPr>
          <a:lstStyle>
            <a:lvl1pPr marL="0" indent="0">
              <a:buNone/>
              <a:defRPr lang="en-US" sz="2000" kern="1200" cap="all" spc="151"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9"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1" y="6356352"/>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2"/>
            <a:ext cx="3243943"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8" y="6356352"/>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9"/>
            <a:ext cx="8421688" cy="1325563"/>
          </a:xfrm>
        </p:spPr>
        <p:txBody>
          <a:bodyPr>
            <a:normAutofit/>
          </a:bodyPr>
          <a:lstStyle>
            <a:lvl1pPr algn="ctr">
              <a:defRPr lang="en-US" sz="2800" kern="1200" cap="all" spc="151"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5" y="2776936"/>
            <a:ext cx="2882475" cy="823912"/>
          </a:xfrm>
        </p:spPr>
        <p:txBody>
          <a:bodyPr anchor="b">
            <a:noAutofit/>
          </a:bodyPr>
          <a:lstStyle>
            <a:lvl1pPr marL="0" indent="0">
              <a:buNone/>
              <a:defRPr lang="en-US" sz="2000" kern="1200" cap="all" spc="151" baseline="0" dirty="0" smtClean="0">
                <a:solidFill>
                  <a:schemeClr val="tx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5" y="3834608"/>
            <a:ext cx="2882475" cy="1997867"/>
          </a:xfrm>
        </p:spPr>
        <p:txBody>
          <a:bodyPr>
            <a:normAutofit/>
          </a:bodyPr>
          <a:lstStyle>
            <a:lvl1pPr marL="0" indent="0">
              <a:lnSpc>
                <a:spcPct val="100000"/>
              </a:lnSpc>
              <a:buNone/>
              <a:defRPr sz="1400" spc="51" baseline="0">
                <a:solidFill>
                  <a:schemeClr val="tx1">
                    <a:lumMod val="75000"/>
                    <a:lumOff val="25000"/>
                  </a:schemeClr>
                </a:solidFill>
              </a:defRPr>
            </a:lvl1pPr>
            <a:lvl2pPr marL="457189" indent="0">
              <a:lnSpc>
                <a:spcPct val="100000"/>
              </a:lnSpc>
              <a:buNone/>
              <a:defRPr sz="1400" spc="51" baseline="0">
                <a:solidFill>
                  <a:schemeClr val="tx1">
                    <a:lumMod val="75000"/>
                    <a:lumOff val="25000"/>
                  </a:schemeClr>
                </a:solidFill>
              </a:defRPr>
            </a:lvl2pPr>
            <a:lvl3pPr marL="914377" indent="0">
              <a:lnSpc>
                <a:spcPct val="100000"/>
              </a:lnSpc>
              <a:buNone/>
              <a:defRPr sz="1400" spc="51" baseline="0">
                <a:solidFill>
                  <a:schemeClr val="tx1">
                    <a:lumMod val="75000"/>
                    <a:lumOff val="25000"/>
                  </a:schemeClr>
                </a:solidFill>
              </a:defRPr>
            </a:lvl3pPr>
            <a:lvl4pPr marL="1371566" indent="0">
              <a:lnSpc>
                <a:spcPct val="100000"/>
              </a:lnSpc>
              <a:buNone/>
              <a:defRPr sz="1400" spc="51" baseline="0">
                <a:solidFill>
                  <a:schemeClr val="tx1">
                    <a:lumMod val="75000"/>
                    <a:lumOff val="25000"/>
                  </a:schemeClr>
                </a:solidFill>
              </a:defRPr>
            </a:lvl4pPr>
            <a:lvl5pPr marL="1828754" indent="0">
              <a:lnSpc>
                <a:spcPct val="100000"/>
              </a:lnSpc>
              <a:buNone/>
              <a:defRPr sz="1400" spc="51"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6" y="2776936"/>
            <a:ext cx="2896671" cy="823912"/>
          </a:xfrm>
        </p:spPr>
        <p:txBody>
          <a:bodyPr anchor="b">
            <a:noAutofit/>
          </a:bodyPr>
          <a:lstStyle>
            <a:lvl1pPr marL="0" indent="0">
              <a:buNone/>
              <a:defRPr lang="en-US" sz="2000" kern="1200" cap="all" spc="151" baseline="0" dirty="0" smtClean="0">
                <a:solidFill>
                  <a:schemeClr val="tx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6" y="3834608"/>
            <a:ext cx="2896671" cy="1997867"/>
          </a:xfrm>
        </p:spPr>
        <p:txBody>
          <a:bodyPr>
            <a:normAutofit/>
          </a:bodyPr>
          <a:lstStyle>
            <a:lvl1pPr marL="0" indent="0">
              <a:lnSpc>
                <a:spcPct val="100000"/>
              </a:lnSpc>
              <a:buNone/>
              <a:defRPr sz="1400" spc="51" baseline="0">
                <a:solidFill>
                  <a:schemeClr val="tx1">
                    <a:lumMod val="75000"/>
                    <a:lumOff val="25000"/>
                  </a:schemeClr>
                </a:solidFill>
              </a:defRPr>
            </a:lvl1pPr>
            <a:lvl2pPr marL="457189" indent="0">
              <a:lnSpc>
                <a:spcPct val="100000"/>
              </a:lnSpc>
              <a:buNone/>
              <a:defRPr sz="1400" spc="51" baseline="0">
                <a:solidFill>
                  <a:schemeClr val="tx1">
                    <a:lumMod val="75000"/>
                    <a:lumOff val="25000"/>
                  </a:schemeClr>
                </a:solidFill>
              </a:defRPr>
            </a:lvl2pPr>
            <a:lvl3pPr marL="914377" indent="0">
              <a:lnSpc>
                <a:spcPct val="100000"/>
              </a:lnSpc>
              <a:buNone/>
              <a:defRPr sz="1400" spc="51" baseline="0">
                <a:solidFill>
                  <a:schemeClr val="tx1">
                    <a:lumMod val="75000"/>
                    <a:lumOff val="25000"/>
                  </a:schemeClr>
                </a:solidFill>
              </a:defRPr>
            </a:lvl3pPr>
            <a:lvl4pPr marL="1371566" indent="0">
              <a:lnSpc>
                <a:spcPct val="100000"/>
              </a:lnSpc>
              <a:buNone/>
              <a:defRPr sz="1400" spc="51" baseline="0">
                <a:solidFill>
                  <a:schemeClr val="tx1">
                    <a:lumMod val="75000"/>
                    <a:lumOff val="25000"/>
                  </a:schemeClr>
                </a:solidFill>
              </a:defRPr>
            </a:lvl4pPr>
            <a:lvl5pPr marL="1828754" indent="0">
              <a:lnSpc>
                <a:spcPct val="100000"/>
              </a:lnSpc>
              <a:buNone/>
              <a:defRPr sz="1400" spc="51"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1" baseline="0" dirty="0" smtClean="0">
                <a:solidFill>
                  <a:schemeClr val="tx1">
                    <a:lumMod val="75000"/>
                    <a:lumOff val="25000"/>
                  </a:schemeClr>
                </a:solidFill>
                <a:latin typeface="+mj-lt"/>
                <a:ea typeface="+mj-ea"/>
                <a:cs typeface="+mj-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8"/>
            <a:ext cx="2882475" cy="1997867"/>
          </a:xfrm>
        </p:spPr>
        <p:txBody>
          <a:bodyPr>
            <a:normAutofit/>
          </a:bodyPr>
          <a:lstStyle>
            <a:lvl1pPr marL="0" indent="0">
              <a:lnSpc>
                <a:spcPct val="100000"/>
              </a:lnSpc>
              <a:buNone/>
              <a:defRPr sz="1400" spc="51" baseline="0">
                <a:solidFill>
                  <a:schemeClr val="tx1">
                    <a:lumMod val="75000"/>
                    <a:lumOff val="25000"/>
                  </a:schemeClr>
                </a:solidFill>
              </a:defRPr>
            </a:lvl1pPr>
            <a:lvl2pPr marL="457189" indent="0">
              <a:lnSpc>
                <a:spcPct val="100000"/>
              </a:lnSpc>
              <a:buNone/>
              <a:defRPr sz="1400" spc="51" baseline="0">
                <a:solidFill>
                  <a:schemeClr val="tx1">
                    <a:lumMod val="75000"/>
                    <a:lumOff val="25000"/>
                  </a:schemeClr>
                </a:solidFill>
              </a:defRPr>
            </a:lvl2pPr>
            <a:lvl3pPr marL="914377" indent="0">
              <a:lnSpc>
                <a:spcPct val="100000"/>
              </a:lnSpc>
              <a:buNone/>
              <a:defRPr sz="1400" spc="51" baseline="0">
                <a:solidFill>
                  <a:schemeClr val="tx1">
                    <a:lumMod val="75000"/>
                    <a:lumOff val="25000"/>
                  </a:schemeClr>
                </a:solidFill>
              </a:defRPr>
            </a:lvl3pPr>
            <a:lvl4pPr marL="1371566" indent="0">
              <a:lnSpc>
                <a:spcPct val="100000"/>
              </a:lnSpc>
              <a:buNone/>
              <a:defRPr sz="1400" spc="51" baseline="0">
                <a:solidFill>
                  <a:schemeClr val="tx1">
                    <a:lumMod val="75000"/>
                    <a:lumOff val="25000"/>
                  </a:schemeClr>
                </a:solidFill>
              </a:defRPr>
            </a:lvl4pPr>
            <a:lvl5pPr marL="1828754" indent="0">
              <a:lnSpc>
                <a:spcPct val="100000"/>
              </a:lnSpc>
              <a:buNone/>
              <a:defRPr sz="1400" spc="51"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1"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377"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nodejs/" TargetMode="External"/><Relationship Id="rId2" Type="http://schemas.openxmlformats.org/officeDocument/2006/relationships/hyperlink" Target="https://www.w3schools.com/REACT/DEFAULT.ASP" TargetMode="External"/><Relationship Id="rId1" Type="http://schemas.openxmlformats.org/officeDocument/2006/relationships/slideLayout" Target="../slideLayouts/slideLayout9.xml"/><Relationship Id="rId5" Type="http://schemas.openxmlformats.org/officeDocument/2006/relationships/hyperlink" Target="https://youtu.be/T26V1aSEtJE" TargetMode="External"/><Relationship Id="rId4" Type="http://schemas.openxmlformats.org/officeDocument/2006/relationships/hyperlink" Target="https://www.alphavantage.co/documentat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hyperlink" Target="https://azmisahin.com/" TargetMode="External"/><Relationship Id="rId3" Type="http://schemas.openxmlformats.org/officeDocument/2006/relationships/hyperlink" Target="https://marxsoftware.blogspot.com/2011/01/html5-logo-and-whatwg-html-naming.html" TargetMode="External"/><Relationship Id="rId7"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17.xml"/><Relationship Id="rId6" Type="http://schemas.openxmlformats.org/officeDocument/2006/relationships/image" Target="../media/image29.png"/><Relationship Id="rId5" Type="http://schemas.openxmlformats.org/officeDocument/2006/relationships/hyperlink" Target="https://wallpaperaccess.com/css" TargetMode="External"/><Relationship Id="rId4" Type="http://schemas.openxmlformats.org/officeDocument/2006/relationships/image" Target="../media/image28.jp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xml"/><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959441" y="3755255"/>
            <a:ext cx="7398371" cy="1801788"/>
          </a:xfrm>
        </p:spPr>
        <p:txBody>
          <a:bodyPr/>
          <a:lstStyle/>
          <a:p>
            <a:r>
              <a:rPr lang="en-US" sz="4400" dirty="0">
                <a:solidFill>
                  <a:schemeClr val="tx1"/>
                </a:solidFill>
              </a:rPr>
              <a:t>Real-Time stock market data web application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868142" y="5848401"/>
            <a:ext cx="6323860" cy="1000721"/>
          </a:xfrm>
        </p:spPr>
        <p:txBody>
          <a:bodyPr>
            <a:noAutofit/>
          </a:bodyPr>
          <a:lstStyle/>
          <a:p>
            <a:pPr algn="r"/>
            <a:r>
              <a:rPr lang="en-US" sz="2500" dirty="0">
                <a:solidFill>
                  <a:schemeClr val="tx1"/>
                </a:solidFill>
              </a:rPr>
              <a:t>- Milind Rathore</a:t>
            </a:r>
          </a:p>
          <a:p>
            <a:pPr algn="r"/>
            <a:r>
              <a:rPr lang="en-US" sz="2500" dirty="0">
                <a:solidFill>
                  <a:schemeClr val="tx1"/>
                </a:solidFill>
              </a:rPr>
              <a:t>INDIAN INSTITUE OF TECHNOLOGY ROPAR</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343249" y="892177"/>
            <a:ext cx="9505264" cy="881299"/>
          </a:xfrm>
        </p:spPr>
        <p:txBody>
          <a:bodyPr>
            <a:noAutofit/>
          </a:bodyPr>
          <a:lstStyle/>
          <a:p>
            <a:r>
              <a:rPr lang="en-US" sz="4000" dirty="0">
                <a:solidFill>
                  <a:schemeClr val="tx1"/>
                </a:solidFill>
              </a:rPr>
              <a:t>Path-flow of working project</a:t>
            </a:r>
          </a:p>
        </p:txBody>
      </p:sp>
      <p:sp>
        <p:nvSpPr>
          <p:cNvPr id="17" name="Arrow: Curved Down 16">
            <a:extLst>
              <a:ext uri="{FF2B5EF4-FFF2-40B4-BE49-F238E27FC236}">
                <a16:creationId xmlns:a16="http://schemas.microsoft.com/office/drawing/2014/main" id="{384FA9BB-1B6E-7A39-9319-D8861454322E}"/>
              </a:ext>
            </a:extLst>
          </p:cNvPr>
          <p:cNvSpPr/>
          <p:nvPr/>
        </p:nvSpPr>
        <p:spPr>
          <a:xfrm rot="10800000">
            <a:off x="7146834" y="2981205"/>
            <a:ext cx="2037225" cy="447796"/>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1"/>
            <a:ext cx="2743200" cy="365125"/>
          </a:xfrm>
        </p:spPr>
        <p:txBody>
          <a:bodyPr/>
          <a:lstStyle/>
          <a:p>
            <a:fld id="{B5CEABB6-07DC-46E8-9B57-56EC44A396E5}" type="slidenum">
              <a:rPr lang="en-US" smtClean="0">
                <a:solidFill>
                  <a:schemeClr val="tx1"/>
                </a:solidFill>
              </a:rPr>
              <a:pPr/>
              <a:t>10</a:t>
            </a:fld>
            <a:endParaRPr lang="en-US" dirty="0">
              <a:solidFill>
                <a:schemeClr val="tx1"/>
              </a:solidFill>
            </a:endParaRPr>
          </a:p>
        </p:txBody>
      </p:sp>
      <p:sp>
        <p:nvSpPr>
          <p:cNvPr id="8" name="Rectangle: Beveled 7">
            <a:extLst>
              <a:ext uri="{FF2B5EF4-FFF2-40B4-BE49-F238E27FC236}">
                <a16:creationId xmlns:a16="http://schemas.microsoft.com/office/drawing/2014/main" id="{29B3F0B8-9B7B-C35B-C586-0CAEAF5AE2CF}"/>
              </a:ext>
            </a:extLst>
          </p:cNvPr>
          <p:cNvSpPr/>
          <p:nvPr/>
        </p:nvSpPr>
        <p:spPr>
          <a:xfrm>
            <a:off x="1343250" y="2379217"/>
            <a:ext cx="1562471" cy="881299"/>
          </a:xfrm>
          <a:prstGeom prst="bevel">
            <a:avLst/>
          </a:prstGeom>
          <a:solidFill>
            <a:srgbClr val="FBF4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Home Page</a:t>
            </a:r>
            <a:endParaRPr lang="en-IN" dirty="0">
              <a:solidFill>
                <a:schemeClr val="tx1"/>
              </a:solidFill>
            </a:endParaRPr>
          </a:p>
        </p:txBody>
      </p:sp>
      <p:sp>
        <p:nvSpPr>
          <p:cNvPr id="10" name="Rectangle: Beveled 9">
            <a:extLst>
              <a:ext uri="{FF2B5EF4-FFF2-40B4-BE49-F238E27FC236}">
                <a16:creationId xmlns:a16="http://schemas.microsoft.com/office/drawing/2014/main" id="{BC376AEE-6771-B6BD-FC63-86F65753C50E}"/>
              </a:ext>
            </a:extLst>
          </p:cNvPr>
          <p:cNvSpPr/>
          <p:nvPr/>
        </p:nvSpPr>
        <p:spPr>
          <a:xfrm>
            <a:off x="9286042" y="2379216"/>
            <a:ext cx="1562471" cy="881299"/>
          </a:xfrm>
          <a:prstGeom prst="bevel">
            <a:avLst/>
          </a:prstGeom>
          <a:solidFill>
            <a:srgbClr val="FBF4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Account Verification</a:t>
            </a:r>
            <a:endParaRPr lang="en-IN" dirty="0">
              <a:solidFill>
                <a:schemeClr val="tx1"/>
              </a:solidFill>
            </a:endParaRPr>
          </a:p>
        </p:txBody>
      </p:sp>
      <p:sp>
        <p:nvSpPr>
          <p:cNvPr id="11" name="Rectangle: Beveled 10">
            <a:extLst>
              <a:ext uri="{FF2B5EF4-FFF2-40B4-BE49-F238E27FC236}">
                <a16:creationId xmlns:a16="http://schemas.microsoft.com/office/drawing/2014/main" id="{FD6F001E-F667-3004-9161-D6116FECAD47}"/>
              </a:ext>
            </a:extLst>
          </p:cNvPr>
          <p:cNvSpPr/>
          <p:nvPr/>
        </p:nvSpPr>
        <p:spPr>
          <a:xfrm>
            <a:off x="5044926" y="3866256"/>
            <a:ext cx="2101909" cy="881299"/>
          </a:xfrm>
          <a:prstGeom prst="bevel">
            <a:avLst/>
          </a:prstGeom>
          <a:solidFill>
            <a:srgbClr val="FBF4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Search Company Information</a:t>
            </a:r>
            <a:endParaRPr lang="en-IN" dirty="0">
              <a:solidFill>
                <a:schemeClr val="tx1"/>
              </a:solidFill>
            </a:endParaRPr>
          </a:p>
        </p:txBody>
      </p:sp>
      <p:sp>
        <p:nvSpPr>
          <p:cNvPr id="12" name="Rectangle: Beveled 11">
            <a:extLst>
              <a:ext uri="{FF2B5EF4-FFF2-40B4-BE49-F238E27FC236}">
                <a16:creationId xmlns:a16="http://schemas.microsoft.com/office/drawing/2014/main" id="{A96FD254-9E46-DFE7-E12F-546C4EED36A2}"/>
              </a:ext>
            </a:extLst>
          </p:cNvPr>
          <p:cNvSpPr/>
          <p:nvPr/>
        </p:nvSpPr>
        <p:spPr>
          <a:xfrm>
            <a:off x="5044926" y="5353295"/>
            <a:ext cx="2101909" cy="881299"/>
          </a:xfrm>
          <a:prstGeom prst="bevel">
            <a:avLst/>
          </a:prstGeom>
          <a:solidFill>
            <a:srgbClr val="FBF4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Stock Market API Database</a:t>
            </a:r>
            <a:endParaRPr lang="en-IN" dirty="0">
              <a:solidFill>
                <a:schemeClr val="tx1"/>
              </a:solidFill>
            </a:endParaRPr>
          </a:p>
        </p:txBody>
      </p:sp>
      <p:sp>
        <p:nvSpPr>
          <p:cNvPr id="13" name="Rectangle: Beveled 12">
            <a:extLst>
              <a:ext uri="{FF2B5EF4-FFF2-40B4-BE49-F238E27FC236}">
                <a16:creationId xmlns:a16="http://schemas.microsoft.com/office/drawing/2014/main" id="{EAFFD3CD-2394-2BC7-62B7-E77F5567FEDC}"/>
              </a:ext>
            </a:extLst>
          </p:cNvPr>
          <p:cNvSpPr/>
          <p:nvPr/>
        </p:nvSpPr>
        <p:spPr>
          <a:xfrm>
            <a:off x="8746604" y="5228948"/>
            <a:ext cx="2101909" cy="1005645"/>
          </a:xfrm>
          <a:prstGeom prst="bevel">
            <a:avLst/>
          </a:prstGeom>
          <a:solidFill>
            <a:srgbClr val="FBF4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Visualization on Front-End</a:t>
            </a:r>
            <a:endParaRPr lang="en-IN" dirty="0">
              <a:solidFill>
                <a:schemeClr val="tx1"/>
              </a:solidFill>
            </a:endParaRPr>
          </a:p>
        </p:txBody>
      </p:sp>
      <p:sp>
        <p:nvSpPr>
          <p:cNvPr id="14" name="Arrow: Right 13">
            <a:extLst>
              <a:ext uri="{FF2B5EF4-FFF2-40B4-BE49-F238E27FC236}">
                <a16:creationId xmlns:a16="http://schemas.microsoft.com/office/drawing/2014/main" id="{C9B9900E-1469-51FA-32E0-3E61C6E0F20C}"/>
              </a:ext>
            </a:extLst>
          </p:cNvPr>
          <p:cNvSpPr/>
          <p:nvPr/>
        </p:nvSpPr>
        <p:spPr>
          <a:xfrm>
            <a:off x="2974019" y="2663302"/>
            <a:ext cx="2070907" cy="3284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User Interaction</a:t>
            </a:r>
            <a:endParaRPr lang="en-IN" sz="1400" dirty="0">
              <a:solidFill>
                <a:schemeClr val="tx1"/>
              </a:solidFill>
            </a:endParaRPr>
          </a:p>
        </p:txBody>
      </p:sp>
      <p:sp>
        <p:nvSpPr>
          <p:cNvPr id="9" name="Rectangle: Beveled 8">
            <a:extLst>
              <a:ext uri="{FF2B5EF4-FFF2-40B4-BE49-F238E27FC236}">
                <a16:creationId xmlns:a16="http://schemas.microsoft.com/office/drawing/2014/main" id="{F2944197-F564-FFA9-B7DD-A634519DD7E5}"/>
              </a:ext>
            </a:extLst>
          </p:cNvPr>
          <p:cNvSpPr/>
          <p:nvPr/>
        </p:nvSpPr>
        <p:spPr>
          <a:xfrm>
            <a:off x="5168905" y="2379217"/>
            <a:ext cx="1853953" cy="881299"/>
          </a:xfrm>
          <a:prstGeom prst="bevel">
            <a:avLst/>
          </a:prstGeom>
          <a:solidFill>
            <a:srgbClr val="FBF4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Authentication Page</a:t>
            </a:r>
            <a:endParaRPr lang="en-IN" dirty="0">
              <a:solidFill>
                <a:schemeClr val="tx1"/>
              </a:solidFill>
            </a:endParaRPr>
          </a:p>
        </p:txBody>
      </p:sp>
      <p:sp>
        <p:nvSpPr>
          <p:cNvPr id="18" name="Arrow: Curved Down 17">
            <a:extLst>
              <a:ext uri="{FF2B5EF4-FFF2-40B4-BE49-F238E27FC236}">
                <a16:creationId xmlns:a16="http://schemas.microsoft.com/office/drawing/2014/main" id="{6F5BD599-E5E5-E080-6802-F1BD5D56E1A7}"/>
              </a:ext>
            </a:extLst>
          </p:cNvPr>
          <p:cNvSpPr/>
          <p:nvPr/>
        </p:nvSpPr>
        <p:spPr>
          <a:xfrm>
            <a:off x="7180757" y="2331909"/>
            <a:ext cx="2037225" cy="447796"/>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Arrow: Circular 18">
            <a:extLst>
              <a:ext uri="{FF2B5EF4-FFF2-40B4-BE49-F238E27FC236}">
                <a16:creationId xmlns:a16="http://schemas.microsoft.com/office/drawing/2014/main" id="{1F65B4CF-16BF-1A60-EE7C-66E5A47BC789}"/>
              </a:ext>
            </a:extLst>
          </p:cNvPr>
          <p:cNvSpPr/>
          <p:nvPr/>
        </p:nvSpPr>
        <p:spPr>
          <a:xfrm rot="5580920">
            <a:off x="7809687" y="2254328"/>
            <a:ext cx="779363" cy="1131077"/>
          </a:xfrm>
          <a:prstGeom prst="circularArrow">
            <a:avLst>
              <a:gd name="adj1" fmla="val 8859"/>
              <a:gd name="adj2" fmla="val 2875258"/>
              <a:gd name="adj3" fmla="val 21140713"/>
              <a:gd name="adj4" fmla="val 3543753"/>
              <a:gd name="adj5" fmla="val 19112"/>
            </a:avLst>
          </a:prstGeom>
          <a:solidFill>
            <a:srgbClr val="CAC4C0"/>
          </a:solid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Arrow: Down 20">
            <a:extLst>
              <a:ext uri="{FF2B5EF4-FFF2-40B4-BE49-F238E27FC236}">
                <a16:creationId xmlns:a16="http://schemas.microsoft.com/office/drawing/2014/main" id="{ED6EA654-A361-5C04-5065-DC8FC56C33F1}"/>
              </a:ext>
            </a:extLst>
          </p:cNvPr>
          <p:cNvSpPr/>
          <p:nvPr/>
        </p:nvSpPr>
        <p:spPr>
          <a:xfrm>
            <a:off x="5922764" y="3260515"/>
            <a:ext cx="346229" cy="60574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2380574A-6893-5B86-42F3-63C45586204D}"/>
              </a:ext>
            </a:extLst>
          </p:cNvPr>
          <p:cNvSpPr txBox="1"/>
          <p:nvPr/>
        </p:nvSpPr>
        <p:spPr>
          <a:xfrm>
            <a:off x="4336685" y="3381588"/>
            <a:ext cx="1664430" cy="307777"/>
          </a:xfrm>
          <a:prstGeom prst="rect">
            <a:avLst/>
          </a:prstGeom>
          <a:noFill/>
          <a:ln>
            <a:solidFill>
              <a:schemeClr val="tx1"/>
            </a:solidFill>
          </a:ln>
        </p:spPr>
        <p:txBody>
          <a:bodyPr wrap="none" rtlCol="0">
            <a:spAutoFit/>
          </a:bodyPr>
          <a:lstStyle/>
          <a:p>
            <a:r>
              <a:rPr lang="en-US" sz="1400" dirty="0"/>
              <a:t>Correct Credentials</a:t>
            </a:r>
            <a:endParaRPr lang="en-IN" sz="1400" dirty="0"/>
          </a:p>
        </p:txBody>
      </p:sp>
      <p:sp>
        <p:nvSpPr>
          <p:cNvPr id="32" name="Arrow: Down 31">
            <a:extLst>
              <a:ext uri="{FF2B5EF4-FFF2-40B4-BE49-F238E27FC236}">
                <a16:creationId xmlns:a16="http://schemas.microsoft.com/office/drawing/2014/main" id="{F6228D8A-99A3-399C-66FD-B44683592CCF}"/>
              </a:ext>
            </a:extLst>
          </p:cNvPr>
          <p:cNvSpPr/>
          <p:nvPr/>
        </p:nvSpPr>
        <p:spPr>
          <a:xfrm>
            <a:off x="5922764" y="4747555"/>
            <a:ext cx="346229" cy="60574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D95DCEE6-F2B1-2EAE-4A6C-DF9A779480FC}"/>
              </a:ext>
            </a:extLst>
          </p:cNvPr>
          <p:cNvSpPr txBox="1"/>
          <p:nvPr/>
        </p:nvSpPr>
        <p:spPr>
          <a:xfrm>
            <a:off x="2435959" y="4864126"/>
            <a:ext cx="3584764" cy="307777"/>
          </a:xfrm>
          <a:prstGeom prst="rect">
            <a:avLst/>
          </a:prstGeom>
          <a:noFill/>
          <a:ln>
            <a:solidFill>
              <a:schemeClr val="tx1"/>
            </a:solidFill>
          </a:ln>
        </p:spPr>
        <p:txBody>
          <a:bodyPr wrap="none" rtlCol="0">
            <a:spAutoFit/>
          </a:bodyPr>
          <a:lstStyle/>
          <a:p>
            <a:r>
              <a:rPr lang="en-US" sz="1400" dirty="0"/>
              <a:t>In Backend, API routing start for the request</a:t>
            </a:r>
            <a:endParaRPr lang="en-IN" sz="1400" dirty="0"/>
          </a:p>
        </p:txBody>
      </p:sp>
      <p:sp>
        <p:nvSpPr>
          <p:cNvPr id="34" name="Arrow: Right 33">
            <a:extLst>
              <a:ext uri="{FF2B5EF4-FFF2-40B4-BE49-F238E27FC236}">
                <a16:creationId xmlns:a16="http://schemas.microsoft.com/office/drawing/2014/main" id="{A2439F1E-262C-050D-E5A0-FD7E4E5FCF16}"/>
              </a:ext>
            </a:extLst>
          </p:cNvPr>
          <p:cNvSpPr/>
          <p:nvPr/>
        </p:nvSpPr>
        <p:spPr>
          <a:xfrm>
            <a:off x="7146833" y="5655077"/>
            <a:ext cx="1599771" cy="3107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tx1"/>
              </a:solidFill>
            </a:endParaRPr>
          </a:p>
        </p:txBody>
      </p:sp>
      <p:sp>
        <p:nvSpPr>
          <p:cNvPr id="35" name="TextBox 34">
            <a:extLst>
              <a:ext uri="{FF2B5EF4-FFF2-40B4-BE49-F238E27FC236}">
                <a16:creationId xmlns:a16="http://schemas.microsoft.com/office/drawing/2014/main" id="{07176358-1F7B-CB29-D080-C18F2C0E96AA}"/>
              </a:ext>
            </a:extLst>
          </p:cNvPr>
          <p:cNvSpPr txBox="1"/>
          <p:nvPr/>
        </p:nvSpPr>
        <p:spPr>
          <a:xfrm>
            <a:off x="7434746" y="5898274"/>
            <a:ext cx="919143" cy="738664"/>
          </a:xfrm>
          <a:prstGeom prst="rect">
            <a:avLst/>
          </a:prstGeom>
          <a:noFill/>
          <a:ln>
            <a:solidFill>
              <a:schemeClr val="tx1"/>
            </a:solidFill>
          </a:ln>
        </p:spPr>
        <p:txBody>
          <a:bodyPr wrap="square" rtlCol="0">
            <a:spAutoFit/>
          </a:bodyPr>
          <a:lstStyle/>
          <a:p>
            <a:pPr algn="ctr"/>
            <a:r>
              <a:rPr lang="en-US" sz="1400" dirty="0"/>
              <a:t>Response has been collected</a:t>
            </a:r>
            <a:endParaRPr lang="en-IN" sz="1400" dirty="0"/>
          </a:p>
        </p:txBody>
      </p:sp>
      <p:sp>
        <p:nvSpPr>
          <p:cNvPr id="36" name="TextBox 35">
            <a:extLst>
              <a:ext uri="{FF2B5EF4-FFF2-40B4-BE49-F238E27FC236}">
                <a16:creationId xmlns:a16="http://schemas.microsoft.com/office/drawing/2014/main" id="{7247FD8D-7071-C868-6529-722C1CD4E2D9}"/>
              </a:ext>
            </a:extLst>
          </p:cNvPr>
          <p:cNvSpPr txBox="1"/>
          <p:nvPr/>
        </p:nvSpPr>
        <p:spPr>
          <a:xfrm>
            <a:off x="7258979" y="2032320"/>
            <a:ext cx="1812932" cy="307777"/>
          </a:xfrm>
          <a:prstGeom prst="rect">
            <a:avLst/>
          </a:prstGeom>
          <a:noFill/>
          <a:ln>
            <a:solidFill>
              <a:schemeClr val="tx1"/>
            </a:solidFill>
          </a:ln>
        </p:spPr>
        <p:txBody>
          <a:bodyPr wrap="none" rtlCol="0">
            <a:spAutoFit/>
          </a:bodyPr>
          <a:lstStyle/>
          <a:p>
            <a:r>
              <a:rPr lang="en-US" sz="1400" dirty="0"/>
              <a:t>Improper Credentials</a:t>
            </a:r>
            <a:endParaRPr lang="en-IN" sz="1400" dirty="0"/>
          </a:p>
        </p:txBody>
      </p:sp>
      <p:sp>
        <p:nvSpPr>
          <p:cNvPr id="37" name="TextBox 36">
            <a:extLst>
              <a:ext uri="{FF2B5EF4-FFF2-40B4-BE49-F238E27FC236}">
                <a16:creationId xmlns:a16="http://schemas.microsoft.com/office/drawing/2014/main" id="{CE5E7B56-87A0-2E45-66D1-20D7E1F3C8B9}"/>
              </a:ext>
            </a:extLst>
          </p:cNvPr>
          <p:cNvSpPr txBox="1"/>
          <p:nvPr/>
        </p:nvSpPr>
        <p:spPr>
          <a:xfrm>
            <a:off x="7442556" y="3427318"/>
            <a:ext cx="1445780" cy="307777"/>
          </a:xfrm>
          <a:prstGeom prst="rect">
            <a:avLst/>
          </a:prstGeom>
          <a:noFill/>
          <a:ln>
            <a:solidFill>
              <a:schemeClr val="tx1"/>
            </a:solidFill>
          </a:ln>
        </p:spPr>
        <p:txBody>
          <a:bodyPr wrap="none" rtlCol="0">
            <a:spAutoFit/>
          </a:bodyPr>
          <a:lstStyle/>
          <a:p>
            <a:r>
              <a:rPr lang="en-US" sz="1400" dirty="0"/>
              <a:t>Verified Account</a:t>
            </a:r>
            <a:endParaRPr lang="en-IN" sz="1400" dirty="0"/>
          </a:p>
        </p:txBody>
      </p:sp>
    </p:spTree>
    <p:extLst>
      <p:ext uri="{BB962C8B-B14F-4D97-AF65-F5344CB8AC3E}">
        <p14:creationId xmlns:p14="http://schemas.microsoft.com/office/powerpoint/2010/main" val="3477453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2"/>
            <a:ext cx="5431971" cy="846301"/>
          </a:xfrm>
        </p:spPr>
        <p:txBody>
          <a:bodyPr>
            <a:normAutofit/>
          </a:bodyPr>
          <a:lstStyle/>
          <a:p>
            <a:r>
              <a:rPr lang="en-US" sz="4000" dirty="0">
                <a:solidFill>
                  <a:schemeClr val="tx1"/>
                </a:solidFill>
              </a:rPr>
              <a:t>Challenges</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1"/>
            <a:ext cx="2743200" cy="365125"/>
          </a:xfrm>
        </p:spPr>
        <p:txBody>
          <a:bodyPr/>
          <a:lstStyle/>
          <a:p>
            <a:fld id="{B5CEABB6-07DC-46E8-9B57-56EC44A396E5}" type="slidenum">
              <a:rPr lang="en-US" smtClean="0">
                <a:solidFill>
                  <a:schemeClr val="tx1"/>
                </a:solidFill>
              </a:rPr>
              <a:pPr/>
              <a:t>11</a:t>
            </a:fld>
            <a:endParaRPr lang="en-US" dirty="0">
              <a:solidFill>
                <a:schemeClr val="tx1"/>
              </a:solidFill>
            </a:endParaRPr>
          </a:p>
        </p:txBody>
      </p:sp>
      <p:sp>
        <p:nvSpPr>
          <p:cNvPr id="16" name="Text Placeholder 15">
            <a:extLst>
              <a:ext uri="{FF2B5EF4-FFF2-40B4-BE49-F238E27FC236}">
                <a16:creationId xmlns:a16="http://schemas.microsoft.com/office/drawing/2014/main" id="{2ECC8592-EEE4-C24A-F4A9-23B3F5F687B0}"/>
              </a:ext>
            </a:extLst>
          </p:cNvPr>
          <p:cNvSpPr>
            <a:spLocks noGrp="1"/>
          </p:cNvSpPr>
          <p:nvPr>
            <p:ph type="body" sz="quarter" idx="15"/>
          </p:nvPr>
        </p:nvSpPr>
        <p:spPr>
          <a:xfrm>
            <a:off x="5921829" y="2510589"/>
            <a:ext cx="5743431" cy="2949179"/>
          </a:xfrm>
        </p:spPr>
        <p:txBody>
          <a:bodyPr>
            <a:noAutofit/>
          </a:bodyPr>
          <a:lstStyle/>
          <a:p>
            <a:r>
              <a:rPr lang="en-US" sz="2400" dirty="0">
                <a:solidFill>
                  <a:schemeClr val="tx1"/>
                </a:solidFill>
              </a:rPr>
              <a:t>The main challenge of this project will be:-</a:t>
            </a:r>
          </a:p>
          <a:p>
            <a:pPr marL="342891" indent="-342891">
              <a:buFont typeface="Wingdings" panose="05000000000000000000" pitchFamily="2" charset="2"/>
              <a:buChar char="Ø"/>
            </a:pPr>
            <a:r>
              <a:rPr lang="en-US" sz="2400" dirty="0">
                <a:solidFill>
                  <a:schemeClr val="tx1"/>
                </a:solidFill>
              </a:rPr>
              <a:t>To pull real-time stock market data from APIs and display it in an easy-to-understand format. </a:t>
            </a:r>
          </a:p>
          <a:p>
            <a:pPr marL="342891" indent="-342891">
              <a:buFont typeface="Wingdings" panose="05000000000000000000" pitchFamily="2" charset="2"/>
              <a:buChar char="Ø"/>
            </a:pPr>
            <a:r>
              <a:rPr lang="en-US" sz="2400" dirty="0">
                <a:solidFill>
                  <a:schemeClr val="tx1"/>
                </a:solidFill>
              </a:rPr>
              <a:t>To implement user authentication and security features to protect user data.</a:t>
            </a:r>
            <a:endParaRPr lang="en-IN" sz="2400" dirty="0">
              <a:solidFill>
                <a:schemeClr val="tx1"/>
              </a:solidFill>
            </a:endParaRPr>
          </a:p>
          <a:p>
            <a:endParaRPr lang="en-IN" sz="2400" dirty="0">
              <a:solidFill>
                <a:schemeClr val="tx1"/>
              </a:solidFill>
            </a:endParaRPr>
          </a:p>
        </p:txBody>
      </p:sp>
    </p:spTree>
    <p:extLst>
      <p:ext uri="{BB962C8B-B14F-4D97-AF65-F5344CB8AC3E}">
        <p14:creationId xmlns:p14="http://schemas.microsoft.com/office/powerpoint/2010/main" val="147210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1" y="2571751"/>
            <a:ext cx="4179888" cy="1714500"/>
          </a:xfrm>
        </p:spPr>
        <p:txBody>
          <a:bodyPr/>
          <a:lstStyle/>
          <a:p>
            <a:r>
              <a:rPr lang="en-US" dirty="0"/>
              <a:t>Documentation</a:t>
            </a:r>
          </a:p>
        </p:txBody>
      </p:sp>
    </p:spTree>
    <p:extLst>
      <p:ext uri="{BB962C8B-B14F-4D97-AF65-F5344CB8AC3E}">
        <p14:creationId xmlns:p14="http://schemas.microsoft.com/office/powerpoint/2010/main" val="707789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985421"/>
            <a:ext cx="5111751" cy="976731"/>
          </a:xfrm>
        </p:spPr>
        <p:txBody>
          <a:bodyPr anchor="ctr">
            <a:normAutofit/>
          </a:bodyPr>
          <a:lstStyle/>
          <a:p>
            <a:r>
              <a:rPr lang="en-US" sz="4800" dirty="0">
                <a:solidFill>
                  <a:schemeClr val="tx1"/>
                </a:solidFill>
              </a:rPr>
              <a:t>conclusions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2382390"/>
            <a:ext cx="6379253" cy="3973961"/>
          </a:xfrm>
        </p:spPr>
        <p:txBody>
          <a:bodyPr vert="horz" lIns="91440" tIns="45720" rIns="91440" bIns="45720" rtlCol="0" anchor="t">
            <a:noAutofit/>
          </a:bodyPr>
          <a:lstStyle/>
          <a:p>
            <a:r>
              <a:rPr lang="en-US" sz="2000" dirty="0">
                <a:solidFill>
                  <a:schemeClr val="tx1"/>
                </a:solidFill>
              </a:rPr>
              <a:t>The Real-Time Stock Market Data Web Application is an essential tool for investors who want to track their investments in real-time. The application will provide an easy-to-understand format that displays stock market data and other essential information to investors. The web application will be developed using modern web technologies such as React.js, Node.js, and MongoDB, making it a valuable addition to any full-stack web developer's portfolio.</a:t>
            </a:r>
            <a:endParaRPr lang="en-IN" sz="2000" dirty="0">
              <a:solidFill>
                <a:schemeClr val="tx1"/>
              </a:solidFill>
            </a:endParaRP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1"/>
            <a:ext cx="2743200" cy="365125"/>
          </a:xfrm>
        </p:spPr>
        <p:txBody>
          <a:bodyPr/>
          <a:lstStyle/>
          <a:p>
            <a:fld id="{B5CEABB6-07DC-46E8-9B57-56EC44A396E5}" type="slidenum">
              <a:rPr lang="en-US" smtClean="0">
                <a:solidFill>
                  <a:schemeClr val="tx1"/>
                </a:solidFill>
              </a:rPr>
              <a:pPr/>
              <a:t>13</a:t>
            </a:fld>
            <a:endParaRPr lang="en-US" dirty="0">
              <a:solidFill>
                <a:schemeClr val="tx1"/>
              </a:solidFill>
            </a:endParaRPr>
          </a:p>
        </p:txBody>
      </p:sp>
    </p:spTree>
    <p:extLst>
      <p:ext uri="{BB962C8B-B14F-4D97-AF65-F5344CB8AC3E}">
        <p14:creationId xmlns:p14="http://schemas.microsoft.com/office/powerpoint/2010/main" val="1346372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normAutofit/>
          </a:bodyPr>
          <a:lstStyle/>
          <a:p>
            <a:r>
              <a:rPr lang="en-US" sz="4800" dirty="0">
                <a:solidFill>
                  <a:schemeClr val="tx1"/>
                </a:solidFill>
              </a:rPr>
              <a:t>references</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5" y="2776936"/>
            <a:ext cx="2882475" cy="823912"/>
          </a:xfrm>
        </p:spPr>
        <p:txBody>
          <a:bodyPr/>
          <a:lstStyle/>
          <a:p>
            <a:r>
              <a:rPr lang="en-ZA" dirty="0">
                <a:solidFill>
                  <a:schemeClr val="tx1"/>
                </a:solidFill>
              </a:rPr>
              <a:t>1.</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5" y="3834607"/>
            <a:ext cx="2882475" cy="1092501"/>
          </a:xfrm>
        </p:spPr>
        <p:txBody>
          <a:bodyPr vert="horz" lIns="91440" tIns="45720" rIns="91440" bIns="45720" rtlCol="0" anchor="t">
            <a:normAutofit/>
          </a:bodyPr>
          <a:lstStyle/>
          <a:p>
            <a:r>
              <a:rPr lang="en-ZA" noProof="1">
                <a:solidFill>
                  <a:schemeClr val="tx1"/>
                </a:solidFill>
                <a:hlinkClick r:id="rId2"/>
              </a:rPr>
              <a:t>https://www.w3schools.com/REACT/DEFAULT.ASP</a:t>
            </a:r>
            <a:endParaRPr lang="en-US" noProof="1">
              <a:solidFill>
                <a:schemeClr val="tx1"/>
              </a:solidFill>
            </a:endParaRPr>
          </a:p>
          <a:p>
            <a:r>
              <a:rPr lang="en-ZA" noProof="1">
                <a:solidFill>
                  <a:schemeClr val="tx1"/>
                </a:solidFill>
                <a:hlinkClick r:id="rId3"/>
              </a:rPr>
              <a:t>https://www.w3schools.com/nodejs/</a:t>
            </a:r>
            <a:endParaRPr lang="en-US" noProof="1">
              <a:solidFill>
                <a:schemeClr val="tx1"/>
              </a:solidFill>
            </a:endParaRPr>
          </a:p>
          <a:p>
            <a:endParaRPr lang="en-ZA" noProof="1">
              <a:solidFill>
                <a:schemeClr val="tx1"/>
              </a:solidFill>
            </a:endParaRPr>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6" y="2776936"/>
            <a:ext cx="2896671" cy="823912"/>
          </a:xfrm>
        </p:spPr>
        <p:txBody>
          <a:bodyPr/>
          <a:lstStyle/>
          <a:p>
            <a:r>
              <a:rPr lang="en-ZA" dirty="0">
                <a:solidFill>
                  <a:schemeClr val="tx1"/>
                </a:solidFill>
              </a:rPr>
              <a:t>2.</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6" y="3834608"/>
            <a:ext cx="2896671" cy="497697"/>
          </a:xfrm>
        </p:spPr>
        <p:txBody>
          <a:bodyPr>
            <a:normAutofit lnSpcReduction="10000"/>
          </a:bodyPr>
          <a:lstStyle/>
          <a:p>
            <a:r>
              <a:rPr lang="en-ZA" dirty="0">
                <a:solidFill>
                  <a:schemeClr val="tx1"/>
                </a:solidFill>
                <a:hlinkClick r:id="rId4"/>
              </a:rPr>
              <a:t>https://www.alphavantage.co/documentation/</a:t>
            </a:r>
            <a:endParaRPr lang="en-ZA" dirty="0">
              <a:solidFill>
                <a:schemeClr val="tx1"/>
              </a:solidFill>
            </a:endParaRPr>
          </a:p>
          <a:p>
            <a:endParaRPr lang="en-ZA" dirty="0">
              <a:solidFill>
                <a:schemeClr val="tx1"/>
              </a:solidFill>
            </a:endParaRP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ZA" dirty="0">
                <a:solidFill>
                  <a:schemeClr val="tx1"/>
                </a:solidFill>
              </a:rPr>
              <a:t>3.</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8"/>
            <a:ext cx="2882475" cy="497697"/>
          </a:xfrm>
        </p:spPr>
        <p:txBody>
          <a:bodyPr/>
          <a:lstStyle/>
          <a:p>
            <a:r>
              <a:rPr lang="en-ZA" noProof="1">
                <a:solidFill>
                  <a:schemeClr val="tx1"/>
                </a:solidFill>
                <a:hlinkClick r:id="rId5"/>
              </a:rPr>
              <a:t>https://youtu.be/T26V1aSEtJE</a:t>
            </a:r>
            <a:endParaRPr lang="en-ZA" noProof="1">
              <a:solidFill>
                <a:schemeClr val="tx1"/>
              </a:solidFill>
            </a:endParaRPr>
          </a:p>
          <a:p>
            <a:endParaRPr lang="en-ZA" dirty="0">
              <a:solidFill>
                <a:schemeClr val="tx1"/>
              </a:solidFill>
            </a:endParaRPr>
          </a:p>
          <a:p>
            <a:endParaRPr lang="en-US" dirty="0">
              <a:solidFill>
                <a:schemeClr val="tx1"/>
              </a:solidFill>
            </a:endParaRP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1"/>
            <a:ext cx="2743200" cy="365125"/>
          </a:xfrm>
        </p:spPr>
        <p:txBody>
          <a:bodyPr/>
          <a:lstStyle/>
          <a:p>
            <a:fld id="{B5CEABB6-07DC-46E8-9B57-56EC44A396E5}" type="slidenum">
              <a:rPr lang="en-US" smtClean="0">
                <a:solidFill>
                  <a:schemeClr val="tx1"/>
                </a:solidFill>
              </a:rPr>
              <a:pPr/>
              <a:t>14</a:t>
            </a:fld>
            <a:endParaRPr lang="en-US" dirty="0">
              <a:solidFill>
                <a:schemeClr val="tx1"/>
              </a:solidFill>
            </a:endParaRPr>
          </a:p>
        </p:txBody>
      </p:sp>
    </p:spTree>
    <p:extLst>
      <p:ext uri="{BB962C8B-B14F-4D97-AF65-F5344CB8AC3E}">
        <p14:creationId xmlns:p14="http://schemas.microsoft.com/office/powerpoint/2010/main" val="2121178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1" y="1615738"/>
            <a:ext cx="4874079" cy="1524735"/>
          </a:xfrm>
        </p:spPr>
        <p:txBody>
          <a:bodyPr/>
          <a:lstStyle/>
          <a:p>
            <a:r>
              <a:rPr lang="en-US" sz="6600" dirty="0">
                <a:solidFill>
                  <a:schemeClr val="tx1"/>
                </a:solidFill>
              </a:rPr>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5"/>
            <a:ext cx="5382827" cy="1848801"/>
          </a:xfrm>
        </p:spPr>
        <p:txBody>
          <a:bodyPr>
            <a:noAutofit/>
          </a:bodyPr>
          <a:lstStyle/>
          <a:p>
            <a:r>
              <a:rPr lang="en-US" sz="3200" dirty="0">
                <a:solidFill>
                  <a:schemeClr val="tx1"/>
                </a:solidFill>
              </a:rPr>
              <a:t>Milind Rathore</a:t>
            </a:r>
          </a:p>
          <a:p>
            <a:r>
              <a:rPr lang="en-US" sz="3200" dirty="0">
                <a:solidFill>
                  <a:schemeClr val="tx1"/>
                </a:solidFill>
              </a:rPr>
              <a:t>2020mcb1241@iitrpr.ac.in</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7212987" y="6356351"/>
            <a:ext cx="4874079" cy="365125"/>
          </a:xfrm>
        </p:spPr>
        <p:txBody>
          <a:bodyPr/>
          <a:lstStyle/>
          <a:p>
            <a:r>
              <a:rPr lang="en-US" sz="2400" dirty="0">
                <a:solidFill>
                  <a:srgbClr val="4A4E38"/>
                </a:solidFill>
              </a:rPr>
              <a:t>Anything you would like to ask ?</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2492829" y="6356351"/>
            <a:ext cx="1774371" cy="365125"/>
          </a:xfrm>
        </p:spPr>
        <p:txBody>
          <a:bodyPr/>
          <a:lstStyle/>
          <a:p>
            <a:r>
              <a:rPr lang="en-US" sz="2000" dirty="0">
                <a:solidFill>
                  <a:schemeClr val="tx1"/>
                </a:solidFill>
              </a:rPr>
              <a:t>End Page</a:t>
            </a:r>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normAutofit/>
          </a:bodyPr>
          <a:lstStyle/>
          <a:p>
            <a:r>
              <a:rPr lang="en-US" sz="4800" dirty="0">
                <a:solidFill>
                  <a:schemeClr val="tx1"/>
                </a:solidFill>
              </a:rPr>
              <a:t>Index</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1" y="2563123"/>
            <a:ext cx="4897145" cy="3402700"/>
          </a:xfrm>
        </p:spPr>
        <p:txBody>
          <a:bodyPr vert="horz" lIns="91440" tIns="45720" rIns="91440" bIns="45720" rtlCol="0" anchor="t">
            <a:normAutofit/>
          </a:bodyPr>
          <a:lstStyle/>
          <a:p>
            <a:pPr marL="342891" indent="-342891" algn="l">
              <a:buFont typeface="Courier New" panose="02070309020205020404" pitchFamily="49" charset="0"/>
              <a:buChar char="o"/>
            </a:pPr>
            <a:r>
              <a:rPr lang="en-US" dirty="0">
                <a:solidFill>
                  <a:schemeClr val="tx1"/>
                </a:solidFill>
              </a:rPr>
              <a:t>Introduction</a:t>
            </a:r>
          </a:p>
          <a:p>
            <a:pPr marL="342891" indent="-342891" algn="l">
              <a:buFont typeface="Courier New" panose="02070309020205020404" pitchFamily="49" charset="0"/>
              <a:buChar char="o"/>
            </a:pPr>
            <a:r>
              <a:rPr lang="en-US" dirty="0">
                <a:solidFill>
                  <a:schemeClr val="tx1"/>
                </a:solidFill>
              </a:rPr>
              <a:t>Key Features</a:t>
            </a:r>
          </a:p>
          <a:p>
            <a:pPr marL="342891" indent="-342891" algn="l">
              <a:buFont typeface="Courier New" panose="02070309020205020404" pitchFamily="49" charset="0"/>
              <a:buChar char="o"/>
            </a:pPr>
            <a:r>
              <a:rPr lang="en-US" dirty="0">
                <a:solidFill>
                  <a:schemeClr val="tx1"/>
                </a:solidFill>
              </a:rPr>
              <a:t>Tools and Techniques</a:t>
            </a:r>
          </a:p>
          <a:p>
            <a:pPr marL="342891" indent="-342891" algn="l">
              <a:buFont typeface="Courier New" panose="02070309020205020404" pitchFamily="49" charset="0"/>
              <a:buChar char="o"/>
            </a:pPr>
            <a:r>
              <a:rPr lang="en-US" dirty="0">
                <a:solidFill>
                  <a:schemeClr val="tx1"/>
                </a:solidFill>
              </a:rPr>
              <a:t>Path-flow of Working of Project</a:t>
            </a:r>
          </a:p>
          <a:p>
            <a:pPr marL="342891" indent="-342891" algn="l">
              <a:buFont typeface="Courier New" panose="02070309020205020404" pitchFamily="49" charset="0"/>
              <a:buChar char="o"/>
            </a:pPr>
            <a:r>
              <a:rPr lang="en-US" dirty="0">
                <a:solidFill>
                  <a:schemeClr val="tx1"/>
                </a:solidFill>
              </a:rPr>
              <a:t>Challenges</a:t>
            </a:r>
          </a:p>
          <a:p>
            <a:pPr marL="342891" indent="-342891" algn="l">
              <a:buFont typeface="Courier New" panose="02070309020205020404" pitchFamily="49" charset="0"/>
              <a:buChar char="o"/>
            </a:pPr>
            <a:r>
              <a:rPr lang="en-US" dirty="0">
                <a:solidFill>
                  <a:schemeClr val="tx1"/>
                </a:solidFill>
              </a:rPr>
              <a:t>Documentation</a:t>
            </a:r>
          </a:p>
          <a:p>
            <a:pPr marL="342891" indent="-342891" algn="l">
              <a:buFont typeface="Courier New" panose="02070309020205020404" pitchFamily="49" charset="0"/>
              <a:buChar char="o"/>
            </a:pPr>
            <a:r>
              <a:rPr lang="en-US" dirty="0">
                <a:solidFill>
                  <a:schemeClr val="tx1"/>
                </a:solidFill>
              </a:rPr>
              <a:t>Conclusion</a:t>
            </a:r>
          </a:p>
          <a:p>
            <a:pPr marL="342891" indent="-342891" algn="l">
              <a:buFont typeface="Courier New" panose="02070309020205020404" pitchFamily="49" charset="0"/>
              <a:buChar char="o"/>
            </a:pPr>
            <a:endParaRPr lang="en-US" dirty="0">
              <a:solidFill>
                <a:schemeClr val="tx1"/>
              </a:solidFill>
            </a:endParaRPr>
          </a:p>
          <a:p>
            <a:pPr marL="342891" indent="-342891" algn="l">
              <a:buFont typeface="Courier New" panose="02070309020205020404" pitchFamily="49" charset="0"/>
              <a:buChar char="o"/>
            </a:pPr>
            <a:endParaRPr lang="en-US" dirty="0">
              <a:solidFill>
                <a:schemeClr val="tx1"/>
              </a:solidFill>
            </a:endParaRPr>
          </a:p>
          <a:p>
            <a:pPr marL="342891" indent="-342891" algn="l">
              <a:buFont typeface="Courier New" panose="02070309020205020404" pitchFamily="49" charset="0"/>
              <a:buChar char="o"/>
            </a:pPr>
            <a:endParaRPr lang="en-US" dirty="0">
              <a:solidFill>
                <a:schemeClr val="tx1"/>
              </a:solidFill>
            </a:endParaRP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1"/>
            <a:ext cx="2743200" cy="365125"/>
          </a:xfrm>
        </p:spPr>
        <p:txBody>
          <a:bodyPr/>
          <a:lstStyle/>
          <a:p>
            <a:fld id="{B5CEABB6-07DC-46E8-9B57-56EC44A396E5}" type="slidenum">
              <a:rPr lang="en-US" smtClean="0">
                <a:solidFill>
                  <a:schemeClr val="tx1"/>
                </a:solidFill>
              </a:rPr>
              <a:pPr/>
              <a:t>2</a:t>
            </a:fld>
            <a:endParaRPr lang="en-US" dirty="0">
              <a:solidFill>
                <a:schemeClr val="tx1"/>
              </a:solidFill>
            </a:endParaRPr>
          </a:p>
        </p:txBody>
      </p:sp>
    </p:spTree>
    <p:extLst>
      <p:ext uri="{BB962C8B-B14F-4D97-AF65-F5344CB8AC3E}">
        <p14:creationId xmlns:p14="http://schemas.microsoft.com/office/powerpoint/2010/main" val="1593920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714653"/>
            <a:ext cx="5190359" cy="1325563"/>
          </a:xfrm>
        </p:spPr>
        <p:txBody>
          <a:bodyPr>
            <a:normAutofit/>
          </a:bodyPr>
          <a:lstStyle/>
          <a:p>
            <a:r>
              <a:rPr lang="en-ZA" sz="4000" dirty="0">
                <a:solidFill>
                  <a:schemeClr val="tx1"/>
                </a:solidFill>
              </a:rPr>
              <a:t>Overview of the project synopsis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396973"/>
            <a:ext cx="6248031" cy="3746377"/>
          </a:xfrm>
        </p:spPr>
        <p:txBody>
          <a:bodyPr>
            <a:normAutofit/>
          </a:bodyPr>
          <a:lstStyle/>
          <a:p>
            <a:r>
              <a:rPr lang="en-US" sz="2800" dirty="0">
                <a:solidFill>
                  <a:schemeClr val="tx1"/>
                </a:solidFill>
              </a:rPr>
              <a:t>Project Description:</a:t>
            </a:r>
          </a:p>
          <a:p>
            <a:r>
              <a:rPr lang="en-US" sz="1800" dirty="0">
                <a:solidFill>
                  <a:schemeClr val="tx1"/>
                </a:solidFill>
              </a:rPr>
              <a:t>The Real-Time Stock Market Data Web Application is a full-stack web application that allows investors to track real-time stock market data in an easy-to-understand format. The web application pulls real-time stock market data from APIs and displays stock prices, volume, market trends, and other information that investors need to track their investments. The web application has features such as user authentication and security to ensure that user data is protected.</a:t>
            </a:r>
          </a:p>
          <a:p>
            <a:endParaRPr lang="en-US" dirty="0">
              <a:solidFill>
                <a:schemeClr val="tx1"/>
              </a:solidFill>
            </a:endParaRP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1"/>
            <a:ext cx="987552" cy="365125"/>
          </a:xfrm>
        </p:spPr>
        <p:txBody>
          <a:bodyPr/>
          <a:lstStyle/>
          <a:p>
            <a:fld id="{19B51A1E-902D-48AF-9020-955120F399B6}" type="slidenum">
              <a:rPr lang="en-ZA" smtClean="0">
                <a:solidFill>
                  <a:schemeClr val="tx1"/>
                </a:solidFill>
              </a:rPr>
              <a:pPr/>
              <a:t>3</a:t>
            </a:fld>
            <a:endParaRPr lang="en-ZA" dirty="0">
              <a:solidFill>
                <a:schemeClr val="tx1"/>
              </a:solidFill>
            </a:endParaRPr>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408373" y="4156405"/>
            <a:ext cx="4239827" cy="1325563"/>
          </a:xfrm>
        </p:spPr>
        <p:txBody>
          <a:bodyPr>
            <a:noAutofit/>
          </a:bodyPr>
          <a:lstStyle/>
          <a:p>
            <a:r>
              <a:rPr lang="en-US" sz="4400" dirty="0">
                <a:solidFill>
                  <a:schemeClr val="tx1"/>
                </a:solidFill>
              </a:rPr>
              <a:t>Task</a:t>
            </a:r>
            <a:br>
              <a:rPr lang="en-US" sz="4400" dirty="0">
                <a:solidFill>
                  <a:schemeClr val="tx1"/>
                </a:solidFill>
              </a:rPr>
            </a:br>
            <a:r>
              <a:rPr lang="en-US" sz="4400" dirty="0">
                <a:solidFill>
                  <a:schemeClr val="tx1"/>
                </a:solidFill>
              </a:rPr>
              <a:t>instructions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5" y="1530636"/>
            <a:ext cx="5433204" cy="3804845"/>
          </a:xfrm>
        </p:spPr>
        <p:txBody>
          <a:bodyPr vert="horz" lIns="91440" tIns="45720" rIns="91440" bIns="45720" rtlCol="0" anchor="ctr">
            <a:normAutofit/>
          </a:bodyPr>
          <a:lstStyle/>
          <a:p>
            <a:r>
              <a:rPr lang="en-US" sz="3600" dirty="0">
                <a:solidFill>
                  <a:schemeClr val="tx1"/>
                </a:solidFill>
              </a:rPr>
              <a:t>Key Features:</a:t>
            </a:r>
          </a:p>
          <a:p>
            <a:endParaRPr lang="en-US" dirty="0">
              <a:solidFill>
                <a:schemeClr val="tx1"/>
              </a:solidFill>
            </a:endParaRPr>
          </a:p>
          <a:p>
            <a:pPr>
              <a:buFont typeface="Arial" panose="020B0604020202020204" pitchFamily="34" charset="0"/>
              <a:buChar char="•"/>
            </a:pPr>
            <a:r>
              <a:rPr lang="en-US" sz="2200" dirty="0">
                <a:solidFill>
                  <a:schemeClr val="tx1"/>
                </a:solidFill>
              </a:rPr>
              <a:t>Real-time stock market data</a:t>
            </a:r>
          </a:p>
          <a:p>
            <a:pPr>
              <a:buFont typeface="Arial" panose="020B0604020202020204" pitchFamily="34" charset="0"/>
              <a:buChar char="•"/>
            </a:pPr>
            <a:r>
              <a:rPr lang="en-US" sz="2200" dirty="0">
                <a:solidFill>
                  <a:schemeClr val="tx1"/>
                </a:solidFill>
              </a:rPr>
              <a:t>User Authentication and Security</a:t>
            </a:r>
          </a:p>
          <a:p>
            <a:pPr>
              <a:buFont typeface="Arial" panose="020B0604020202020204" pitchFamily="34" charset="0"/>
              <a:buChar char="•"/>
            </a:pPr>
            <a:r>
              <a:rPr lang="en-US" sz="2200" dirty="0">
                <a:solidFill>
                  <a:schemeClr val="tx1"/>
                </a:solidFill>
              </a:rPr>
              <a:t>Easy-to-Understand Format</a:t>
            </a:r>
          </a:p>
          <a:p>
            <a:pPr>
              <a:buFont typeface="Arial" panose="020B0604020202020204" pitchFamily="34" charset="0"/>
              <a:buChar char="•"/>
            </a:pPr>
            <a:r>
              <a:rPr lang="en-US" sz="2200" dirty="0">
                <a:solidFill>
                  <a:schemeClr val="tx1"/>
                </a:solidFill>
              </a:rPr>
              <a:t>Responsive Design</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8" y="6356351"/>
            <a:ext cx="653143" cy="365125"/>
          </a:xfrm>
        </p:spPr>
        <p:txBody>
          <a:bodyPr/>
          <a:lstStyle/>
          <a:p>
            <a:fld id="{B5CEABB6-07DC-46E8-9B57-56EC44A396E5}" type="slidenum">
              <a:rPr lang="en-US" smtClean="0">
                <a:solidFill>
                  <a:schemeClr val="tx1"/>
                </a:solidFill>
              </a:rPr>
              <a:pPr/>
              <a:t>4</a:t>
            </a:fld>
            <a:endParaRPr lang="en-US" dirty="0">
              <a:solidFill>
                <a:schemeClr val="tx1"/>
              </a:solidFill>
            </a:endParaRPr>
          </a:p>
        </p:txBody>
      </p:sp>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929636" y="1390181"/>
            <a:ext cx="5655723" cy="1204912"/>
          </a:xfrm>
        </p:spPr>
        <p:txBody>
          <a:bodyPr>
            <a:normAutofit/>
          </a:bodyPr>
          <a:lstStyle/>
          <a:p>
            <a:r>
              <a:rPr lang="en-US" sz="3600" dirty="0">
                <a:solidFill>
                  <a:schemeClr val="tx1"/>
                </a:solidFill>
              </a:rPr>
              <a:t>Why do we need this ?</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929636" y="2950134"/>
            <a:ext cx="5655723" cy="1525588"/>
          </a:xfrm>
        </p:spPr>
        <p:txBody>
          <a:bodyPr vert="horz" lIns="91440" tIns="45720" rIns="91440" bIns="45720" rtlCol="0" anchor="t">
            <a:normAutofit/>
          </a:bodyPr>
          <a:lstStyle/>
          <a:p>
            <a:pPr marL="342891" indent="-342891">
              <a:buFont typeface="Wingdings" panose="05000000000000000000" pitchFamily="2" charset="2"/>
              <a:buChar char="v"/>
            </a:pPr>
            <a:r>
              <a:rPr lang="en-US" sz="2200" dirty="0">
                <a:solidFill>
                  <a:schemeClr val="tx1"/>
                </a:solidFill>
              </a:rPr>
              <a:t>It Gives Very Precise Information</a:t>
            </a:r>
          </a:p>
          <a:p>
            <a:pPr marL="342891" indent="-342891">
              <a:buFont typeface="Wingdings" panose="05000000000000000000" pitchFamily="2" charset="2"/>
              <a:buChar char="v"/>
            </a:pPr>
            <a:r>
              <a:rPr lang="en-US" sz="2200" dirty="0">
                <a:solidFill>
                  <a:schemeClr val="tx1"/>
                </a:solidFill>
              </a:rPr>
              <a:t>Data Updates On Every Seconds</a:t>
            </a:r>
          </a:p>
          <a:p>
            <a:pPr marL="342891" indent="-342891">
              <a:buFont typeface="Wingdings" panose="05000000000000000000" pitchFamily="2" charset="2"/>
              <a:buChar char="v"/>
            </a:pPr>
            <a:r>
              <a:rPr lang="en-US" sz="2200" dirty="0">
                <a:solidFill>
                  <a:schemeClr val="tx1"/>
                </a:solidFill>
              </a:rPr>
              <a:t>Company-Investor Interaction</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1"/>
            <a:ext cx="2743200" cy="365125"/>
          </a:xfrm>
        </p:spPr>
        <p:txBody>
          <a:bodyPr/>
          <a:lstStyle/>
          <a:p>
            <a:fld id="{B5CEABB6-07DC-46E8-9B57-56EC44A396E5}" type="slidenum">
              <a:rPr lang="en-US" smtClean="0">
                <a:solidFill>
                  <a:schemeClr val="tx1"/>
                </a:solidFill>
              </a:rPr>
              <a:pPr/>
              <a:t>5</a:t>
            </a:fld>
            <a:endParaRPr lang="en-US" dirty="0">
              <a:solidFill>
                <a:schemeClr val="tx1"/>
              </a:solidFill>
            </a:endParaRPr>
          </a:p>
        </p:txBody>
      </p:sp>
    </p:spTree>
    <p:extLst>
      <p:ext uri="{BB962C8B-B14F-4D97-AF65-F5344CB8AC3E}">
        <p14:creationId xmlns:p14="http://schemas.microsoft.com/office/powerpoint/2010/main" val="920173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1421494" y="991134"/>
            <a:ext cx="4082143" cy="921775"/>
          </a:xfrm>
        </p:spPr>
        <p:txBody>
          <a:bodyPr>
            <a:noAutofit/>
          </a:bodyPr>
          <a:lstStyle/>
          <a:p>
            <a:pPr algn="ctr"/>
            <a:r>
              <a:rPr lang="en-US" sz="3200" dirty="0">
                <a:solidFill>
                  <a:schemeClr val="tx1"/>
                </a:solidFill>
              </a:rPr>
              <a:t>Tools &amp; Techniques</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337351" y="2636854"/>
            <a:ext cx="2518788" cy="514351"/>
          </a:xfrm>
        </p:spPr>
        <p:txBody>
          <a:bodyPr/>
          <a:lstStyle/>
          <a:p>
            <a:r>
              <a:rPr lang="en-US" sz="2800" dirty="0">
                <a:solidFill>
                  <a:schemeClr val="tx1"/>
                </a:solidFill>
              </a:rPr>
              <a:t>Front-end</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207365" y="3716369"/>
            <a:ext cx="2255201" cy="514351"/>
          </a:xfrm>
        </p:spPr>
        <p:txBody>
          <a:bodyPr/>
          <a:lstStyle/>
          <a:p>
            <a:r>
              <a:rPr lang="en-US" sz="2800" dirty="0">
                <a:solidFill>
                  <a:schemeClr val="tx1"/>
                </a:solidFill>
              </a:rPr>
              <a:t>Back-end</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1" y="4765675"/>
            <a:ext cx="2141764" cy="514351"/>
          </a:xfrm>
        </p:spPr>
        <p:txBody>
          <a:bodyPr/>
          <a:lstStyle/>
          <a:p>
            <a:r>
              <a:rPr lang="en-US" sz="2800" dirty="0">
                <a:solidFill>
                  <a:schemeClr val="tx1"/>
                </a:solidFill>
              </a:rPr>
              <a:t>Api’s</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5"/>
            <a:ext cx="4335525" cy="514351"/>
          </a:xfrm>
        </p:spPr>
        <p:txBody>
          <a:bodyPr>
            <a:normAutofit/>
          </a:bodyPr>
          <a:lstStyle/>
          <a:p>
            <a:r>
              <a:rPr lang="en-US" sz="2100" dirty="0">
                <a:solidFill>
                  <a:schemeClr val="tx1"/>
                </a:solidFill>
              </a:rPr>
              <a:t>HTML, CSS, JavaScript, React.js</a:t>
            </a:r>
          </a:p>
          <a:p>
            <a:endParaRPr lang="en-US" sz="2100" dirty="0">
              <a:solidFill>
                <a:schemeClr val="tx1"/>
              </a:solidFill>
            </a:endParaRP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9" y="3755393"/>
            <a:ext cx="4037580" cy="400035"/>
          </a:xfrm>
        </p:spPr>
        <p:txBody>
          <a:bodyPr>
            <a:noAutofit/>
          </a:bodyPr>
          <a:lstStyle/>
          <a:p>
            <a:r>
              <a:rPr lang="en-US" sz="2100" dirty="0">
                <a:solidFill>
                  <a:schemeClr val="tx1"/>
                </a:solidFill>
              </a:rPr>
              <a:t>Node.js, Express.js, MongoDB</a:t>
            </a:r>
          </a:p>
          <a:p>
            <a:endParaRPr lang="en-US" sz="2100" dirty="0">
              <a:solidFill>
                <a:schemeClr val="tx1"/>
              </a:solidFill>
            </a:endParaRP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80" y="4824429"/>
            <a:ext cx="4037581" cy="400035"/>
          </a:xfrm>
        </p:spPr>
        <p:txBody>
          <a:bodyPr>
            <a:noAutofit/>
          </a:bodyPr>
          <a:lstStyle/>
          <a:p>
            <a:r>
              <a:rPr lang="en-US" sz="2100" dirty="0">
                <a:solidFill>
                  <a:schemeClr val="tx1"/>
                </a:solidFill>
              </a:rPr>
              <a:t>Alpha Vantage API, News API</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5" y="6356351"/>
            <a:ext cx="542925" cy="365125"/>
          </a:xfrm>
        </p:spPr>
        <p:txBody>
          <a:bodyPr/>
          <a:lstStyle/>
          <a:p>
            <a:fld id="{B5CEABB6-07DC-46E8-9B57-56EC44A396E5}" type="slidenum">
              <a:rPr lang="en-US" smtClean="0">
                <a:solidFill>
                  <a:schemeClr val="tx1"/>
                </a:solidFill>
              </a:rPr>
              <a:pPr/>
              <a:t>6</a:t>
            </a:fld>
            <a:endParaRPr lang="en-US" dirty="0">
              <a:solidFill>
                <a:schemeClr val="tx1"/>
              </a:solidFill>
            </a:endParaRPr>
          </a:p>
        </p:txBody>
      </p:sp>
    </p:spTree>
    <p:extLst>
      <p:ext uri="{BB962C8B-B14F-4D97-AF65-F5344CB8AC3E}">
        <p14:creationId xmlns:p14="http://schemas.microsoft.com/office/powerpoint/2010/main" val="1738561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9A6F5-E2C7-A90A-83AC-C69BDE7F2BF5}"/>
              </a:ext>
            </a:extLst>
          </p:cNvPr>
          <p:cNvSpPr>
            <a:spLocks noGrp="1"/>
          </p:cNvSpPr>
          <p:nvPr>
            <p:ph type="title"/>
          </p:nvPr>
        </p:nvSpPr>
        <p:spPr/>
        <p:txBody>
          <a:bodyPr>
            <a:normAutofit/>
          </a:bodyPr>
          <a:lstStyle/>
          <a:p>
            <a:r>
              <a:rPr lang="en-US" sz="4800" dirty="0">
                <a:solidFill>
                  <a:schemeClr val="tx1"/>
                </a:solidFill>
              </a:rPr>
              <a:t>Front - end</a:t>
            </a:r>
            <a:endParaRPr lang="en-IN" sz="4800" dirty="0">
              <a:solidFill>
                <a:schemeClr val="tx1"/>
              </a:solidFill>
            </a:endParaRPr>
          </a:p>
        </p:txBody>
      </p:sp>
      <p:pic>
        <p:nvPicPr>
          <p:cNvPr id="23" name="Content Placeholder 22">
            <a:extLst>
              <a:ext uri="{FF2B5EF4-FFF2-40B4-BE49-F238E27FC236}">
                <a16:creationId xmlns:a16="http://schemas.microsoft.com/office/drawing/2014/main" id="{8DA074C1-7102-E2AB-7FCD-442AC3972AFC}"/>
              </a:ext>
            </a:extLst>
          </p:cNvPr>
          <p:cNvPicPr>
            <a:picLocks noGrp="1" noChangeAspect="1"/>
          </p:cNvPicPr>
          <p:nvPr>
            <p:ph sz="quarter" idx="21"/>
          </p:nvPr>
        </p:nvPicPr>
        <p:blipFill>
          <a:blip r:embed="rId2">
            <a:extLst>
              <a:ext uri="{837473B0-CC2E-450A-ABE3-18F120FF3D39}">
                <a1611:picAttrSrcUrl xmlns:a1611="http://schemas.microsoft.com/office/drawing/2016/11/main" r:id="rId3"/>
              </a:ext>
            </a:extLst>
          </a:blip>
          <a:stretch>
            <a:fillRect/>
          </a:stretch>
        </p:blipFill>
        <p:spPr>
          <a:xfrm>
            <a:off x="1170783" y="2299317"/>
            <a:ext cx="1665287" cy="1722269"/>
          </a:xfrm>
        </p:spPr>
      </p:pic>
      <p:sp>
        <p:nvSpPr>
          <p:cNvPr id="4" name="Text Placeholder 3">
            <a:extLst>
              <a:ext uri="{FF2B5EF4-FFF2-40B4-BE49-F238E27FC236}">
                <a16:creationId xmlns:a16="http://schemas.microsoft.com/office/drawing/2014/main" id="{AE7AECEB-587B-C256-4E0C-D5EAD44C0FE5}"/>
              </a:ext>
            </a:extLst>
          </p:cNvPr>
          <p:cNvSpPr>
            <a:spLocks noGrp="1"/>
          </p:cNvSpPr>
          <p:nvPr>
            <p:ph type="body" idx="1"/>
          </p:nvPr>
        </p:nvSpPr>
        <p:spPr/>
        <p:txBody>
          <a:bodyPr/>
          <a:lstStyle/>
          <a:p>
            <a:r>
              <a:rPr lang="en-US" dirty="0">
                <a:solidFill>
                  <a:schemeClr val="tx1"/>
                </a:solidFill>
              </a:rPr>
              <a:t>I</a:t>
            </a:r>
            <a:endParaRPr lang="en-IN" dirty="0">
              <a:solidFill>
                <a:schemeClr val="tx1"/>
              </a:solidFill>
            </a:endParaRPr>
          </a:p>
        </p:txBody>
      </p:sp>
      <p:sp>
        <p:nvSpPr>
          <p:cNvPr id="5" name="Text Placeholder 4">
            <a:extLst>
              <a:ext uri="{FF2B5EF4-FFF2-40B4-BE49-F238E27FC236}">
                <a16:creationId xmlns:a16="http://schemas.microsoft.com/office/drawing/2014/main" id="{D4C712AF-E797-A2DA-E24F-082B827ED28B}"/>
              </a:ext>
            </a:extLst>
          </p:cNvPr>
          <p:cNvSpPr>
            <a:spLocks noGrp="1"/>
          </p:cNvSpPr>
          <p:nvPr>
            <p:ph type="body" idx="17"/>
          </p:nvPr>
        </p:nvSpPr>
        <p:spPr/>
        <p:txBody>
          <a:bodyPr anchor="ctr"/>
          <a:lstStyle/>
          <a:p>
            <a:r>
              <a:rPr lang="en-US" sz="3200" dirty="0">
                <a:solidFill>
                  <a:schemeClr val="tx1"/>
                </a:solidFill>
              </a:rPr>
              <a:t>HTML</a:t>
            </a:r>
            <a:endParaRPr lang="en-IN" sz="3200" dirty="0">
              <a:solidFill>
                <a:schemeClr val="tx1"/>
              </a:solidFill>
            </a:endParaRPr>
          </a:p>
        </p:txBody>
      </p:sp>
      <p:pic>
        <p:nvPicPr>
          <p:cNvPr id="28" name="Content Placeholder 27">
            <a:extLst>
              <a:ext uri="{FF2B5EF4-FFF2-40B4-BE49-F238E27FC236}">
                <a16:creationId xmlns:a16="http://schemas.microsoft.com/office/drawing/2014/main" id="{625EA65A-D7F1-16E7-5E03-D3B415AD9351}"/>
              </a:ext>
            </a:extLst>
          </p:cNvPr>
          <p:cNvPicPr>
            <a:picLocks noGrp="1" noChangeAspect="1"/>
          </p:cNvPicPr>
          <p:nvPr>
            <p:ph sz="quarter" idx="22"/>
          </p:nvPr>
        </p:nvPicPr>
        <p:blipFill rotWithShape="1">
          <a:blip r:embed="rId4">
            <a:extLst>
              <a:ext uri="{837473B0-CC2E-450A-ABE3-18F120FF3D39}">
                <a1611:picAttrSrcUrl xmlns:a1611="http://schemas.microsoft.com/office/drawing/2016/11/main" r:id="rId5"/>
              </a:ext>
            </a:extLst>
          </a:blip>
          <a:srcRect l="27234" t="23378" r="27663" b="18246"/>
          <a:stretch/>
        </p:blipFill>
        <p:spPr>
          <a:xfrm>
            <a:off x="3710041" y="2369185"/>
            <a:ext cx="2042689" cy="1652400"/>
          </a:xfrm>
        </p:spPr>
      </p:pic>
      <p:sp>
        <p:nvSpPr>
          <p:cNvPr id="8" name="Text Placeholder 7">
            <a:extLst>
              <a:ext uri="{FF2B5EF4-FFF2-40B4-BE49-F238E27FC236}">
                <a16:creationId xmlns:a16="http://schemas.microsoft.com/office/drawing/2014/main" id="{54E9E183-5E33-1175-0021-41C1CCFA6C7E}"/>
              </a:ext>
            </a:extLst>
          </p:cNvPr>
          <p:cNvSpPr>
            <a:spLocks noGrp="1"/>
          </p:cNvSpPr>
          <p:nvPr>
            <p:ph type="body" sz="quarter" idx="3"/>
          </p:nvPr>
        </p:nvSpPr>
        <p:spPr/>
        <p:txBody>
          <a:bodyPr/>
          <a:lstStyle/>
          <a:p>
            <a:r>
              <a:rPr lang="en-US" dirty="0">
                <a:solidFill>
                  <a:schemeClr val="tx1"/>
                </a:solidFill>
              </a:rPr>
              <a:t>II</a:t>
            </a:r>
            <a:endParaRPr lang="en-IN" dirty="0">
              <a:solidFill>
                <a:schemeClr val="tx1"/>
              </a:solidFill>
            </a:endParaRPr>
          </a:p>
        </p:txBody>
      </p:sp>
      <p:sp>
        <p:nvSpPr>
          <p:cNvPr id="9" name="Text Placeholder 8">
            <a:extLst>
              <a:ext uri="{FF2B5EF4-FFF2-40B4-BE49-F238E27FC236}">
                <a16:creationId xmlns:a16="http://schemas.microsoft.com/office/drawing/2014/main" id="{ACB21450-5888-3BC3-3443-03E387507FCF}"/>
              </a:ext>
            </a:extLst>
          </p:cNvPr>
          <p:cNvSpPr>
            <a:spLocks noGrp="1"/>
          </p:cNvSpPr>
          <p:nvPr>
            <p:ph type="body" sz="quarter" idx="18"/>
          </p:nvPr>
        </p:nvSpPr>
        <p:spPr/>
        <p:txBody>
          <a:bodyPr anchor="ctr"/>
          <a:lstStyle/>
          <a:p>
            <a:r>
              <a:rPr lang="en-US" sz="3200" dirty="0">
                <a:solidFill>
                  <a:schemeClr val="tx1"/>
                </a:solidFill>
              </a:rPr>
              <a:t>CSS</a:t>
            </a:r>
            <a:endParaRPr lang="en-IN" sz="3200" dirty="0">
              <a:solidFill>
                <a:schemeClr val="tx1"/>
              </a:solidFill>
            </a:endParaRPr>
          </a:p>
        </p:txBody>
      </p:sp>
      <p:sp>
        <p:nvSpPr>
          <p:cNvPr id="10" name="Content Placeholder 9">
            <a:extLst>
              <a:ext uri="{FF2B5EF4-FFF2-40B4-BE49-F238E27FC236}">
                <a16:creationId xmlns:a16="http://schemas.microsoft.com/office/drawing/2014/main" id="{A4EDD37D-3AD8-5BAA-D572-879B8A9A4869}"/>
              </a:ext>
            </a:extLst>
          </p:cNvPr>
          <p:cNvSpPr>
            <a:spLocks noGrp="1"/>
          </p:cNvSpPr>
          <p:nvPr>
            <p:ph sz="quarter" idx="4"/>
          </p:nvPr>
        </p:nvSpPr>
        <p:spPr/>
        <p:txBody>
          <a:bodyPr/>
          <a:lstStyle/>
          <a:p>
            <a:r>
              <a:rPr lang="en-US" dirty="0">
                <a:solidFill>
                  <a:srgbClr val="040C28"/>
                </a:solidFill>
                <a:latin typeface="Google Sans"/>
              </a:rPr>
              <a:t>To style and layout web pages</a:t>
            </a:r>
            <a:endParaRPr lang="en-IN" dirty="0">
              <a:solidFill>
                <a:schemeClr val="tx1"/>
              </a:solidFill>
            </a:endParaRPr>
          </a:p>
        </p:txBody>
      </p:sp>
      <p:pic>
        <p:nvPicPr>
          <p:cNvPr id="34" name="Content Placeholder 33">
            <a:extLst>
              <a:ext uri="{FF2B5EF4-FFF2-40B4-BE49-F238E27FC236}">
                <a16:creationId xmlns:a16="http://schemas.microsoft.com/office/drawing/2014/main" id="{A36ED004-3AAF-4F5C-8C25-C363B2987F0B}"/>
              </a:ext>
            </a:extLst>
          </p:cNvPr>
          <p:cNvPicPr>
            <a:picLocks noGrp="1" noChangeAspect="1"/>
          </p:cNvPicPr>
          <p:nvPr>
            <p:ph sz="quarter" idx="23"/>
          </p:nvPr>
        </p:nvPicPr>
        <p:blipFill>
          <a:blip r:embed="rId6"/>
          <a:stretch>
            <a:fillRect/>
          </a:stretch>
        </p:blipFill>
        <p:spPr>
          <a:xfrm>
            <a:off x="6529390" y="2439270"/>
            <a:ext cx="1857375" cy="1527025"/>
          </a:xfrm>
        </p:spPr>
      </p:pic>
      <p:sp>
        <p:nvSpPr>
          <p:cNvPr id="12" name="Text Placeholder 11">
            <a:extLst>
              <a:ext uri="{FF2B5EF4-FFF2-40B4-BE49-F238E27FC236}">
                <a16:creationId xmlns:a16="http://schemas.microsoft.com/office/drawing/2014/main" id="{99D82C50-2CDA-1684-1D95-288CB3CD9B87}"/>
              </a:ext>
            </a:extLst>
          </p:cNvPr>
          <p:cNvSpPr>
            <a:spLocks noGrp="1"/>
          </p:cNvSpPr>
          <p:nvPr>
            <p:ph type="body" idx="13"/>
          </p:nvPr>
        </p:nvSpPr>
        <p:spPr/>
        <p:txBody>
          <a:bodyPr/>
          <a:lstStyle/>
          <a:p>
            <a:r>
              <a:rPr lang="en-US" dirty="0">
                <a:solidFill>
                  <a:schemeClr val="tx1"/>
                </a:solidFill>
              </a:rPr>
              <a:t>III</a:t>
            </a:r>
            <a:endParaRPr lang="en-IN" dirty="0">
              <a:solidFill>
                <a:schemeClr val="tx1"/>
              </a:solidFill>
            </a:endParaRPr>
          </a:p>
        </p:txBody>
      </p:sp>
      <p:sp>
        <p:nvSpPr>
          <p:cNvPr id="13" name="Text Placeholder 12">
            <a:extLst>
              <a:ext uri="{FF2B5EF4-FFF2-40B4-BE49-F238E27FC236}">
                <a16:creationId xmlns:a16="http://schemas.microsoft.com/office/drawing/2014/main" id="{34AC1CD7-9068-BE7D-0F9A-A0E194B97647}"/>
              </a:ext>
            </a:extLst>
          </p:cNvPr>
          <p:cNvSpPr>
            <a:spLocks noGrp="1"/>
          </p:cNvSpPr>
          <p:nvPr>
            <p:ph type="body" idx="19"/>
          </p:nvPr>
        </p:nvSpPr>
        <p:spPr/>
        <p:txBody>
          <a:bodyPr anchor="ctr"/>
          <a:lstStyle/>
          <a:p>
            <a:r>
              <a:rPr lang="en-US" sz="3200" dirty="0">
                <a:solidFill>
                  <a:schemeClr val="tx1"/>
                </a:solidFill>
              </a:rPr>
              <a:t>JavaScript</a:t>
            </a:r>
            <a:endParaRPr lang="en-IN" sz="3200" dirty="0">
              <a:solidFill>
                <a:schemeClr val="tx1"/>
              </a:solidFill>
            </a:endParaRPr>
          </a:p>
        </p:txBody>
      </p:sp>
      <p:sp>
        <p:nvSpPr>
          <p:cNvPr id="14" name="Content Placeholder 13">
            <a:extLst>
              <a:ext uri="{FF2B5EF4-FFF2-40B4-BE49-F238E27FC236}">
                <a16:creationId xmlns:a16="http://schemas.microsoft.com/office/drawing/2014/main" id="{AB51AF07-FFAF-10A2-03DC-FD9F3EA14E34}"/>
              </a:ext>
            </a:extLst>
          </p:cNvPr>
          <p:cNvSpPr>
            <a:spLocks noGrp="1"/>
          </p:cNvSpPr>
          <p:nvPr>
            <p:ph sz="half" idx="14"/>
          </p:nvPr>
        </p:nvSpPr>
        <p:spPr>
          <a:xfrm>
            <a:off x="6298610" y="5120724"/>
            <a:ext cx="2330727" cy="1018577"/>
          </a:xfrm>
        </p:spPr>
        <p:txBody>
          <a:bodyPr>
            <a:normAutofit/>
          </a:bodyPr>
          <a:lstStyle/>
          <a:p>
            <a:r>
              <a:rPr lang="en-US" dirty="0">
                <a:solidFill>
                  <a:srgbClr val="040C28"/>
                </a:solidFill>
                <a:latin typeface="Google Sans"/>
              </a:rPr>
              <a:t>It allows us to add dynamic behavior to the webpage and add special effects to the webpage</a:t>
            </a:r>
            <a:r>
              <a:rPr lang="en-US" dirty="0">
                <a:solidFill>
                  <a:srgbClr val="202124"/>
                </a:solidFill>
                <a:latin typeface="Google Sans"/>
              </a:rPr>
              <a:t>.</a:t>
            </a:r>
          </a:p>
        </p:txBody>
      </p:sp>
      <p:pic>
        <p:nvPicPr>
          <p:cNvPr id="39" name="Content Placeholder 38">
            <a:extLst>
              <a:ext uri="{FF2B5EF4-FFF2-40B4-BE49-F238E27FC236}">
                <a16:creationId xmlns:a16="http://schemas.microsoft.com/office/drawing/2014/main" id="{856958F9-2AA3-D61C-4BAD-33046B4D41D7}"/>
              </a:ext>
            </a:extLst>
          </p:cNvPr>
          <p:cNvPicPr>
            <a:picLocks noGrp="1" noChangeAspect="1"/>
          </p:cNvPicPr>
          <p:nvPr>
            <p:ph sz="quarter" idx="24"/>
          </p:nvPr>
        </p:nvPicPr>
        <p:blipFill rotWithShape="1">
          <a:blip r:embed="rId7">
            <a:extLst>
              <a:ext uri="{837473B0-CC2E-450A-ABE3-18F120FF3D39}">
                <a1611:picAttrSrcUrl xmlns:a1611="http://schemas.microsoft.com/office/drawing/2016/11/main" r:id="rId8"/>
              </a:ext>
            </a:extLst>
          </a:blip>
          <a:srcRect l="12024" t="8362" r="11780" b="30622"/>
          <a:stretch/>
        </p:blipFill>
        <p:spPr>
          <a:xfrm>
            <a:off x="9163425" y="2217740"/>
            <a:ext cx="2190374" cy="1803845"/>
          </a:xfrm>
        </p:spPr>
      </p:pic>
      <p:sp>
        <p:nvSpPr>
          <p:cNvPr id="16" name="Text Placeholder 15">
            <a:extLst>
              <a:ext uri="{FF2B5EF4-FFF2-40B4-BE49-F238E27FC236}">
                <a16:creationId xmlns:a16="http://schemas.microsoft.com/office/drawing/2014/main" id="{15A50CC0-15E9-C16F-63F0-2EDC80412586}"/>
              </a:ext>
            </a:extLst>
          </p:cNvPr>
          <p:cNvSpPr>
            <a:spLocks noGrp="1"/>
          </p:cNvSpPr>
          <p:nvPr>
            <p:ph type="body" idx="15"/>
          </p:nvPr>
        </p:nvSpPr>
        <p:spPr/>
        <p:txBody>
          <a:bodyPr/>
          <a:lstStyle/>
          <a:p>
            <a:r>
              <a:rPr lang="en-US" dirty="0">
                <a:solidFill>
                  <a:schemeClr val="tx1"/>
                </a:solidFill>
              </a:rPr>
              <a:t>IV</a:t>
            </a:r>
            <a:endParaRPr lang="en-IN" dirty="0">
              <a:solidFill>
                <a:schemeClr val="tx1"/>
              </a:solidFill>
            </a:endParaRPr>
          </a:p>
        </p:txBody>
      </p:sp>
      <p:sp>
        <p:nvSpPr>
          <p:cNvPr id="17" name="Text Placeholder 16">
            <a:extLst>
              <a:ext uri="{FF2B5EF4-FFF2-40B4-BE49-F238E27FC236}">
                <a16:creationId xmlns:a16="http://schemas.microsoft.com/office/drawing/2014/main" id="{919862BC-5964-F42A-EA74-6F1B663B2DDC}"/>
              </a:ext>
            </a:extLst>
          </p:cNvPr>
          <p:cNvSpPr>
            <a:spLocks noGrp="1"/>
          </p:cNvSpPr>
          <p:nvPr>
            <p:ph type="body" idx="20"/>
          </p:nvPr>
        </p:nvSpPr>
        <p:spPr/>
        <p:txBody>
          <a:bodyPr anchor="ctr"/>
          <a:lstStyle/>
          <a:p>
            <a:r>
              <a:rPr lang="en-US" sz="3200" dirty="0">
                <a:solidFill>
                  <a:schemeClr val="tx1"/>
                </a:solidFill>
              </a:rPr>
              <a:t>React.js</a:t>
            </a:r>
            <a:endParaRPr lang="en-IN" sz="3200" dirty="0">
              <a:solidFill>
                <a:schemeClr val="tx1"/>
              </a:solidFill>
            </a:endParaRPr>
          </a:p>
        </p:txBody>
      </p:sp>
      <p:sp>
        <p:nvSpPr>
          <p:cNvPr id="18" name="Content Placeholder 17">
            <a:extLst>
              <a:ext uri="{FF2B5EF4-FFF2-40B4-BE49-F238E27FC236}">
                <a16:creationId xmlns:a16="http://schemas.microsoft.com/office/drawing/2014/main" id="{EAEDAC46-CF76-0F6E-324F-75BF97EB0D65}"/>
              </a:ext>
            </a:extLst>
          </p:cNvPr>
          <p:cNvSpPr>
            <a:spLocks noGrp="1"/>
          </p:cNvSpPr>
          <p:nvPr>
            <p:ph sz="half" idx="16"/>
          </p:nvPr>
        </p:nvSpPr>
        <p:spPr>
          <a:xfrm>
            <a:off x="9023074" y="5120368"/>
            <a:ext cx="2330727" cy="1600753"/>
          </a:xfrm>
        </p:spPr>
        <p:txBody>
          <a:bodyPr>
            <a:normAutofit fontScale="92500"/>
          </a:bodyPr>
          <a:lstStyle/>
          <a:p>
            <a:r>
              <a:rPr lang="en-IN" dirty="0">
                <a:solidFill>
                  <a:srgbClr val="4D5156"/>
                </a:solidFill>
                <a:latin typeface="Google Sans"/>
              </a:rPr>
              <a:t>It is an open-source JavaScript framework</a:t>
            </a:r>
            <a:r>
              <a:rPr lang="en-US" dirty="0">
                <a:solidFill>
                  <a:srgbClr val="4D5156"/>
                </a:solidFill>
                <a:latin typeface="Google Sans"/>
              </a:rPr>
              <a:t>. Used for </a:t>
            </a:r>
            <a:r>
              <a:rPr lang="en-US" dirty="0">
                <a:solidFill>
                  <a:srgbClr val="040C28"/>
                </a:solidFill>
                <a:latin typeface="Google Sans"/>
              </a:rPr>
              <a:t>building interactive user interfaces and web applications quickly and efficiently with significantly less code than you would with vanilla JavaScript</a:t>
            </a:r>
            <a:r>
              <a:rPr lang="en-US" dirty="0">
                <a:solidFill>
                  <a:srgbClr val="4D5156"/>
                </a:solidFill>
                <a:latin typeface="Google Sans"/>
              </a:rPr>
              <a:t>.</a:t>
            </a:r>
            <a:endParaRPr lang="en-IN" dirty="0">
              <a:solidFill>
                <a:schemeClr val="tx1"/>
              </a:solidFill>
            </a:endParaRPr>
          </a:p>
        </p:txBody>
      </p:sp>
      <p:sp>
        <p:nvSpPr>
          <p:cNvPr id="21" name="Slide Number Placeholder 20">
            <a:extLst>
              <a:ext uri="{FF2B5EF4-FFF2-40B4-BE49-F238E27FC236}">
                <a16:creationId xmlns:a16="http://schemas.microsoft.com/office/drawing/2014/main" id="{4EBFB81F-5BE7-30C0-0401-150FE991F48B}"/>
              </a:ext>
            </a:extLst>
          </p:cNvPr>
          <p:cNvSpPr>
            <a:spLocks noGrp="1"/>
          </p:cNvSpPr>
          <p:nvPr>
            <p:ph type="sldNum" sz="quarter" idx="12"/>
          </p:nvPr>
        </p:nvSpPr>
        <p:spPr/>
        <p:txBody>
          <a:bodyPr/>
          <a:lstStyle/>
          <a:p>
            <a:fld id="{B5CEABB6-07DC-46E8-9B57-56EC44A396E5}" type="slidenum">
              <a:rPr lang="en-US" smtClean="0">
                <a:solidFill>
                  <a:schemeClr val="tx1"/>
                </a:solidFill>
              </a:rPr>
              <a:t>7</a:t>
            </a:fld>
            <a:endParaRPr lang="en-US" dirty="0">
              <a:solidFill>
                <a:schemeClr val="tx1"/>
              </a:solidFill>
            </a:endParaRPr>
          </a:p>
        </p:txBody>
      </p:sp>
      <p:sp>
        <p:nvSpPr>
          <p:cNvPr id="37" name="Content Placeholder 36">
            <a:extLst>
              <a:ext uri="{FF2B5EF4-FFF2-40B4-BE49-F238E27FC236}">
                <a16:creationId xmlns:a16="http://schemas.microsoft.com/office/drawing/2014/main" id="{245450D0-1913-8A11-A1C7-9A4262452899}"/>
              </a:ext>
            </a:extLst>
          </p:cNvPr>
          <p:cNvSpPr>
            <a:spLocks noGrp="1"/>
          </p:cNvSpPr>
          <p:nvPr>
            <p:ph sz="half" idx="2"/>
          </p:nvPr>
        </p:nvSpPr>
        <p:spPr/>
        <p:txBody>
          <a:bodyPr>
            <a:normAutofit fontScale="92500" lnSpcReduction="10000"/>
          </a:bodyPr>
          <a:lstStyle/>
          <a:p>
            <a:r>
              <a:rPr lang="en-US" dirty="0">
                <a:solidFill>
                  <a:srgbClr val="040C28"/>
                </a:solidFill>
                <a:latin typeface="Google Sans"/>
              </a:rPr>
              <a:t>It creates structure on the web from page layouts and paragraphs to links, tags and attributes</a:t>
            </a:r>
            <a:r>
              <a:rPr lang="en-US" dirty="0">
                <a:solidFill>
                  <a:srgbClr val="4D5156"/>
                </a:solidFill>
                <a:latin typeface="Google Sans"/>
              </a:rPr>
              <a:t>.</a:t>
            </a:r>
            <a:endParaRPr lang="en-IN" dirty="0"/>
          </a:p>
        </p:txBody>
      </p:sp>
    </p:spTree>
    <p:extLst>
      <p:ext uri="{BB962C8B-B14F-4D97-AF65-F5344CB8AC3E}">
        <p14:creationId xmlns:p14="http://schemas.microsoft.com/office/powerpoint/2010/main" val="1287732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normAutofit/>
          </a:bodyPr>
          <a:lstStyle/>
          <a:p>
            <a:r>
              <a:rPr lang="en-US" sz="4800" dirty="0">
                <a:solidFill>
                  <a:schemeClr val="tx1"/>
                </a:solidFill>
              </a:rPr>
              <a:t>Back - end</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9" y="4824190"/>
            <a:ext cx="3124093" cy="462927"/>
          </a:xfrm>
        </p:spPr>
        <p:txBody>
          <a:bodyPr/>
          <a:lstStyle/>
          <a:p>
            <a:r>
              <a:rPr lang="en-US" dirty="0">
                <a:solidFill>
                  <a:schemeClr val="tx1"/>
                </a:solidFill>
              </a:rPr>
              <a:t>Node.js</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2" y="4824190"/>
            <a:ext cx="3139479" cy="462927"/>
          </a:xfrm>
        </p:spPr>
        <p:txBody>
          <a:bodyPr/>
          <a:lstStyle/>
          <a:p>
            <a:r>
              <a:rPr lang="en-US" dirty="0">
                <a:solidFill>
                  <a:schemeClr val="tx1"/>
                </a:solidFill>
              </a:rPr>
              <a:t>Express.js</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1" y="4824190"/>
            <a:ext cx="3124093" cy="462927"/>
          </a:xfrm>
        </p:spPr>
        <p:txBody>
          <a:bodyPr/>
          <a:lstStyle/>
          <a:p>
            <a:r>
              <a:rPr lang="en-US" dirty="0">
                <a:solidFill>
                  <a:schemeClr val="tx1"/>
                </a:solidFill>
              </a:rPr>
              <a:t>Mongo-db</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9" y="5280763"/>
            <a:ext cx="3124093" cy="1253203"/>
          </a:xfrm>
        </p:spPr>
        <p:txBody>
          <a:bodyPr>
            <a:normAutofit fontScale="92500" lnSpcReduction="10000"/>
          </a:bodyPr>
          <a:lstStyle/>
          <a:p>
            <a:r>
              <a:rPr lang="en-US" dirty="0">
                <a:solidFill>
                  <a:srgbClr val="333333"/>
                </a:solidFill>
                <a:latin typeface="GT Walsheim LC"/>
              </a:rPr>
              <a:t>Superpower of Node.js is the fast processing of real-time requests in parallel. But there is a limitation on the overall size of the app: Node.js is only good for small applications with the same light requests.</a:t>
            </a:r>
            <a:endParaRPr lang="en-US" dirty="0">
              <a:solidFill>
                <a:schemeClr val="tx1"/>
              </a:solidFill>
            </a:endParaRP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2" y="5280763"/>
            <a:ext cx="3139479" cy="1253203"/>
          </a:xfrm>
        </p:spPr>
        <p:txBody>
          <a:bodyPr>
            <a:normAutofit/>
          </a:bodyPr>
          <a:lstStyle/>
          <a:p>
            <a:r>
              <a:rPr lang="en-US" dirty="0">
                <a:solidFill>
                  <a:srgbClr val="040C28"/>
                </a:solidFill>
                <a:latin typeface="Google Sans"/>
              </a:rPr>
              <a:t>It allows to handle large amounts of traffic with ease</a:t>
            </a:r>
            <a:r>
              <a:rPr lang="en-US" dirty="0">
                <a:solidFill>
                  <a:srgbClr val="202124"/>
                </a:solidFill>
                <a:latin typeface="Google Sans"/>
              </a:rPr>
              <a:t>. Express.JS is highly flexible and can be used to build a wide range of web applications, from simple websites to complex APIs.</a:t>
            </a:r>
            <a:endParaRPr lang="en-US" dirty="0">
              <a:solidFill>
                <a:schemeClr val="tx1"/>
              </a:solidFill>
            </a:endParaRP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1" y="5280763"/>
            <a:ext cx="3124093" cy="1253203"/>
          </a:xfrm>
        </p:spPr>
        <p:txBody>
          <a:bodyPr>
            <a:normAutofit fontScale="92500" lnSpcReduction="10000"/>
          </a:bodyPr>
          <a:lstStyle/>
          <a:p>
            <a:r>
              <a:rPr lang="en-US" dirty="0">
                <a:solidFill>
                  <a:schemeClr val="tx1"/>
                </a:solidFill>
              </a:rPr>
              <a:t>Data-Base Manager</a:t>
            </a:r>
            <a:r>
              <a:rPr lang="en-US" dirty="0">
                <a:solidFill>
                  <a:srgbClr val="231F20"/>
                </a:solidFill>
                <a:latin typeface="Open Sans" panose="020B0606030504020204" pitchFamily="34" charset="0"/>
              </a:rPr>
              <a:t> It facilitates storing nested data that can be used to store complex data patterns in the same documents. This makes it easier to fetch data and work on it.</a:t>
            </a:r>
            <a:endParaRPr lang="en-US" dirty="0">
              <a:solidFill>
                <a:schemeClr val="tx1"/>
              </a:solidFill>
            </a:endParaRP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1"/>
            <a:ext cx="2743200" cy="365125"/>
          </a:xfrm>
        </p:spPr>
        <p:txBody>
          <a:bodyPr/>
          <a:lstStyle/>
          <a:p>
            <a:fld id="{B5CEABB6-07DC-46E8-9B57-56EC44A396E5}" type="slidenum">
              <a:rPr lang="en-US" smtClean="0">
                <a:solidFill>
                  <a:schemeClr val="tx1"/>
                </a:solidFill>
              </a:rPr>
              <a:pPr/>
              <a:t>8</a:t>
            </a:fld>
            <a:endParaRPr lang="en-US" dirty="0">
              <a:solidFill>
                <a:schemeClr val="tx1"/>
              </a:solidFill>
            </a:endParaRPr>
          </a:p>
        </p:txBody>
      </p:sp>
      <p:pic>
        <p:nvPicPr>
          <p:cNvPr id="4" name="Picture 3">
            <a:extLst>
              <a:ext uri="{FF2B5EF4-FFF2-40B4-BE49-F238E27FC236}">
                <a16:creationId xmlns:a16="http://schemas.microsoft.com/office/drawing/2014/main" id="{43BC8A75-C04E-C215-A848-022DECE1968C}"/>
              </a:ext>
            </a:extLst>
          </p:cNvPr>
          <p:cNvPicPr>
            <a:picLocks noChangeAspect="1"/>
          </p:cNvPicPr>
          <p:nvPr/>
        </p:nvPicPr>
        <p:blipFill>
          <a:blip r:embed="rId2"/>
          <a:stretch>
            <a:fillRect/>
          </a:stretch>
        </p:blipFill>
        <p:spPr>
          <a:xfrm>
            <a:off x="2063855" y="2793677"/>
            <a:ext cx="1414851" cy="1414851"/>
          </a:xfrm>
          <a:prstGeom prst="rect">
            <a:avLst/>
          </a:prstGeom>
        </p:spPr>
      </p:pic>
      <p:pic>
        <p:nvPicPr>
          <p:cNvPr id="14" name="Picture 13">
            <a:extLst>
              <a:ext uri="{FF2B5EF4-FFF2-40B4-BE49-F238E27FC236}">
                <a16:creationId xmlns:a16="http://schemas.microsoft.com/office/drawing/2014/main" id="{44D10A3D-CBA3-81B0-AE25-2D346A3926DC}"/>
              </a:ext>
            </a:extLst>
          </p:cNvPr>
          <p:cNvPicPr>
            <a:picLocks noChangeAspect="1"/>
          </p:cNvPicPr>
          <p:nvPr/>
        </p:nvPicPr>
        <p:blipFill>
          <a:blip r:embed="rId3"/>
          <a:stretch>
            <a:fillRect/>
          </a:stretch>
        </p:blipFill>
        <p:spPr>
          <a:xfrm>
            <a:off x="5041918" y="3086558"/>
            <a:ext cx="2108165" cy="684887"/>
          </a:xfrm>
          <a:prstGeom prst="rect">
            <a:avLst/>
          </a:prstGeom>
        </p:spPr>
      </p:pic>
      <p:pic>
        <p:nvPicPr>
          <p:cNvPr id="18" name="Picture 17">
            <a:extLst>
              <a:ext uri="{FF2B5EF4-FFF2-40B4-BE49-F238E27FC236}">
                <a16:creationId xmlns:a16="http://schemas.microsoft.com/office/drawing/2014/main" id="{FFF0E1C6-A7E7-837F-B76A-A8C462EB8F2D}"/>
              </a:ext>
            </a:extLst>
          </p:cNvPr>
          <p:cNvPicPr>
            <a:picLocks noChangeAspect="1"/>
          </p:cNvPicPr>
          <p:nvPr/>
        </p:nvPicPr>
        <p:blipFill>
          <a:blip r:embed="rId4"/>
          <a:stretch>
            <a:fillRect/>
          </a:stretch>
        </p:blipFill>
        <p:spPr>
          <a:xfrm>
            <a:off x="8788895" y="2818052"/>
            <a:ext cx="1339251" cy="1298929"/>
          </a:xfrm>
          <a:prstGeom prst="rect">
            <a:avLst/>
          </a:prstGeom>
        </p:spPr>
      </p:pic>
    </p:spTree>
    <p:extLst>
      <p:ext uri="{BB962C8B-B14F-4D97-AF65-F5344CB8AC3E}">
        <p14:creationId xmlns:p14="http://schemas.microsoft.com/office/powerpoint/2010/main" val="404854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9A6F5-E2C7-A90A-83AC-C69BDE7F2BF5}"/>
              </a:ext>
            </a:extLst>
          </p:cNvPr>
          <p:cNvSpPr>
            <a:spLocks noGrp="1"/>
          </p:cNvSpPr>
          <p:nvPr>
            <p:ph type="title"/>
          </p:nvPr>
        </p:nvSpPr>
        <p:spPr/>
        <p:txBody>
          <a:bodyPr>
            <a:normAutofit/>
          </a:bodyPr>
          <a:lstStyle/>
          <a:p>
            <a:r>
              <a:rPr lang="en-US" sz="4800" dirty="0">
                <a:solidFill>
                  <a:schemeClr val="tx1"/>
                </a:solidFill>
              </a:rPr>
              <a:t>Api’s</a:t>
            </a:r>
            <a:endParaRPr lang="en-IN" sz="4800" dirty="0">
              <a:solidFill>
                <a:schemeClr val="tx1"/>
              </a:solidFill>
            </a:endParaRPr>
          </a:p>
        </p:txBody>
      </p:sp>
      <p:sp>
        <p:nvSpPr>
          <p:cNvPr id="8" name="Text Placeholder 7">
            <a:extLst>
              <a:ext uri="{FF2B5EF4-FFF2-40B4-BE49-F238E27FC236}">
                <a16:creationId xmlns:a16="http://schemas.microsoft.com/office/drawing/2014/main" id="{54E9E183-5E33-1175-0021-41C1CCFA6C7E}"/>
              </a:ext>
            </a:extLst>
          </p:cNvPr>
          <p:cNvSpPr>
            <a:spLocks noGrp="1"/>
          </p:cNvSpPr>
          <p:nvPr>
            <p:ph type="body" sz="quarter" idx="3"/>
          </p:nvPr>
        </p:nvSpPr>
        <p:spPr>
          <a:xfrm>
            <a:off x="1885156" y="3788813"/>
            <a:ext cx="2342205" cy="804859"/>
          </a:xfrm>
        </p:spPr>
        <p:txBody>
          <a:bodyPr/>
          <a:lstStyle/>
          <a:p>
            <a:r>
              <a:rPr lang="en-US" dirty="0">
                <a:solidFill>
                  <a:schemeClr val="tx1"/>
                </a:solidFill>
              </a:rPr>
              <a:t>I</a:t>
            </a:r>
            <a:endParaRPr lang="en-IN" dirty="0">
              <a:solidFill>
                <a:schemeClr val="tx1"/>
              </a:solidFill>
            </a:endParaRPr>
          </a:p>
        </p:txBody>
      </p:sp>
      <p:sp>
        <p:nvSpPr>
          <p:cNvPr id="9" name="Text Placeholder 8">
            <a:extLst>
              <a:ext uri="{FF2B5EF4-FFF2-40B4-BE49-F238E27FC236}">
                <a16:creationId xmlns:a16="http://schemas.microsoft.com/office/drawing/2014/main" id="{ACB21450-5888-3BC3-3443-03E387507FCF}"/>
              </a:ext>
            </a:extLst>
          </p:cNvPr>
          <p:cNvSpPr>
            <a:spLocks noGrp="1"/>
          </p:cNvSpPr>
          <p:nvPr>
            <p:ph type="body" sz="quarter" idx="18"/>
          </p:nvPr>
        </p:nvSpPr>
        <p:spPr>
          <a:xfrm>
            <a:off x="1885156" y="4593673"/>
            <a:ext cx="2342205" cy="438505"/>
          </a:xfrm>
        </p:spPr>
        <p:txBody>
          <a:bodyPr anchor="ctr"/>
          <a:lstStyle/>
          <a:p>
            <a:r>
              <a:rPr lang="en-US" sz="2500" dirty="0">
                <a:solidFill>
                  <a:schemeClr val="tx1"/>
                </a:solidFill>
              </a:rPr>
              <a:t>Alpha Vantage Api</a:t>
            </a:r>
            <a:endParaRPr lang="en-IN" sz="2500" dirty="0">
              <a:solidFill>
                <a:schemeClr val="tx1"/>
              </a:solidFill>
            </a:endParaRPr>
          </a:p>
        </p:txBody>
      </p:sp>
      <p:sp>
        <p:nvSpPr>
          <p:cNvPr id="10" name="Content Placeholder 9">
            <a:extLst>
              <a:ext uri="{FF2B5EF4-FFF2-40B4-BE49-F238E27FC236}">
                <a16:creationId xmlns:a16="http://schemas.microsoft.com/office/drawing/2014/main" id="{A4EDD37D-3AD8-5BAA-D572-879B8A9A4869}"/>
              </a:ext>
            </a:extLst>
          </p:cNvPr>
          <p:cNvSpPr>
            <a:spLocks noGrp="1"/>
          </p:cNvSpPr>
          <p:nvPr>
            <p:ph sz="quarter" idx="4"/>
          </p:nvPr>
        </p:nvSpPr>
        <p:spPr>
          <a:xfrm>
            <a:off x="1885156" y="5120724"/>
            <a:ext cx="2342205" cy="1600753"/>
          </a:xfrm>
        </p:spPr>
        <p:txBody>
          <a:bodyPr/>
          <a:lstStyle/>
          <a:p>
            <a:r>
              <a:rPr lang="en-US" dirty="0">
                <a:solidFill>
                  <a:schemeClr val="tx1"/>
                </a:solidFill>
                <a:latin typeface="Google Sans"/>
              </a:rPr>
              <a:t>Alpha Vantage provides enterprise-grade financial market data through a set of powerful and developer-friendly data APIs and spreadsheets.</a:t>
            </a:r>
            <a:endParaRPr lang="en-IN" dirty="0">
              <a:solidFill>
                <a:schemeClr val="tx1"/>
              </a:solidFill>
            </a:endParaRPr>
          </a:p>
        </p:txBody>
      </p:sp>
      <p:sp>
        <p:nvSpPr>
          <p:cNvPr id="12" name="Text Placeholder 11">
            <a:extLst>
              <a:ext uri="{FF2B5EF4-FFF2-40B4-BE49-F238E27FC236}">
                <a16:creationId xmlns:a16="http://schemas.microsoft.com/office/drawing/2014/main" id="{99D82C50-2CDA-1684-1D95-288CB3CD9B87}"/>
              </a:ext>
            </a:extLst>
          </p:cNvPr>
          <p:cNvSpPr>
            <a:spLocks noGrp="1"/>
          </p:cNvSpPr>
          <p:nvPr>
            <p:ph type="body" idx="13"/>
          </p:nvPr>
        </p:nvSpPr>
        <p:spPr>
          <a:xfrm>
            <a:off x="7976121" y="3788813"/>
            <a:ext cx="2330727" cy="804859"/>
          </a:xfrm>
        </p:spPr>
        <p:txBody>
          <a:bodyPr/>
          <a:lstStyle/>
          <a:p>
            <a:r>
              <a:rPr lang="en-US" dirty="0">
                <a:solidFill>
                  <a:schemeClr val="tx1"/>
                </a:solidFill>
              </a:rPr>
              <a:t>II</a:t>
            </a:r>
            <a:endParaRPr lang="en-IN" dirty="0">
              <a:solidFill>
                <a:schemeClr val="tx1"/>
              </a:solidFill>
            </a:endParaRPr>
          </a:p>
        </p:txBody>
      </p:sp>
      <p:sp>
        <p:nvSpPr>
          <p:cNvPr id="13" name="Text Placeholder 12">
            <a:extLst>
              <a:ext uri="{FF2B5EF4-FFF2-40B4-BE49-F238E27FC236}">
                <a16:creationId xmlns:a16="http://schemas.microsoft.com/office/drawing/2014/main" id="{34AC1CD7-9068-BE7D-0F9A-A0E194B97647}"/>
              </a:ext>
            </a:extLst>
          </p:cNvPr>
          <p:cNvSpPr>
            <a:spLocks noGrp="1"/>
          </p:cNvSpPr>
          <p:nvPr>
            <p:ph type="body" idx="19"/>
          </p:nvPr>
        </p:nvSpPr>
        <p:spPr>
          <a:xfrm>
            <a:off x="7976121" y="4464812"/>
            <a:ext cx="2330727" cy="438505"/>
          </a:xfrm>
        </p:spPr>
        <p:txBody>
          <a:bodyPr anchor="ctr"/>
          <a:lstStyle/>
          <a:p>
            <a:r>
              <a:rPr lang="en-US" sz="3200" dirty="0">
                <a:solidFill>
                  <a:schemeClr val="tx1"/>
                </a:solidFill>
              </a:rPr>
              <a:t>News Api</a:t>
            </a:r>
            <a:endParaRPr lang="en-IN" sz="3200" dirty="0">
              <a:solidFill>
                <a:schemeClr val="tx1"/>
              </a:solidFill>
            </a:endParaRPr>
          </a:p>
        </p:txBody>
      </p:sp>
      <p:sp>
        <p:nvSpPr>
          <p:cNvPr id="14" name="Content Placeholder 13">
            <a:extLst>
              <a:ext uri="{FF2B5EF4-FFF2-40B4-BE49-F238E27FC236}">
                <a16:creationId xmlns:a16="http://schemas.microsoft.com/office/drawing/2014/main" id="{AB51AF07-FFAF-10A2-03DC-FD9F3EA14E34}"/>
              </a:ext>
            </a:extLst>
          </p:cNvPr>
          <p:cNvSpPr>
            <a:spLocks noGrp="1"/>
          </p:cNvSpPr>
          <p:nvPr>
            <p:ph sz="half" idx="14"/>
          </p:nvPr>
        </p:nvSpPr>
        <p:spPr>
          <a:xfrm>
            <a:off x="7976121" y="5120724"/>
            <a:ext cx="2330727" cy="1600753"/>
          </a:xfrm>
        </p:spPr>
        <p:txBody>
          <a:bodyPr>
            <a:normAutofit/>
          </a:bodyPr>
          <a:lstStyle/>
          <a:p>
            <a:r>
              <a:rPr lang="en-US" dirty="0">
                <a:solidFill>
                  <a:schemeClr val="tx1"/>
                </a:solidFill>
                <a:latin typeface="Roboto" panose="02000000000000000000" pitchFamily="2" charset="0"/>
              </a:rPr>
              <a:t>The main use of News API is to search through every article published by over 80,000 news sources and blogs in the last 5 years.</a:t>
            </a:r>
            <a:endParaRPr lang="en-IN" dirty="0">
              <a:solidFill>
                <a:schemeClr val="tx1"/>
              </a:solidFill>
            </a:endParaRPr>
          </a:p>
        </p:txBody>
      </p:sp>
      <p:sp>
        <p:nvSpPr>
          <p:cNvPr id="21" name="Slide Number Placeholder 20">
            <a:extLst>
              <a:ext uri="{FF2B5EF4-FFF2-40B4-BE49-F238E27FC236}">
                <a16:creationId xmlns:a16="http://schemas.microsoft.com/office/drawing/2014/main" id="{4EBFB81F-5BE7-30C0-0401-150FE991F48B}"/>
              </a:ext>
            </a:extLst>
          </p:cNvPr>
          <p:cNvSpPr>
            <a:spLocks noGrp="1"/>
          </p:cNvSpPr>
          <p:nvPr>
            <p:ph type="sldNum" sz="quarter" idx="12"/>
          </p:nvPr>
        </p:nvSpPr>
        <p:spPr/>
        <p:txBody>
          <a:bodyPr/>
          <a:lstStyle/>
          <a:p>
            <a:fld id="{B5CEABB6-07DC-46E8-9B57-56EC44A396E5}" type="slidenum">
              <a:rPr lang="en-US" smtClean="0">
                <a:solidFill>
                  <a:schemeClr val="tx1"/>
                </a:solidFill>
              </a:rPr>
              <a:t>9</a:t>
            </a:fld>
            <a:endParaRPr lang="en-US" dirty="0">
              <a:solidFill>
                <a:schemeClr val="tx1"/>
              </a:solidFill>
            </a:endParaRPr>
          </a:p>
        </p:txBody>
      </p:sp>
      <p:pic>
        <p:nvPicPr>
          <p:cNvPr id="2050" name="Picture 2" descr="Downloading Historical Stock prices with Alpha Vantage | by Michelangiolo  Mazzeschi | Towards AI">
            <a:extLst>
              <a:ext uri="{FF2B5EF4-FFF2-40B4-BE49-F238E27FC236}">
                <a16:creationId xmlns:a16="http://schemas.microsoft.com/office/drawing/2014/main" id="{59AE0BF0-4E07-CC38-39B3-B275FBD052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421" r="18487"/>
          <a:stretch/>
        </p:blipFill>
        <p:spPr bwMode="auto">
          <a:xfrm>
            <a:off x="1885157" y="2271721"/>
            <a:ext cx="2330727" cy="17631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ews API | Best API to find the latest and archive news">
            <a:extLst>
              <a:ext uri="{FF2B5EF4-FFF2-40B4-BE49-F238E27FC236}">
                <a16:creationId xmlns:a16="http://schemas.microsoft.com/office/drawing/2014/main" id="{21453B21-3B31-59D1-EFEE-A99F3162C5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027" r="10899"/>
          <a:stretch/>
        </p:blipFill>
        <p:spPr bwMode="auto">
          <a:xfrm>
            <a:off x="7976121" y="2268163"/>
            <a:ext cx="2330723" cy="1763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832683"/>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light pitch_tm56180624_Win32_LW_SL_v3" id="{5A4404DB-4ECC-4373-8C35-B428B8CCB737}" vid="{DB02F28E-0C23-47F0-A348-62748A79E2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7B18F-50BC-4F30-8373-93489E845F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BC90D6-94CF-42F7-AAC4-9CF6824C54D5}">
  <ds:schemaRefs>
    <ds:schemaRef ds:uri="http://schemas.microsoft.com/sharepoint/v3/contenttype/forms"/>
  </ds:schemaRefs>
</ds:datastoreItem>
</file>

<file path=customXml/itemProps3.xml><?xml version="1.0" encoding="utf-8"?>
<ds:datastoreItem xmlns:ds="http://schemas.openxmlformats.org/officeDocument/2006/customXml" ds:itemID="{64CF2EF3-001F-4BE9-81B3-86ECBBF9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light sales pitch</Template>
  <TotalTime>1017</TotalTime>
  <Words>677</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Courier New</vt:lpstr>
      <vt:lpstr>Google Sans</vt:lpstr>
      <vt:lpstr>GT Walsheim LC</vt:lpstr>
      <vt:lpstr>Open Sans</vt:lpstr>
      <vt:lpstr>Roboto</vt:lpstr>
      <vt:lpstr>Tenorite</vt:lpstr>
      <vt:lpstr>Wingdings</vt:lpstr>
      <vt:lpstr>Monoline</vt:lpstr>
      <vt:lpstr>Real-Time stock market data web application</vt:lpstr>
      <vt:lpstr>Index</vt:lpstr>
      <vt:lpstr>Overview of the project synopsis</vt:lpstr>
      <vt:lpstr>Task instructions</vt:lpstr>
      <vt:lpstr>Why do we need this ?</vt:lpstr>
      <vt:lpstr>Tools &amp; Techniques</vt:lpstr>
      <vt:lpstr>Front - end</vt:lpstr>
      <vt:lpstr>Back - end</vt:lpstr>
      <vt:lpstr>Api’s</vt:lpstr>
      <vt:lpstr>Path-flow of working project</vt:lpstr>
      <vt:lpstr>Challenges</vt:lpstr>
      <vt:lpstr>Documentation</vt:lpstr>
      <vt:lpstr>conclusions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stock market data web application</dc:title>
  <dc:creator>Milind Rathore</dc:creator>
  <cp:lastModifiedBy>Milind Rathore</cp:lastModifiedBy>
  <cp:revision>42</cp:revision>
  <dcterms:created xsi:type="dcterms:W3CDTF">2023-06-17T07:07:15Z</dcterms:created>
  <dcterms:modified xsi:type="dcterms:W3CDTF">2023-07-25T05:23:32Z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