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8F9B5D-8E23-45A1-826F-6B48BCA64B86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1BB807-7696-46AC-B71F-49D6936ECDC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Key Insights</a:t>
          </a:r>
          <a:r>
            <a:rPr lang="en-US"/>
            <a:t>: Imbalance towards an average rating of 3</a:t>
          </a:r>
        </a:p>
      </dgm:t>
    </dgm:pt>
    <dgm:pt modelId="{59A66482-3532-48D3-A8E3-08F15EEA316E}" type="parTrans" cxnId="{3BB109AA-4FAB-4568-AF97-03D9011C4BCC}">
      <dgm:prSet/>
      <dgm:spPr/>
      <dgm:t>
        <a:bodyPr/>
        <a:lstStyle/>
        <a:p>
          <a:endParaRPr lang="en-US"/>
        </a:p>
      </dgm:t>
    </dgm:pt>
    <dgm:pt modelId="{DC93AD49-37E0-4F53-AA52-A14F2E6C1F58}" type="sibTrans" cxnId="{3BB109AA-4FAB-4568-AF97-03D9011C4BCC}">
      <dgm:prSet/>
      <dgm:spPr/>
      <dgm:t>
        <a:bodyPr/>
        <a:lstStyle/>
        <a:p>
          <a:endParaRPr lang="en-US"/>
        </a:p>
      </dgm:t>
    </dgm:pt>
    <dgm:pt modelId="{4964AF2C-5DAA-444C-8B60-A5E119AB8E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Voting as a tiebreaker between annotators</a:t>
          </a:r>
        </a:p>
      </dgm:t>
    </dgm:pt>
    <dgm:pt modelId="{59FE6E15-5175-4114-A46B-791341F8E94C}" type="parTrans" cxnId="{78A3BC17-604A-42A7-B893-C52E50A4FD93}">
      <dgm:prSet/>
      <dgm:spPr/>
      <dgm:t>
        <a:bodyPr/>
        <a:lstStyle/>
        <a:p>
          <a:endParaRPr lang="en-US"/>
        </a:p>
      </dgm:t>
    </dgm:pt>
    <dgm:pt modelId="{24ECBC96-A7FE-4970-AB49-9E191D8FF3BF}" type="sibTrans" cxnId="{78A3BC17-604A-42A7-B893-C52E50A4FD93}">
      <dgm:prSet/>
      <dgm:spPr/>
      <dgm:t>
        <a:bodyPr/>
        <a:lstStyle/>
        <a:p>
          <a:endParaRPr lang="en-US"/>
        </a:p>
      </dgm:t>
    </dgm:pt>
    <dgm:pt modelId="{045F5560-4FDA-44B3-968D-044B94C97BD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Statistical Overview</a:t>
          </a:r>
          <a:r>
            <a:rPr lang="en-US"/>
            <a:t>: Mean of gold labels: 3.09</a:t>
          </a:r>
        </a:p>
      </dgm:t>
    </dgm:pt>
    <dgm:pt modelId="{67A402B1-D9BB-4A27-9004-67FFBA53190A}" type="parTrans" cxnId="{C65CC030-4A48-4704-9DC2-550D8A66AF77}">
      <dgm:prSet/>
      <dgm:spPr/>
      <dgm:t>
        <a:bodyPr/>
        <a:lstStyle/>
        <a:p>
          <a:endParaRPr lang="en-US"/>
        </a:p>
      </dgm:t>
    </dgm:pt>
    <dgm:pt modelId="{D458397C-407F-4B7F-8B6D-DAC96FF7F5C4}" type="sibTrans" cxnId="{C65CC030-4A48-4704-9DC2-550D8A66AF77}">
      <dgm:prSet/>
      <dgm:spPr/>
      <dgm:t>
        <a:bodyPr/>
        <a:lstStyle/>
        <a:p>
          <a:endParaRPr lang="en-US"/>
        </a:p>
      </dgm:t>
    </dgm:pt>
    <dgm:pt modelId="{6C5919E6-7C4D-46DA-985F-800309F309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Standard deviation: 0.44</a:t>
          </a:r>
        </a:p>
      </dgm:t>
    </dgm:pt>
    <dgm:pt modelId="{940E83D8-9315-466F-8F3F-E62D56C36EAF}" type="parTrans" cxnId="{569CB109-F3A5-488E-AB28-A861618CB3DE}">
      <dgm:prSet/>
      <dgm:spPr/>
      <dgm:t>
        <a:bodyPr/>
        <a:lstStyle/>
        <a:p>
          <a:endParaRPr lang="en-US"/>
        </a:p>
      </dgm:t>
    </dgm:pt>
    <dgm:pt modelId="{42F64FAC-C18C-491D-8849-9ED7EBC8E09A}" type="sibTrans" cxnId="{569CB109-F3A5-488E-AB28-A861618CB3DE}">
      <dgm:prSet/>
      <dgm:spPr/>
      <dgm:t>
        <a:bodyPr/>
        <a:lstStyle/>
        <a:p>
          <a:endParaRPr lang="en-US"/>
        </a:p>
      </dgm:t>
    </dgm:pt>
    <dgm:pt modelId="{E3068998-C979-4898-AE53-5407D46F77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Minimum: 1, Maximum: 5</a:t>
          </a:r>
        </a:p>
      </dgm:t>
    </dgm:pt>
    <dgm:pt modelId="{0F2F2EC4-372A-4E50-8C7B-BF66184C0F30}" type="parTrans" cxnId="{8CDC2A0F-D4EC-418C-A6C5-EFBFF4E7610D}">
      <dgm:prSet/>
      <dgm:spPr/>
      <dgm:t>
        <a:bodyPr/>
        <a:lstStyle/>
        <a:p>
          <a:endParaRPr lang="en-US"/>
        </a:p>
      </dgm:t>
    </dgm:pt>
    <dgm:pt modelId="{1D000558-C4FE-44E9-BE3B-04A2ED315E40}" type="sibTrans" cxnId="{8CDC2A0F-D4EC-418C-A6C5-EFBFF4E7610D}">
      <dgm:prSet/>
      <dgm:spPr/>
      <dgm:t>
        <a:bodyPr/>
        <a:lstStyle/>
        <a:p>
          <a:endParaRPr lang="en-US"/>
        </a:p>
      </dgm:t>
    </dgm:pt>
    <dgm:pt modelId="{AB700220-5BED-45B6-89D1-5C6F072DE38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Preprocessing</a:t>
          </a:r>
          <a:r>
            <a:rPr lang="en-US"/>
            <a:t>:	</a:t>
          </a:r>
        </a:p>
      </dgm:t>
    </dgm:pt>
    <dgm:pt modelId="{B962CCB9-178B-4811-AF66-2EB0F81D8225}" type="parTrans" cxnId="{3A8B0025-2EE3-4EDD-AA5D-2F6F9146F1AE}">
      <dgm:prSet/>
      <dgm:spPr/>
      <dgm:t>
        <a:bodyPr/>
        <a:lstStyle/>
        <a:p>
          <a:endParaRPr lang="en-US"/>
        </a:p>
      </dgm:t>
    </dgm:pt>
    <dgm:pt modelId="{D23AA603-E1B6-4091-9762-840EEAF2E399}" type="sibTrans" cxnId="{3A8B0025-2EE3-4EDD-AA5D-2F6F9146F1AE}">
      <dgm:prSet/>
      <dgm:spPr/>
      <dgm:t>
        <a:bodyPr/>
        <a:lstStyle/>
        <a:p>
          <a:endParaRPr lang="en-US"/>
        </a:p>
      </dgm:t>
    </dgm:pt>
    <dgm:pt modelId="{D130CE1A-1607-44EF-9CAD-B8F946AFA5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Extract turn-by-turn conversations</a:t>
          </a:r>
        </a:p>
      </dgm:t>
    </dgm:pt>
    <dgm:pt modelId="{7F267AC3-F97C-4D55-9AD3-434ACED89632}" type="parTrans" cxnId="{9EFAB1B2-742B-42D2-8026-60A0319C7DC2}">
      <dgm:prSet/>
      <dgm:spPr/>
      <dgm:t>
        <a:bodyPr/>
        <a:lstStyle/>
        <a:p>
          <a:endParaRPr lang="en-US"/>
        </a:p>
      </dgm:t>
    </dgm:pt>
    <dgm:pt modelId="{9FBFCF1F-EAB9-4667-8D2E-BE07F1085F62}" type="sibTrans" cxnId="{9EFAB1B2-742B-42D2-8026-60A0319C7DC2}">
      <dgm:prSet/>
      <dgm:spPr/>
      <dgm:t>
        <a:bodyPr/>
        <a:lstStyle/>
        <a:p>
          <a:endParaRPr lang="en-US"/>
        </a:p>
      </dgm:t>
    </dgm:pt>
    <dgm:pt modelId="{7525F706-CA5C-4587-81B0-9AAD13BBBF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Calculate mode of annotations</a:t>
          </a:r>
        </a:p>
      </dgm:t>
    </dgm:pt>
    <dgm:pt modelId="{CEE9C934-B6C3-4EF4-B411-C70AF748FEB0}" type="parTrans" cxnId="{17BE7E6B-6DA4-44FB-B64D-90892E548BB6}">
      <dgm:prSet/>
      <dgm:spPr/>
      <dgm:t>
        <a:bodyPr/>
        <a:lstStyle/>
        <a:p>
          <a:endParaRPr lang="en-US"/>
        </a:p>
      </dgm:t>
    </dgm:pt>
    <dgm:pt modelId="{86882E26-96C2-4F13-976B-AA6F035C5CFF}" type="sibTrans" cxnId="{17BE7E6B-6DA4-44FB-B64D-90892E548BB6}">
      <dgm:prSet/>
      <dgm:spPr/>
      <dgm:t>
        <a:bodyPr/>
        <a:lstStyle/>
        <a:p>
          <a:endParaRPr lang="en-US"/>
        </a:p>
      </dgm:t>
    </dgm:pt>
    <dgm:pt modelId="{536AFD9F-5134-4F10-BD82-4F1DA19C6782}" type="pres">
      <dgm:prSet presAssocID="{B28F9B5D-8E23-45A1-826F-6B48BCA64B86}" presName="root" presStyleCnt="0">
        <dgm:presLayoutVars>
          <dgm:dir/>
          <dgm:resizeHandles val="exact"/>
        </dgm:presLayoutVars>
      </dgm:prSet>
      <dgm:spPr/>
    </dgm:pt>
    <dgm:pt modelId="{477D7540-62A9-4972-889F-16745CF950FF}" type="pres">
      <dgm:prSet presAssocID="{DF1BB807-7696-46AC-B71F-49D6936ECDCB}" presName="compNode" presStyleCnt="0"/>
      <dgm:spPr/>
    </dgm:pt>
    <dgm:pt modelId="{6FC3C57A-34BA-4AF1-8D30-3FAF4F917E94}" type="pres">
      <dgm:prSet presAssocID="{DF1BB807-7696-46AC-B71F-49D6936ECDC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5CA170B-5F80-44CA-8E4A-F81AB273E9EC}" type="pres">
      <dgm:prSet presAssocID="{DF1BB807-7696-46AC-B71F-49D6936ECDCB}" presName="iconSpace" presStyleCnt="0"/>
      <dgm:spPr/>
    </dgm:pt>
    <dgm:pt modelId="{34476F5E-150F-4CFA-8B8B-ECD9207D9457}" type="pres">
      <dgm:prSet presAssocID="{DF1BB807-7696-46AC-B71F-49D6936ECDCB}" presName="parTx" presStyleLbl="revTx" presStyleIdx="0" presStyleCnt="6">
        <dgm:presLayoutVars>
          <dgm:chMax val="0"/>
          <dgm:chPref val="0"/>
        </dgm:presLayoutVars>
      </dgm:prSet>
      <dgm:spPr/>
    </dgm:pt>
    <dgm:pt modelId="{C4687437-1AEB-4A3A-B46F-10AB07543098}" type="pres">
      <dgm:prSet presAssocID="{DF1BB807-7696-46AC-B71F-49D6936ECDCB}" presName="txSpace" presStyleCnt="0"/>
      <dgm:spPr/>
    </dgm:pt>
    <dgm:pt modelId="{D985CCA3-3193-4F75-BE5C-CB716686A143}" type="pres">
      <dgm:prSet presAssocID="{DF1BB807-7696-46AC-B71F-49D6936ECDCB}" presName="desTx" presStyleLbl="revTx" presStyleIdx="1" presStyleCnt="6">
        <dgm:presLayoutVars/>
      </dgm:prSet>
      <dgm:spPr/>
    </dgm:pt>
    <dgm:pt modelId="{18843A3E-1DFB-4941-AAB5-E83A2C3D09E7}" type="pres">
      <dgm:prSet presAssocID="{DC93AD49-37E0-4F53-AA52-A14F2E6C1F58}" presName="sibTrans" presStyleCnt="0"/>
      <dgm:spPr/>
    </dgm:pt>
    <dgm:pt modelId="{E46F0230-DB8F-46FC-A236-25B2D7693577}" type="pres">
      <dgm:prSet presAssocID="{045F5560-4FDA-44B3-968D-044B94C97BD5}" presName="compNode" presStyleCnt="0"/>
      <dgm:spPr/>
    </dgm:pt>
    <dgm:pt modelId="{4FD1F4F6-F19C-4ED5-9009-595E528E7E45}" type="pres">
      <dgm:prSet presAssocID="{045F5560-4FDA-44B3-968D-044B94C97BD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d bars"/>
        </a:ext>
      </dgm:extLst>
    </dgm:pt>
    <dgm:pt modelId="{A16AF5E2-54E2-4D2A-90C4-4402339D1960}" type="pres">
      <dgm:prSet presAssocID="{045F5560-4FDA-44B3-968D-044B94C97BD5}" presName="iconSpace" presStyleCnt="0"/>
      <dgm:spPr/>
    </dgm:pt>
    <dgm:pt modelId="{4994D76C-A4D7-4924-AFC2-F989EAABC632}" type="pres">
      <dgm:prSet presAssocID="{045F5560-4FDA-44B3-968D-044B94C97BD5}" presName="parTx" presStyleLbl="revTx" presStyleIdx="2" presStyleCnt="6">
        <dgm:presLayoutVars>
          <dgm:chMax val="0"/>
          <dgm:chPref val="0"/>
        </dgm:presLayoutVars>
      </dgm:prSet>
      <dgm:spPr/>
    </dgm:pt>
    <dgm:pt modelId="{7AE396BE-EB29-4CC7-9E10-AC69AC52FA42}" type="pres">
      <dgm:prSet presAssocID="{045F5560-4FDA-44B3-968D-044B94C97BD5}" presName="txSpace" presStyleCnt="0"/>
      <dgm:spPr/>
    </dgm:pt>
    <dgm:pt modelId="{174F30F0-7E03-4C2D-84E9-3807FBD5421D}" type="pres">
      <dgm:prSet presAssocID="{045F5560-4FDA-44B3-968D-044B94C97BD5}" presName="desTx" presStyleLbl="revTx" presStyleIdx="3" presStyleCnt="6">
        <dgm:presLayoutVars/>
      </dgm:prSet>
      <dgm:spPr/>
    </dgm:pt>
    <dgm:pt modelId="{F27B74DD-78AF-4DCF-B3EB-249722E67C64}" type="pres">
      <dgm:prSet presAssocID="{D458397C-407F-4B7F-8B6D-DAC96FF7F5C4}" presName="sibTrans" presStyleCnt="0"/>
      <dgm:spPr/>
    </dgm:pt>
    <dgm:pt modelId="{B2CEA64A-BEC7-44F2-A456-5C691051E713}" type="pres">
      <dgm:prSet presAssocID="{AB700220-5BED-45B6-89D1-5C6F072DE38E}" presName="compNode" presStyleCnt="0"/>
      <dgm:spPr/>
    </dgm:pt>
    <dgm:pt modelId="{870821C5-0CC3-45BC-93F1-E446F7990A46}" type="pres">
      <dgm:prSet presAssocID="{AB700220-5BED-45B6-89D1-5C6F072DE38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F28B30C-6B71-4A65-9000-6D6EFE018CA3}" type="pres">
      <dgm:prSet presAssocID="{AB700220-5BED-45B6-89D1-5C6F072DE38E}" presName="iconSpace" presStyleCnt="0"/>
      <dgm:spPr/>
    </dgm:pt>
    <dgm:pt modelId="{D592A7F4-0617-43FC-97A8-A9BC85BDB3E8}" type="pres">
      <dgm:prSet presAssocID="{AB700220-5BED-45B6-89D1-5C6F072DE38E}" presName="parTx" presStyleLbl="revTx" presStyleIdx="4" presStyleCnt="6">
        <dgm:presLayoutVars>
          <dgm:chMax val="0"/>
          <dgm:chPref val="0"/>
        </dgm:presLayoutVars>
      </dgm:prSet>
      <dgm:spPr/>
    </dgm:pt>
    <dgm:pt modelId="{0F486B82-BD9C-409D-ADEA-E4650D76CBAC}" type="pres">
      <dgm:prSet presAssocID="{AB700220-5BED-45B6-89D1-5C6F072DE38E}" presName="txSpace" presStyleCnt="0"/>
      <dgm:spPr/>
    </dgm:pt>
    <dgm:pt modelId="{291F86D3-C41B-426D-A1C4-A876589F684A}" type="pres">
      <dgm:prSet presAssocID="{AB700220-5BED-45B6-89D1-5C6F072DE38E}" presName="desTx" presStyleLbl="revTx" presStyleIdx="5" presStyleCnt="6">
        <dgm:presLayoutVars/>
      </dgm:prSet>
      <dgm:spPr/>
    </dgm:pt>
  </dgm:ptLst>
  <dgm:cxnLst>
    <dgm:cxn modelId="{569CB109-F3A5-488E-AB28-A861618CB3DE}" srcId="{045F5560-4FDA-44B3-968D-044B94C97BD5}" destId="{6C5919E6-7C4D-46DA-985F-800309F3098F}" srcOrd="0" destOrd="0" parTransId="{940E83D8-9315-466F-8F3F-E62D56C36EAF}" sibTransId="{42F64FAC-C18C-491D-8849-9ED7EBC8E09A}"/>
    <dgm:cxn modelId="{9282250F-0E36-4368-B699-D0B8776BE096}" type="presOf" srcId="{B28F9B5D-8E23-45A1-826F-6B48BCA64B86}" destId="{536AFD9F-5134-4F10-BD82-4F1DA19C6782}" srcOrd="0" destOrd="0" presId="urn:microsoft.com/office/officeart/2018/2/layout/IconLabelDescriptionList"/>
    <dgm:cxn modelId="{8CDC2A0F-D4EC-418C-A6C5-EFBFF4E7610D}" srcId="{045F5560-4FDA-44B3-968D-044B94C97BD5}" destId="{E3068998-C979-4898-AE53-5407D46F778B}" srcOrd="1" destOrd="0" parTransId="{0F2F2EC4-372A-4E50-8C7B-BF66184C0F30}" sibTransId="{1D000558-C4FE-44E9-BE3B-04A2ED315E40}"/>
    <dgm:cxn modelId="{78A3BC17-604A-42A7-B893-C52E50A4FD93}" srcId="{DF1BB807-7696-46AC-B71F-49D6936ECDCB}" destId="{4964AF2C-5DAA-444C-8B60-A5E119AB8EF3}" srcOrd="0" destOrd="0" parTransId="{59FE6E15-5175-4114-A46B-791341F8E94C}" sibTransId="{24ECBC96-A7FE-4970-AB49-9E191D8FF3BF}"/>
    <dgm:cxn modelId="{3A8B0025-2EE3-4EDD-AA5D-2F6F9146F1AE}" srcId="{B28F9B5D-8E23-45A1-826F-6B48BCA64B86}" destId="{AB700220-5BED-45B6-89D1-5C6F072DE38E}" srcOrd="2" destOrd="0" parTransId="{B962CCB9-178B-4811-AF66-2EB0F81D8225}" sibTransId="{D23AA603-E1B6-4091-9762-840EEAF2E399}"/>
    <dgm:cxn modelId="{C65CC030-4A48-4704-9DC2-550D8A66AF77}" srcId="{B28F9B5D-8E23-45A1-826F-6B48BCA64B86}" destId="{045F5560-4FDA-44B3-968D-044B94C97BD5}" srcOrd="1" destOrd="0" parTransId="{67A402B1-D9BB-4A27-9004-67FFBA53190A}" sibTransId="{D458397C-407F-4B7F-8B6D-DAC96FF7F5C4}"/>
    <dgm:cxn modelId="{FE97C95B-C8C1-4AF2-8341-864BF63D5EF9}" type="presOf" srcId="{AB700220-5BED-45B6-89D1-5C6F072DE38E}" destId="{D592A7F4-0617-43FC-97A8-A9BC85BDB3E8}" srcOrd="0" destOrd="0" presId="urn:microsoft.com/office/officeart/2018/2/layout/IconLabelDescriptionList"/>
    <dgm:cxn modelId="{17BE7E6B-6DA4-44FB-B64D-90892E548BB6}" srcId="{AB700220-5BED-45B6-89D1-5C6F072DE38E}" destId="{7525F706-CA5C-4587-81B0-9AAD13BBBFFB}" srcOrd="1" destOrd="0" parTransId="{CEE9C934-B6C3-4EF4-B411-C70AF748FEB0}" sibTransId="{86882E26-96C2-4F13-976B-AA6F035C5CFF}"/>
    <dgm:cxn modelId="{CF730F7B-C300-4360-A529-2A187A022C92}" type="presOf" srcId="{DF1BB807-7696-46AC-B71F-49D6936ECDCB}" destId="{34476F5E-150F-4CFA-8B8B-ECD9207D9457}" srcOrd="0" destOrd="0" presId="urn:microsoft.com/office/officeart/2018/2/layout/IconLabelDescriptionList"/>
    <dgm:cxn modelId="{D7FCCB7E-F41D-437C-A523-9819CE1CC6AD}" type="presOf" srcId="{7525F706-CA5C-4587-81B0-9AAD13BBBFFB}" destId="{291F86D3-C41B-426D-A1C4-A876589F684A}" srcOrd="0" destOrd="1" presId="urn:microsoft.com/office/officeart/2018/2/layout/IconLabelDescriptionList"/>
    <dgm:cxn modelId="{46641998-987A-451C-B4CC-3F6166E4595F}" type="presOf" srcId="{6C5919E6-7C4D-46DA-985F-800309F3098F}" destId="{174F30F0-7E03-4C2D-84E9-3807FBD5421D}" srcOrd="0" destOrd="0" presId="urn:microsoft.com/office/officeart/2018/2/layout/IconLabelDescriptionList"/>
    <dgm:cxn modelId="{3BB109AA-4FAB-4568-AF97-03D9011C4BCC}" srcId="{B28F9B5D-8E23-45A1-826F-6B48BCA64B86}" destId="{DF1BB807-7696-46AC-B71F-49D6936ECDCB}" srcOrd="0" destOrd="0" parTransId="{59A66482-3532-48D3-A8E3-08F15EEA316E}" sibTransId="{DC93AD49-37E0-4F53-AA52-A14F2E6C1F58}"/>
    <dgm:cxn modelId="{9EFAB1B2-742B-42D2-8026-60A0319C7DC2}" srcId="{AB700220-5BED-45B6-89D1-5C6F072DE38E}" destId="{D130CE1A-1607-44EF-9CAD-B8F946AFA534}" srcOrd="0" destOrd="0" parTransId="{7F267AC3-F97C-4D55-9AD3-434ACED89632}" sibTransId="{9FBFCF1F-EAB9-4667-8D2E-BE07F1085F62}"/>
    <dgm:cxn modelId="{656498BE-E134-4059-94CB-C139DC08BCD7}" type="presOf" srcId="{D130CE1A-1607-44EF-9CAD-B8F946AFA534}" destId="{291F86D3-C41B-426D-A1C4-A876589F684A}" srcOrd="0" destOrd="0" presId="urn:microsoft.com/office/officeart/2018/2/layout/IconLabelDescriptionList"/>
    <dgm:cxn modelId="{9CC2E7D2-13D5-436D-A05C-A177D2B5C104}" type="presOf" srcId="{E3068998-C979-4898-AE53-5407D46F778B}" destId="{174F30F0-7E03-4C2D-84E9-3807FBD5421D}" srcOrd="0" destOrd="1" presId="urn:microsoft.com/office/officeart/2018/2/layout/IconLabelDescriptionList"/>
    <dgm:cxn modelId="{BAC841DE-5446-474F-8260-6D473F1A075D}" type="presOf" srcId="{045F5560-4FDA-44B3-968D-044B94C97BD5}" destId="{4994D76C-A4D7-4924-AFC2-F989EAABC632}" srcOrd="0" destOrd="0" presId="urn:microsoft.com/office/officeart/2018/2/layout/IconLabelDescriptionList"/>
    <dgm:cxn modelId="{F73990EE-08F2-46C8-967B-E2DFF0F45320}" type="presOf" srcId="{4964AF2C-5DAA-444C-8B60-A5E119AB8EF3}" destId="{D985CCA3-3193-4F75-BE5C-CB716686A143}" srcOrd="0" destOrd="0" presId="urn:microsoft.com/office/officeart/2018/2/layout/IconLabelDescriptionList"/>
    <dgm:cxn modelId="{B4E94BE1-9E2E-4C6B-9F1A-3D70996785FE}" type="presParOf" srcId="{536AFD9F-5134-4F10-BD82-4F1DA19C6782}" destId="{477D7540-62A9-4972-889F-16745CF950FF}" srcOrd="0" destOrd="0" presId="urn:microsoft.com/office/officeart/2018/2/layout/IconLabelDescriptionList"/>
    <dgm:cxn modelId="{CA95C2A0-8CD3-4A3C-A883-C7C1FF97A17A}" type="presParOf" srcId="{477D7540-62A9-4972-889F-16745CF950FF}" destId="{6FC3C57A-34BA-4AF1-8D30-3FAF4F917E94}" srcOrd="0" destOrd="0" presId="urn:microsoft.com/office/officeart/2018/2/layout/IconLabelDescriptionList"/>
    <dgm:cxn modelId="{7F785AFD-AEEB-49CB-AD3D-4AC65A134456}" type="presParOf" srcId="{477D7540-62A9-4972-889F-16745CF950FF}" destId="{35CA170B-5F80-44CA-8E4A-F81AB273E9EC}" srcOrd="1" destOrd="0" presId="urn:microsoft.com/office/officeart/2018/2/layout/IconLabelDescriptionList"/>
    <dgm:cxn modelId="{B1904972-BE9E-4119-9FE9-9426E2696E22}" type="presParOf" srcId="{477D7540-62A9-4972-889F-16745CF950FF}" destId="{34476F5E-150F-4CFA-8B8B-ECD9207D9457}" srcOrd="2" destOrd="0" presId="urn:microsoft.com/office/officeart/2018/2/layout/IconLabelDescriptionList"/>
    <dgm:cxn modelId="{88FF070C-FCA7-4FFA-BFF4-E8151E12B9EA}" type="presParOf" srcId="{477D7540-62A9-4972-889F-16745CF950FF}" destId="{C4687437-1AEB-4A3A-B46F-10AB07543098}" srcOrd="3" destOrd="0" presId="urn:microsoft.com/office/officeart/2018/2/layout/IconLabelDescriptionList"/>
    <dgm:cxn modelId="{1CAF5E6B-C8A4-4AA9-8893-8E5CF77589DD}" type="presParOf" srcId="{477D7540-62A9-4972-889F-16745CF950FF}" destId="{D985CCA3-3193-4F75-BE5C-CB716686A143}" srcOrd="4" destOrd="0" presId="urn:microsoft.com/office/officeart/2018/2/layout/IconLabelDescriptionList"/>
    <dgm:cxn modelId="{FB6C9E48-8BAF-4534-A0C9-52D5B43FF0B7}" type="presParOf" srcId="{536AFD9F-5134-4F10-BD82-4F1DA19C6782}" destId="{18843A3E-1DFB-4941-AAB5-E83A2C3D09E7}" srcOrd="1" destOrd="0" presId="urn:microsoft.com/office/officeart/2018/2/layout/IconLabelDescriptionList"/>
    <dgm:cxn modelId="{4268EDF9-1E97-4F2D-BEE6-8F7F4F17A705}" type="presParOf" srcId="{536AFD9F-5134-4F10-BD82-4F1DA19C6782}" destId="{E46F0230-DB8F-46FC-A236-25B2D7693577}" srcOrd="2" destOrd="0" presId="urn:microsoft.com/office/officeart/2018/2/layout/IconLabelDescriptionList"/>
    <dgm:cxn modelId="{812F6090-FABE-40B9-9449-498CE8C9E92F}" type="presParOf" srcId="{E46F0230-DB8F-46FC-A236-25B2D7693577}" destId="{4FD1F4F6-F19C-4ED5-9009-595E528E7E45}" srcOrd="0" destOrd="0" presId="urn:microsoft.com/office/officeart/2018/2/layout/IconLabelDescriptionList"/>
    <dgm:cxn modelId="{DE4413CD-42A7-43F7-A2C5-EDA81C790E59}" type="presParOf" srcId="{E46F0230-DB8F-46FC-A236-25B2D7693577}" destId="{A16AF5E2-54E2-4D2A-90C4-4402339D1960}" srcOrd="1" destOrd="0" presId="urn:microsoft.com/office/officeart/2018/2/layout/IconLabelDescriptionList"/>
    <dgm:cxn modelId="{54C07CFB-86C7-4113-8624-93D1B739FBE6}" type="presParOf" srcId="{E46F0230-DB8F-46FC-A236-25B2D7693577}" destId="{4994D76C-A4D7-4924-AFC2-F989EAABC632}" srcOrd="2" destOrd="0" presId="urn:microsoft.com/office/officeart/2018/2/layout/IconLabelDescriptionList"/>
    <dgm:cxn modelId="{260C6E43-80AA-49EC-993A-0B715FAFBBE8}" type="presParOf" srcId="{E46F0230-DB8F-46FC-A236-25B2D7693577}" destId="{7AE396BE-EB29-4CC7-9E10-AC69AC52FA42}" srcOrd="3" destOrd="0" presId="urn:microsoft.com/office/officeart/2018/2/layout/IconLabelDescriptionList"/>
    <dgm:cxn modelId="{02B37A5F-638D-4593-B3EA-608B0A3F7C5F}" type="presParOf" srcId="{E46F0230-DB8F-46FC-A236-25B2D7693577}" destId="{174F30F0-7E03-4C2D-84E9-3807FBD5421D}" srcOrd="4" destOrd="0" presId="urn:microsoft.com/office/officeart/2018/2/layout/IconLabelDescriptionList"/>
    <dgm:cxn modelId="{A7C71260-ED96-46F6-92DA-FE9605CF6169}" type="presParOf" srcId="{536AFD9F-5134-4F10-BD82-4F1DA19C6782}" destId="{F27B74DD-78AF-4DCF-B3EB-249722E67C64}" srcOrd="3" destOrd="0" presId="urn:microsoft.com/office/officeart/2018/2/layout/IconLabelDescriptionList"/>
    <dgm:cxn modelId="{AB903E06-CE1A-4194-879E-2B90CDDE1A67}" type="presParOf" srcId="{536AFD9F-5134-4F10-BD82-4F1DA19C6782}" destId="{B2CEA64A-BEC7-44F2-A456-5C691051E713}" srcOrd="4" destOrd="0" presId="urn:microsoft.com/office/officeart/2018/2/layout/IconLabelDescriptionList"/>
    <dgm:cxn modelId="{973ACE88-568E-48C9-A25B-103F6AAFF329}" type="presParOf" srcId="{B2CEA64A-BEC7-44F2-A456-5C691051E713}" destId="{870821C5-0CC3-45BC-93F1-E446F7990A46}" srcOrd="0" destOrd="0" presId="urn:microsoft.com/office/officeart/2018/2/layout/IconLabelDescriptionList"/>
    <dgm:cxn modelId="{B095AA91-F2AB-4E88-8B52-87AD7C8136B9}" type="presParOf" srcId="{B2CEA64A-BEC7-44F2-A456-5C691051E713}" destId="{6F28B30C-6B71-4A65-9000-6D6EFE018CA3}" srcOrd="1" destOrd="0" presId="urn:microsoft.com/office/officeart/2018/2/layout/IconLabelDescriptionList"/>
    <dgm:cxn modelId="{0136E3A4-68FB-42FB-887E-0CE4E207F545}" type="presParOf" srcId="{B2CEA64A-BEC7-44F2-A456-5C691051E713}" destId="{D592A7F4-0617-43FC-97A8-A9BC85BDB3E8}" srcOrd="2" destOrd="0" presId="urn:microsoft.com/office/officeart/2018/2/layout/IconLabelDescriptionList"/>
    <dgm:cxn modelId="{023FE3FF-4565-4CC9-98D6-DE93A6A72B4E}" type="presParOf" srcId="{B2CEA64A-BEC7-44F2-A456-5C691051E713}" destId="{0F486B82-BD9C-409D-ADEA-E4650D76CBAC}" srcOrd="3" destOrd="0" presId="urn:microsoft.com/office/officeart/2018/2/layout/IconLabelDescriptionList"/>
    <dgm:cxn modelId="{C7D8B7FA-8A29-46EE-AA2E-4B6C539EA3EB}" type="presParOf" srcId="{B2CEA64A-BEC7-44F2-A456-5C691051E713}" destId="{291F86D3-C41B-426D-A1C4-A876589F684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3A757C-93CB-4479-AA59-52F15AA38AF9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27DABC8-50CE-4FCE-8DE5-6A5B07088753}">
      <dgm:prSet/>
      <dgm:spPr/>
      <dgm:t>
        <a:bodyPr/>
        <a:lstStyle/>
        <a:p>
          <a:r>
            <a:rPr lang="en-US" b="1"/>
            <a:t>Preprocessing</a:t>
          </a:r>
          <a:r>
            <a:rPr lang="en-US"/>
            <a:t>: TF-IDF, input text length as features</a:t>
          </a:r>
        </a:p>
      </dgm:t>
    </dgm:pt>
    <dgm:pt modelId="{1DF6A1F5-EE22-4E90-A285-BE021ABFBE01}" type="parTrans" cxnId="{738B6F0C-A893-4D23-80C4-99A147D2A41C}">
      <dgm:prSet/>
      <dgm:spPr/>
      <dgm:t>
        <a:bodyPr/>
        <a:lstStyle/>
        <a:p>
          <a:endParaRPr lang="en-US"/>
        </a:p>
      </dgm:t>
    </dgm:pt>
    <dgm:pt modelId="{440B8D26-34F7-41FB-A313-33B7F64C2825}" type="sibTrans" cxnId="{738B6F0C-A893-4D23-80C4-99A147D2A41C}">
      <dgm:prSet/>
      <dgm:spPr/>
      <dgm:t>
        <a:bodyPr/>
        <a:lstStyle/>
        <a:p>
          <a:endParaRPr lang="en-US"/>
        </a:p>
      </dgm:t>
    </dgm:pt>
    <dgm:pt modelId="{DB8C28E4-FE0B-41F5-8879-C2505F9AE2CD}">
      <dgm:prSet/>
      <dgm:spPr/>
      <dgm:t>
        <a:bodyPr/>
        <a:lstStyle/>
        <a:p>
          <a:r>
            <a:rPr lang="en-US" b="1"/>
            <a:t>Models Used</a:t>
          </a:r>
          <a:r>
            <a:rPr lang="en-US"/>
            <a:t>:</a:t>
          </a:r>
        </a:p>
      </dgm:t>
    </dgm:pt>
    <dgm:pt modelId="{070F6C6F-2081-4C0A-B244-9EFAE6AF8E4F}" type="parTrans" cxnId="{EAFFD55F-42EB-45BA-8A3C-E720A3B17613}">
      <dgm:prSet/>
      <dgm:spPr/>
      <dgm:t>
        <a:bodyPr/>
        <a:lstStyle/>
        <a:p>
          <a:endParaRPr lang="en-US"/>
        </a:p>
      </dgm:t>
    </dgm:pt>
    <dgm:pt modelId="{B29D9F63-2B97-4D7C-85BD-500A1E609B5F}" type="sibTrans" cxnId="{EAFFD55F-42EB-45BA-8A3C-E720A3B17613}">
      <dgm:prSet/>
      <dgm:spPr/>
      <dgm:t>
        <a:bodyPr/>
        <a:lstStyle/>
        <a:p>
          <a:endParaRPr lang="en-US"/>
        </a:p>
      </dgm:t>
    </dgm:pt>
    <dgm:pt modelId="{E590A65D-F412-4D5A-AFFE-0C73BC8BAFCD}">
      <dgm:prSet/>
      <dgm:spPr/>
      <dgm:t>
        <a:bodyPr/>
        <a:lstStyle/>
        <a:p>
          <a:r>
            <a:rPr lang="en-US"/>
            <a:t>Logistic Regression (baseline)</a:t>
          </a:r>
        </a:p>
      </dgm:t>
    </dgm:pt>
    <dgm:pt modelId="{EB194138-4EC8-4D5A-8043-2904880E595D}" type="parTrans" cxnId="{CFEC2216-F8F2-4C19-8F2B-BEF4444EAD58}">
      <dgm:prSet/>
      <dgm:spPr/>
      <dgm:t>
        <a:bodyPr/>
        <a:lstStyle/>
        <a:p>
          <a:endParaRPr lang="en-US"/>
        </a:p>
      </dgm:t>
    </dgm:pt>
    <dgm:pt modelId="{14124D08-E08A-416E-A824-9F267BC1323C}" type="sibTrans" cxnId="{CFEC2216-F8F2-4C19-8F2B-BEF4444EAD58}">
      <dgm:prSet/>
      <dgm:spPr/>
      <dgm:t>
        <a:bodyPr/>
        <a:lstStyle/>
        <a:p>
          <a:endParaRPr lang="en-US"/>
        </a:p>
      </dgm:t>
    </dgm:pt>
    <dgm:pt modelId="{43C50377-0184-4580-88AE-57685856A0B7}">
      <dgm:prSet/>
      <dgm:spPr/>
      <dgm:t>
        <a:bodyPr/>
        <a:lstStyle/>
        <a:p>
          <a:r>
            <a:rPr lang="en-US"/>
            <a:t>Support Vector Classifier (SVC) with tuned hyperparameters</a:t>
          </a:r>
        </a:p>
      </dgm:t>
    </dgm:pt>
    <dgm:pt modelId="{5F6F0E6C-46E3-4F4C-9BDC-E1925336B324}" type="parTrans" cxnId="{2022B046-CF8B-4BBE-BBBE-C89284990315}">
      <dgm:prSet/>
      <dgm:spPr/>
      <dgm:t>
        <a:bodyPr/>
        <a:lstStyle/>
        <a:p>
          <a:endParaRPr lang="en-US"/>
        </a:p>
      </dgm:t>
    </dgm:pt>
    <dgm:pt modelId="{64CAA7ED-F5A7-4A05-AB55-7B0D5AF2DD8B}" type="sibTrans" cxnId="{2022B046-CF8B-4BBE-BBBE-C89284990315}">
      <dgm:prSet/>
      <dgm:spPr/>
      <dgm:t>
        <a:bodyPr/>
        <a:lstStyle/>
        <a:p>
          <a:endParaRPr lang="en-US"/>
        </a:p>
      </dgm:t>
    </dgm:pt>
    <dgm:pt modelId="{196805A3-1C42-4D18-A0DA-C63312B3A199}">
      <dgm:prSet/>
      <dgm:spPr/>
      <dgm:t>
        <a:bodyPr/>
        <a:lstStyle/>
        <a:p>
          <a:r>
            <a:rPr lang="en-US"/>
            <a:t>Random Forest (RF) with hyperparameter tuning</a:t>
          </a:r>
        </a:p>
      </dgm:t>
    </dgm:pt>
    <dgm:pt modelId="{6D49F7FF-2F4D-40AB-9326-BBD8D5ADE962}" type="parTrans" cxnId="{F6B61180-E5D8-4B75-94AE-5F66F9621001}">
      <dgm:prSet/>
      <dgm:spPr/>
      <dgm:t>
        <a:bodyPr/>
        <a:lstStyle/>
        <a:p>
          <a:endParaRPr lang="en-US"/>
        </a:p>
      </dgm:t>
    </dgm:pt>
    <dgm:pt modelId="{554BACE0-82EF-448E-8A9D-3A5EFAEC0D43}" type="sibTrans" cxnId="{F6B61180-E5D8-4B75-94AE-5F66F9621001}">
      <dgm:prSet/>
      <dgm:spPr/>
      <dgm:t>
        <a:bodyPr/>
        <a:lstStyle/>
        <a:p>
          <a:endParaRPr lang="en-US"/>
        </a:p>
      </dgm:t>
    </dgm:pt>
    <dgm:pt modelId="{235B823B-41AF-43C9-AC2D-2728A1C7F67B}">
      <dgm:prSet/>
      <dgm:spPr/>
      <dgm:t>
        <a:bodyPr/>
        <a:lstStyle/>
        <a:p>
          <a:r>
            <a:rPr lang="en-US"/>
            <a:t>XGBoost with learning rate and depth adjustments</a:t>
          </a:r>
        </a:p>
      </dgm:t>
    </dgm:pt>
    <dgm:pt modelId="{22EF3F53-5F53-4E31-9C6B-A23CFFA94B8A}" type="parTrans" cxnId="{33B82636-1599-4422-A85F-D43C99177A96}">
      <dgm:prSet/>
      <dgm:spPr/>
      <dgm:t>
        <a:bodyPr/>
        <a:lstStyle/>
        <a:p>
          <a:endParaRPr lang="en-US"/>
        </a:p>
      </dgm:t>
    </dgm:pt>
    <dgm:pt modelId="{0070F626-7726-45B9-97A8-42155BCC9950}" type="sibTrans" cxnId="{33B82636-1599-4422-A85F-D43C99177A96}">
      <dgm:prSet/>
      <dgm:spPr/>
      <dgm:t>
        <a:bodyPr/>
        <a:lstStyle/>
        <a:p>
          <a:endParaRPr lang="en-US"/>
        </a:p>
      </dgm:t>
    </dgm:pt>
    <dgm:pt modelId="{9053135A-7951-384B-9F6E-B613B77A75F9}" type="pres">
      <dgm:prSet presAssocID="{2F3A757C-93CB-4479-AA59-52F15AA38AF9}" presName="linear" presStyleCnt="0">
        <dgm:presLayoutVars>
          <dgm:dir/>
          <dgm:animLvl val="lvl"/>
          <dgm:resizeHandles val="exact"/>
        </dgm:presLayoutVars>
      </dgm:prSet>
      <dgm:spPr/>
    </dgm:pt>
    <dgm:pt modelId="{CFB39315-713A-2D40-A9B1-3DCB1233CA8F}" type="pres">
      <dgm:prSet presAssocID="{D27DABC8-50CE-4FCE-8DE5-6A5B07088753}" presName="parentLin" presStyleCnt="0"/>
      <dgm:spPr/>
    </dgm:pt>
    <dgm:pt modelId="{7A6CAE97-B92A-8742-B0B0-29245944C2AE}" type="pres">
      <dgm:prSet presAssocID="{D27DABC8-50CE-4FCE-8DE5-6A5B07088753}" presName="parentLeftMargin" presStyleLbl="node1" presStyleIdx="0" presStyleCnt="2"/>
      <dgm:spPr/>
    </dgm:pt>
    <dgm:pt modelId="{A2AC0F4C-FB02-2C4A-8882-C5E993054F31}" type="pres">
      <dgm:prSet presAssocID="{D27DABC8-50CE-4FCE-8DE5-6A5B0708875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11667BE-9D1D-CB4D-A91F-D5EF03C79E81}" type="pres">
      <dgm:prSet presAssocID="{D27DABC8-50CE-4FCE-8DE5-6A5B07088753}" presName="negativeSpace" presStyleCnt="0"/>
      <dgm:spPr/>
    </dgm:pt>
    <dgm:pt modelId="{8C67FF1D-FE9F-954E-AC4A-214540098CB3}" type="pres">
      <dgm:prSet presAssocID="{D27DABC8-50CE-4FCE-8DE5-6A5B07088753}" presName="childText" presStyleLbl="conFgAcc1" presStyleIdx="0" presStyleCnt="2">
        <dgm:presLayoutVars>
          <dgm:bulletEnabled val="1"/>
        </dgm:presLayoutVars>
      </dgm:prSet>
      <dgm:spPr/>
    </dgm:pt>
    <dgm:pt modelId="{835C308C-A6F0-F241-B2B4-B04240ECE063}" type="pres">
      <dgm:prSet presAssocID="{440B8D26-34F7-41FB-A313-33B7F64C2825}" presName="spaceBetweenRectangles" presStyleCnt="0"/>
      <dgm:spPr/>
    </dgm:pt>
    <dgm:pt modelId="{3151FBA2-BAD1-0F4E-82E1-7EE3C5BD3DB2}" type="pres">
      <dgm:prSet presAssocID="{DB8C28E4-FE0B-41F5-8879-C2505F9AE2CD}" presName="parentLin" presStyleCnt="0"/>
      <dgm:spPr/>
    </dgm:pt>
    <dgm:pt modelId="{A76B8D5F-11CA-6546-9B97-7071BEF8F129}" type="pres">
      <dgm:prSet presAssocID="{DB8C28E4-FE0B-41F5-8879-C2505F9AE2CD}" presName="parentLeftMargin" presStyleLbl="node1" presStyleIdx="0" presStyleCnt="2"/>
      <dgm:spPr/>
    </dgm:pt>
    <dgm:pt modelId="{D8B07A3C-F862-544C-AE75-11E11EFD06D8}" type="pres">
      <dgm:prSet presAssocID="{DB8C28E4-FE0B-41F5-8879-C2505F9AE2C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5439F41-38E0-DC4D-9DA7-6E25FED34698}" type="pres">
      <dgm:prSet presAssocID="{DB8C28E4-FE0B-41F5-8879-C2505F9AE2CD}" presName="negativeSpace" presStyleCnt="0"/>
      <dgm:spPr/>
    </dgm:pt>
    <dgm:pt modelId="{42495B80-4E7B-CD41-86CD-F38F88F6DD50}" type="pres">
      <dgm:prSet presAssocID="{DB8C28E4-FE0B-41F5-8879-C2505F9AE2C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38B6F0C-A893-4D23-80C4-99A147D2A41C}" srcId="{2F3A757C-93CB-4479-AA59-52F15AA38AF9}" destId="{D27DABC8-50CE-4FCE-8DE5-6A5B07088753}" srcOrd="0" destOrd="0" parTransId="{1DF6A1F5-EE22-4E90-A285-BE021ABFBE01}" sibTransId="{440B8D26-34F7-41FB-A313-33B7F64C2825}"/>
    <dgm:cxn modelId="{CFEC2216-F8F2-4C19-8F2B-BEF4444EAD58}" srcId="{DB8C28E4-FE0B-41F5-8879-C2505F9AE2CD}" destId="{E590A65D-F412-4D5A-AFFE-0C73BC8BAFCD}" srcOrd="0" destOrd="0" parTransId="{EB194138-4EC8-4D5A-8043-2904880E595D}" sibTransId="{14124D08-E08A-416E-A824-9F267BC1323C}"/>
    <dgm:cxn modelId="{622E8130-80F0-0F48-8D25-67002A3B13E9}" type="presOf" srcId="{DB8C28E4-FE0B-41F5-8879-C2505F9AE2CD}" destId="{A76B8D5F-11CA-6546-9B97-7071BEF8F129}" srcOrd="0" destOrd="0" presId="urn:microsoft.com/office/officeart/2005/8/layout/list1"/>
    <dgm:cxn modelId="{B6BC6A33-4874-2544-9E92-2838EB4950A2}" type="presOf" srcId="{235B823B-41AF-43C9-AC2D-2728A1C7F67B}" destId="{42495B80-4E7B-CD41-86CD-F38F88F6DD50}" srcOrd="0" destOrd="3" presId="urn:microsoft.com/office/officeart/2005/8/layout/list1"/>
    <dgm:cxn modelId="{33B82636-1599-4422-A85F-D43C99177A96}" srcId="{DB8C28E4-FE0B-41F5-8879-C2505F9AE2CD}" destId="{235B823B-41AF-43C9-AC2D-2728A1C7F67B}" srcOrd="3" destOrd="0" parTransId="{22EF3F53-5F53-4E31-9C6B-A23CFFA94B8A}" sibTransId="{0070F626-7726-45B9-97A8-42155BCC9950}"/>
    <dgm:cxn modelId="{2022B046-CF8B-4BBE-BBBE-C89284990315}" srcId="{DB8C28E4-FE0B-41F5-8879-C2505F9AE2CD}" destId="{43C50377-0184-4580-88AE-57685856A0B7}" srcOrd="1" destOrd="0" parTransId="{5F6F0E6C-46E3-4F4C-9BDC-E1925336B324}" sibTransId="{64CAA7ED-F5A7-4A05-AB55-7B0D5AF2DD8B}"/>
    <dgm:cxn modelId="{EAFFD55F-42EB-45BA-8A3C-E720A3B17613}" srcId="{2F3A757C-93CB-4479-AA59-52F15AA38AF9}" destId="{DB8C28E4-FE0B-41F5-8879-C2505F9AE2CD}" srcOrd="1" destOrd="0" parTransId="{070F6C6F-2081-4C0A-B244-9EFAE6AF8E4F}" sibTransId="{B29D9F63-2B97-4D7C-85BD-500A1E609B5F}"/>
    <dgm:cxn modelId="{3870617E-1383-E545-B41D-398F2A4A2CBE}" type="presOf" srcId="{DB8C28E4-FE0B-41F5-8879-C2505F9AE2CD}" destId="{D8B07A3C-F862-544C-AE75-11E11EFD06D8}" srcOrd="1" destOrd="0" presId="urn:microsoft.com/office/officeart/2005/8/layout/list1"/>
    <dgm:cxn modelId="{F6B61180-E5D8-4B75-94AE-5F66F9621001}" srcId="{DB8C28E4-FE0B-41F5-8879-C2505F9AE2CD}" destId="{196805A3-1C42-4D18-A0DA-C63312B3A199}" srcOrd="2" destOrd="0" parTransId="{6D49F7FF-2F4D-40AB-9326-BBD8D5ADE962}" sibTransId="{554BACE0-82EF-448E-8A9D-3A5EFAEC0D43}"/>
    <dgm:cxn modelId="{CDBC1483-C813-9048-9462-4BE3E9DA3C92}" type="presOf" srcId="{196805A3-1C42-4D18-A0DA-C63312B3A199}" destId="{42495B80-4E7B-CD41-86CD-F38F88F6DD50}" srcOrd="0" destOrd="2" presId="urn:microsoft.com/office/officeart/2005/8/layout/list1"/>
    <dgm:cxn modelId="{5BAD15BE-713A-FA42-9377-8C81C5F177F3}" type="presOf" srcId="{2F3A757C-93CB-4479-AA59-52F15AA38AF9}" destId="{9053135A-7951-384B-9F6E-B613B77A75F9}" srcOrd="0" destOrd="0" presId="urn:microsoft.com/office/officeart/2005/8/layout/list1"/>
    <dgm:cxn modelId="{A1289BC2-414A-B249-94C0-916D51FD6A55}" type="presOf" srcId="{D27DABC8-50CE-4FCE-8DE5-6A5B07088753}" destId="{A2AC0F4C-FB02-2C4A-8882-C5E993054F31}" srcOrd="1" destOrd="0" presId="urn:microsoft.com/office/officeart/2005/8/layout/list1"/>
    <dgm:cxn modelId="{BAF74CCD-1F55-644E-85FE-E314EB5B7C19}" type="presOf" srcId="{43C50377-0184-4580-88AE-57685856A0B7}" destId="{42495B80-4E7B-CD41-86CD-F38F88F6DD50}" srcOrd="0" destOrd="1" presId="urn:microsoft.com/office/officeart/2005/8/layout/list1"/>
    <dgm:cxn modelId="{BC80BCD4-41FB-A945-91D9-50A3739FB327}" type="presOf" srcId="{D27DABC8-50CE-4FCE-8DE5-6A5B07088753}" destId="{7A6CAE97-B92A-8742-B0B0-29245944C2AE}" srcOrd="0" destOrd="0" presId="urn:microsoft.com/office/officeart/2005/8/layout/list1"/>
    <dgm:cxn modelId="{1CC261EE-573F-F14B-8211-57B2539AB62A}" type="presOf" srcId="{E590A65D-F412-4D5A-AFFE-0C73BC8BAFCD}" destId="{42495B80-4E7B-CD41-86CD-F38F88F6DD50}" srcOrd="0" destOrd="0" presId="urn:microsoft.com/office/officeart/2005/8/layout/list1"/>
    <dgm:cxn modelId="{7B76D91C-330B-A54B-82D1-B09E4C0F5182}" type="presParOf" srcId="{9053135A-7951-384B-9F6E-B613B77A75F9}" destId="{CFB39315-713A-2D40-A9B1-3DCB1233CA8F}" srcOrd="0" destOrd="0" presId="urn:microsoft.com/office/officeart/2005/8/layout/list1"/>
    <dgm:cxn modelId="{702D8BBC-197F-7140-84CC-1844B1AD25A3}" type="presParOf" srcId="{CFB39315-713A-2D40-A9B1-3DCB1233CA8F}" destId="{7A6CAE97-B92A-8742-B0B0-29245944C2AE}" srcOrd="0" destOrd="0" presId="urn:microsoft.com/office/officeart/2005/8/layout/list1"/>
    <dgm:cxn modelId="{437444B2-A70C-AC4B-85E6-325BA101BA6D}" type="presParOf" srcId="{CFB39315-713A-2D40-A9B1-3DCB1233CA8F}" destId="{A2AC0F4C-FB02-2C4A-8882-C5E993054F31}" srcOrd="1" destOrd="0" presId="urn:microsoft.com/office/officeart/2005/8/layout/list1"/>
    <dgm:cxn modelId="{F335B26F-F607-834F-8683-210084FE9CC8}" type="presParOf" srcId="{9053135A-7951-384B-9F6E-B613B77A75F9}" destId="{511667BE-9D1D-CB4D-A91F-D5EF03C79E81}" srcOrd="1" destOrd="0" presId="urn:microsoft.com/office/officeart/2005/8/layout/list1"/>
    <dgm:cxn modelId="{5C464E53-A00B-9B41-B015-D0889E399CD7}" type="presParOf" srcId="{9053135A-7951-384B-9F6E-B613B77A75F9}" destId="{8C67FF1D-FE9F-954E-AC4A-214540098CB3}" srcOrd="2" destOrd="0" presId="urn:microsoft.com/office/officeart/2005/8/layout/list1"/>
    <dgm:cxn modelId="{B9A9C342-47B3-944B-9955-DF2E2399F508}" type="presParOf" srcId="{9053135A-7951-384B-9F6E-B613B77A75F9}" destId="{835C308C-A6F0-F241-B2B4-B04240ECE063}" srcOrd="3" destOrd="0" presId="urn:microsoft.com/office/officeart/2005/8/layout/list1"/>
    <dgm:cxn modelId="{99EAD761-8648-1A49-B19A-313D7FF686EE}" type="presParOf" srcId="{9053135A-7951-384B-9F6E-B613B77A75F9}" destId="{3151FBA2-BAD1-0F4E-82E1-7EE3C5BD3DB2}" srcOrd="4" destOrd="0" presId="urn:microsoft.com/office/officeart/2005/8/layout/list1"/>
    <dgm:cxn modelId="{DBD3BE22-4957-F743-9356-A3105C4BCF97}" type="presParOf" srcId="{3151FBA2-BAD1-0F4E-82E1-7EE3C5BD3DB2}" destId="{A76B8D5F-11CA-6546-9B97-7071BEF8F129}" srcOrd="0" destOrd="0" presId="urn:microsoft.com/office/officeart/2005/8/layout/list1"/>
    <dgm:cxn modelId="{17FAABEA-C158-BE4A-B7CD-772963D56A8C}" type="presParOf" srcId="{3151FBA2-BAD1-0F4E-82E1-7EE3C5BD3DB2}" destId="{D8B07A3C-F862-544C-AE75-11E11EFD06D8}" srcOrd="1" destOrd="0" presId="urn:microsoft.com/office/officeart/2005/8/layout/list1"/>
    <dgm:cxn modelId="{52341DA1-5071-C34E-80ED-AAB420E25C1D}" type="presParOf" srcId="{9053135A-7951-384B-9F6E-B613B77A75F9}" destId="{C5439F41-38E0-DC4D-9DA7-6E25FED34698}" srcOrd="5" destOrd="0" presId="urn:microsoft.com/office/officeart/2005/8/layout/list1"/>
    <dgm:cxn modelId="{3975B771-7E40-DA41-9DD7-51B67E78692E}" type="presParOf" srcId="{9053135A-7951-384B-9F6E-B613B77A75F9}" destId="{42495B80-4E7B-CD41-86CD-F38F88F6DD5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E140D3-F6EB-4323-8B99-48013830A35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FB59347-4C87-43B4-99D4-3A3B77216E25}">
      <dgm:prSet/>
      <dgm:spPr/>
      <dgm:t>
        <a:bodyPr/>
        <a:lstStyle/>
        <a:p>
          <a:pPr>
            <a:defRPr b="1"/>
          </a:pPr>
          <a:r>
            <a:rPr lang="en-US" b="1" dirty="0"/>
            <a:t>Preprocessing</a:t>
          </a:r>
          <a:r>
            <a:rPr lang="en-US" dirty="0"/>
            <a:t>: </a:t>
          </a:r>
        </a:p>
        <a:p>
          <a:pPr>
            <a:defRPr b="1"/>
          </a:pPr>
          <a:r>
            <a:rPr lang="en-US" b="0" dirty="0"/>
            <a:t>Dataset converted to JSON for OpenAI-based models</a:t>
          </a:r>
        </a:p>
      </dgm:t>
    </dgm:pt>
    <dgm:pt modelId="{1315E58D-B06A-40E0-92FB-C0B8CAB31359}" type="parTrans" cxnId="{F3347629-E710-480A-BE84-AE875E3823E6}">
      <dgm:prSet/>
      <dgm:spPr/>
      <dgm:t>
        <a:bodyPr/>
        <a:lstStyle/>
        <a:p>
          <a:endParaRPr lang="en-US"/>
        </a:p>
      </dgm:t>
    </dgm:pt>
    <dgm:pt modelId="{748909D0-5EF5-4C91-A8F0-594F8FF6413C}" type="sibTrans" cxnId="{F3347629-E710-480A-BE84-AE875E3823E6}">
      <dgm:prSet/>
      <dgm:spPr/>
      <dgm:t>
        <a:bodyPr/>
        <a:lstStyle/>
        <a:p>
          <a:endParaRPr lang="en-US"/>
        </a:p>
      </dgm:t>
    </dgm:pt>
    <dgm:pt modelId="{539E5D26-05CA-4ECF-B35F-97EAA4A82412}">
      <dgm:prSet/>
      <dgm:spPr/>
      <dgm:t>
        <a:bodyPr/>
        <a:lstStyle/>
        <a:p>
          <a:pPr>
            <a:defRPr b="1"/>
          </a:pPr>
          <a:r>
            <a:rPr lang="en-US" b="1"/>
            <a:t>Prompts</a:t>
          </a:r>
          <a:r>
            <a:rPr lang="en-US"/>
            <a:t>:</a:t>
          </a:r>
        </a:p>
      </dgm:t>
    </dgm:pt>
    <dgm:pt modelId="{F9B94213-5F36-4522-B479-76277BBDC0E4}" type="parTrans" cxnId="{BB9582C7-F5AC-4DA3-B9F3-A2F518E5F80C}">
      <dgm:prSet/>
      <dgm:spPr/>
      <dgm:t>
        <a:bodyPr/>
        <a:lstStyle/>
        <a:p>
          <a:endParaRPr lang="en-US"/>
        </a:p>
      </dgm:t>
    </dgm:pt>
    <dgm:pt modelId="{2CCE8A78-0EBC-4B9D-B06C-3895AEA4839C}" type="sibTrans" cxnId="{BB9582C7-F5AC-4DA3-B9F3-A2F518E5F80C}">
      <dgm:prSet/>
      <dgm:spPr/>
      <dgm:t>
        <a:bodyPr/>
        <a:lstStyle/>
        <a:p>
          <a:endParaRPr lang="en-US"/>
        </a:p>
      </dgm:t>
    </dgm:pt>
    <dgm:pt modelId="{4346F6FC-9663-46BA-AEAD-260AC9DE6658}">
      <dgm:prSet/>
      <dgm:spPr/>
      <dgm:t>
        <a:bodyPr/>
        <a:lstStyle/>
        <a:p>
          <a:r>
            <a:rPr lang="en-US" dirty="0"/>
            <a:t>P1: 0-shot prompt for initial predictions</a:t>
          </a:r>
        </a:p>
      </dgm:t>
    </dgm:pt>
    <dgm:pt modelId="{D4C4643A-90E4-4772-AA50-C6B81C1816F1}" type="parTrans" cxnId="{C08A1613-2ED3-4A09-96C0-4D59002F60F9}">
      <dgm:prSet/>
      <dgm:spPr/>
      <dgm:t>
        <a:bodyPr/>
        <a:lstStyle/>
        <a:p>
          <a:endParaRPr lang="en-US"/>
        </a:p>
      </dgm:t>
    </dgm:pt>
    <dgm:pt modelId="{31F8A34C-7E85-41E7-86D4-CE1BE9692B76}" type="sibTrans" cxnId="{C08A1613-2ED3-4A09-96C0-4D59002F60F9}">
      <dgm:prSet/>
      <dgm:spPr/>
      <dgm:t>
        <a:bodyPr/>
        <a:lstStyle/>
        <a:p>
          <a:endParaRPr lang="en-US"/>
        </a:p>
      </dgm:t>
    </dgm:pt>
    <dgm:pt modelId="{67463593-70AD-42B4-88DF-D758540B4433}">
      <dgm:prSet/>
      <dgm:spPr/>
      <dgm:t>
        <a:bodyPr/>
        <a:lstStyle/>
        <a:p>
          <a:r>
            <a:rPr lang="en-US"/>
            <a:t>P2: Statistically informed prompt</a:t>
          </a:r>
        </a:p>
      </dgm:t>
    </dgm:pt>
    <dgm:pt modelId="{17F4B9F4-A92E-4EF5-876F-AB0FA4E518B7}" type="parTrans" cxnId="{5C0C2621-A98C-494E-908C-DDF0B3EBCC07}">
      <dgm:prSet/>
      <dgm:spPr/>
      <dgm:t>
        <a:bodyPr/>
        <a:lstStyle/>
        <a:p>
          <a:endParaRPr lang="en-US"/>
        </a:p>
      </dgm:t>
    </dgm:pt>
    <dgm:pt modelId="{D2818890-C022-4BFA-8A8D-616200F6DB6D}" type="sibTrans" cxnId="{5C0C2621-A98C-494E-908C-DDF0B3EBCC07}">
      <dgm:prSet/>
      <dgm:spPr/>
      <dgm:t>
        <a:bodyPr/>
        <a:lstStyle/>
        <a:p>
          <a:endParaRPr lang="en-US"/>
        </a:p>
      </dgm:t>
    </dgm:pt>
    <dgm:pt modelId="{6AAB09F0-5D61-40D1-9691-F3069B6125A6}">
      <dgm:prSet/>
      <dgm:spPr/>
      <dgm:t>
        <a:bodyPr/>
        <a:lstStyle/>
        <a:p>
          <a:r>
            <a:rPr lang="en-US"/>
            <a:t>P3: Shortened statistical input prompt</a:t>
          </a:r>
        </a:p>
      </dgm:t>
    </dgm:pt>
    <dgm:pt modelId="{44D5AB63-0535-4D6A-9B6D-4FBF62B7F3A7}" type="parTrans" cxnId="{6C4A21AA-7635-4B7A-89DA-14650E72784F}">
      <dgm:prSet/>
      <dgm:spPr/>
      <dgm:t>
        <a:bodyPr/>
        <a:lstStyle/>
        <a:p>
          <a:endParaRPr lang="en-US"/>
        </a:p>
      </dgm:t>
    </dgm:pt>
    <dgm:pt modelId="{C2615AC9-6B89-40A5-9270-09763F8A795A}" type="sibTrans" cxnId="{6C4A21AA-7635-4B7A-89DA-14650E72784F}">
      <dgm:prSet/>
      <dgm:spPr/>
      <dgm:t>
        <a:bodyPr/>
        <a:lstStyle/>
        <a:p>
          <a:endParaRPr lang="en-US"/>
        </a:p>
      </dgm:t>
    </dgm:pt>
    <dgm:pt modelId="{BBA7398B-669C-4E3E-9FB0-F065539BAD4C}">
      <dgm:prSet/>
      <dgm:spPr/>
      <dgm:t>
        <a:bodyPr/>
        <a:lstStyle/>
        <a:p>
          <a:pPr>
            <a:defRPr b="1"/>
          </a:pPr>
          <a:r>
            <a:rPr lang="en-US" b="1" dirty="0"/>
            <a:t>Models</a:t>
          </a:r>
          <a:r>
            <a:rPr lang="en-US" dirty="0"/>
            <a:t>: </a:t>
          </a:r>
          <a:r>
            <a:rPr lang="en-US" b="0" dirty="0"/>
            <a:t>GPT-3.5, GPT-4o mini</a:t>
          </a:r>
        </a:p>
      </dgm:t>
    </dgm:pt>
    <dgm:pt modelId="{61722CB3-9192-41CD-A02A-3EAA7775BCFE}" type="parTrans" cxnId="{8E3F079E-9D02-4E14-8F82-F4A740F5D9FA}">
      <dgm:prSet/>
      <dgm:spPr/>
      <dgm:t>
        <a:bodyPr/>
        <a:lstStyle/>
        <a:p>
          <a:endParaRPr lang="en-US"/>
        </a:p>
      </dgm:t>
    </dgm:pt>
    <dgm:pt modelId="{AC864432-EFC0-474F-A05B-EE91513A12D4}" type="sibTrans" cxnId="{8E3F079E-9D02-4E14-8F82-F4A740F5D9FA}">
      <dgm:prSet/>
      <dgm:spPr/>
      <dgm:t>
        <a:bodyPr/>
        <a:lstStyle/>
        <a:p>
          <a:endParaRPr lang="en-US"/>
        </a:p>
      </dgm:t>
    </dgm:pt>
    <dgm:pt modelId="{D7984C28-7DFC-41F7-A517-2908F76CF0F2}">
      <dgm:prSet/>
      <dgm:spPr/>
      <dgm:t>
        <a:bodyPr/>
        <a:lstStyle/>
        <a:p>
          <a:pPr>
            <a:defRPr b="1"/>
          </a:pPr>
          <a:r>
            <a:rPr lang="en-US" b="1" dirty="0"/>
            <a:t>Results</a:t>
          </a:r>
          <a:r>
            <a:rPr lang="en-US" dirty="0"/>
            <a:t>: </a:t>
          </a:r>
        </a:p>
        <a:p>
          <a:pPr>
            <a:defRPr b="1"/>
          </a:pPr>
          <a:r>
            <a:rPr lang="en-US" b="0" dirty="0"/>
            <a:t>Compared performance of LLMs and traditional models using UAR, Kappa, Spearman Rho</a:t>
          </a:r>
        </a:p>
      </dgm:t>
    </dgm:pt>
    <dgm:pt modelId="{F4C894E9-E269-4BD8-B528-6E2CCBB98641}" type="parTrans" cxnId="{B36B1FD2-8827-4F1C-84F7-16AB75867090}">
      <dgm:prSet/>
      <dgm:spPr/>
      <dgm:t>
        <a:bodyPr/>
        <a:lstStyle/>
        <a:p>
          <a:endParaRPr lang="en-US"/>
        </a:p>
      </dgm:t>
    </dgm:pt>
    <dgm:pt modelId="{BAB650C3-630E-4AE0-817B-E969FEBC69B6}" type="sibTrans" cxnId="{B36B1FD2-8827-4F1C-84F7-16AB75867090}">
      <dgm:prSet/>
      <dgm:spPr/>
      <dgm:t>
        <a:bodyPr/>
        <a:lstStyle/>
        <a:p>
          <a:endParaRPr lang="en-US"/>
        </a:p>
      </dgm:t>
    </dgm:pt>
    <dgm:pt modelId="{688F397C-4E97-4182-94C0-DECEC525D2E6}" type="pres">
      <dgm:prSet presAssocID="{38E140D3-F6EB-4323-8B99-48013830A35A}" presName="root" presStyleCnt="0">
        <dgm:presLayoutVars>
          <dgm:dir/>
          <dgm:resizeHandles val="exact"/>
        </dgm:presLayoutVars>
      </dgm:prSet>
      <dgm:spPr/>
    </dgm:pt>
    <dgm:pt modelId="{C0D116DC-116A-4EDF-A873-4ED778505A40}" type="pres">
      <dgm:prSet presAssocID="{3FB59347-4C87-43B4-99D4-3A3B77216E25}" presName="compNode" presStyleCnt="0"/>
      <dgm:spPr/>
    </dgm:pt>
    <dgm:pt modelId="{FB09FE49-646E-4098-98D2-78D39695B59A}" type="pres">
      <dgm:prSet presAssocID="{3FB59347-4C87-43B4-99D4-3A3B77216E2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570371BB-E82B-4478-8BF6-0DB0741A2052}" type="pres">
      <dgm:prSet presAssocID="{3FB59347-4C87-43B4-99D4-3A3B77216E25}" presName="iconSpace" presStyleCnt="0"/>
      <dgm:spPr/>
    </dgm:pt>
    <dgm:pt modelId="{41A57288-3006-4484-944C-B4A221B9FEA2}" type="pres">
      <dgm:prSet presAssocID="{3FB59347-4C87-43B4-99D4-3A3B77216E25}" presName="parTx" presStyleLbl="revTx" presStyleIdx="0" presStyleCnt="8">
        <dgm:presLayoutVars>
          <dgm:chMax val="0"/>
          <dgm:chPref val="0"/>
        </dgm:presLayoutVars>
      </dgm:prSet>
      <dgm:spPr/>
    </dgm:pt>
    <dgm:pt modelId="{9852A4FD-83B6-4C57-A9EB-F7993087D555}" type="pres">
      <dgm:prSet presAssocID="{3FB59347-4C87-43B4-99D4-3A3B77216E25}" presName="txSpace" presStyleCnt="0"/>
      <dgm:spPr/>
    </dgm:pt>
    <dgm:pt modelId="{2414AFD2-5775-4D62-827B-9B1BE9858EC0}" type="pres">
      <dgm:prSet presAssocID="{3FB59347-4C87-43B4-99D4-3A3B77216E25}" presName="desTx" presStyleLbl="revTx" presStyleIdx="1" presStyleCnt="8">
        <dgm:presLayoutVars/>
      </dgm:prSet>
      <dgm:spPr/>
    </dgm:pt>
    <dgm:pt modelId="{5C71450C-3734-4F72-94E4-4CDC28A31F93}" type="pres">
      <dgm:prSet presAssocID="{748909D0-5EF5-4C91-A8F0-594F8FF6413C}" presName="sibTrans" presStyleCnt="0"/>
      <dgm:spPr/>
    </dgm:pt>
    <dgm:pt modelId="{4325964E-76E1-49A7-AEC3-A4B2706EAD52}" type="pres">
      <dgm:prSet presAssocID="{539E5D26-05CA-4ECF-B35F-97EAA4A82412}" presName="compNode" presStyleCnt="0"/>
      <dgm:spPr/>
    </dgm:pt>
    <dgm:pt modelId="{118C0973-5FDF-4F0D-AC92-25493788A134}" type="pres">
      <dgm:prSet presAssocID="{539E5D26-05CA-4ECF-B35F-97EAA4A8241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F8D2AF0D-9044-4CC7-9BF9-0788F1EDBD1D}" type="pres">
      <dgm:prSet presAssocID="{539E5D26-05CA-4ECF-B35F-97EAA4A82412}" presName="iconSpace" presStyleCnt="0"/>
      <dgm:spPr/>
    </dgm:pt>
    <dgm:pt modelId="{3132E8C6-013A-438D-9C05-5A6F2E2A78DE}" type="pres">
      <dgm:prSet presAssocID="{539E5D26-05CA-4ECF-B35F-97EAA4A82412}" presName="parTx" presStyleLbl="revTx" presStyleIdx="2" presStyleCnt="8">
        <dgm:presLayoutVars>
          <dgm:chMax val="0"/>
          <dgm:chPref val="0"/>
        </dgm:presLayoutVars>
      </dgm:prSet>
      <dgm:spPr/>
    </dgm:pt>
    <dgm:pt modelId="{1EFA250F-8D05-4544-9FA9-C23CAFF10A5C}" type="pres">
      <dgm:prSet presAssocID="{539E5D26-05CA-4ECF-B35F-97EAA4A82412}" presName="txSpace" presStyleCnt="0"/>
      <dgm:spPr/>
    </dgm:pt>
    <dgm:pt modelId="{B2DAA465-5BCE-468B-84F9-AFDBE94FB217}" type="pres">
      <dgm:prSet presAssocID="{539E5D26-05CA-4ECF-B35F-97EAA4A82412}" presName="desTx" presStyleLbl="revTx" presStyleIdx="3" presStyleCnt="8" custLinFactNeighborY="-80002">
        <dgm:presLayoutVars/>
      </dgm:prSet>
      <dgm:spPr/>
    </dgm:pt>
    <dgm:pt modelId="{0EB1D520-2A00-40DC-94CF-6B42F028FAB5}" type="pres">
      <dgm:prSet presAssocID="{2CCE8A78-0EBC-4B9D-B06C-3895AEA4839C}" presName="sibTrans" presStyleCnt="0"/>
      <dgm:spPr/>
    </dgm:pt>
    <dgm:pt modelId="{BD655D74-A897-4C3E-B187-D28DB4E252F3}" type="pres">
      <dgm:prSet presAssocID="{BBA7398B-669C-4E3E-9FB0-F065539BAD4C}" presName="compNode" presStyleCnt="0"/>
      <dgm:spPr/>
    </dgm:pt>
    <dgm:pt modelId="{BD21259B-5946-4DEA-B6D4-7583DD6B067A}" type="pres">
      <dgm:prSet presAssocID="{BBA7398B-669C-4E3E-9FB0-F065539BAD4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0004C530-3A1E-479F-907B-0C4E39296697}" type="pres">
      <dgm:prSet presAssocID="{BBA7398B-669C-4E3E-9FB0-F065539BAD4C}" presName="iconSpace" presStyleCnt="0"/>
      <dgm:spPr/>
    </dgm:pt>
    <dgm:pt modelId="{6369A4BD-337E-4503-9E44-F454A99077AC}" type="pres">
      <dgm:prSet presAssocID="{BBA7398B-669C-4E3E-9FB0-F065539BAD4C}" presName="parTx" presStyleLbl="revTx" presStyleIdx="4" presStyleCnt="8">
        <dgm:presLayoutVars>
          <dgm:chMax val="0"/>
          <dgm:chPref val="0"/>
        </dgm:presLayoutVars>
      </dgm:prSet>
      <dgm:spPr/>
    </dgm:pt>
    <dgm:pt modelId="{DF5476D8-49E7-4F6C-97E8-671D64F04A44}" type="pres">
      <dgm:prSet presAssocID="{BBA7398B-669C-4E3E-9FB0-F065539BAD4C}" presName="txSpace" presStyleCnt="0"/>
      <dgm:spPr/>
    </dgm:pt>
    <dgm:pt modelId="{B5D1EF27-F5EB-4330-A785-BE80216D3FEB}" type="pres">
      <dgm:prSet presAssocID="{BBA7398B-669C-4E3E-9FB0-F065539BAD4C}" presName="desTx" presStyleLbl="revTx" presStyleIdx="5" presStyleCnt="8">
        <dgm:presLayoutVars/>
      </dgm:prSet>
      <dgm:spPr/>
    </dgm:pt>
    <dgm:pt modelId="{67566B06-8D96-46F2-B284-EA1E0F3938EC}" type="pres">
      <dgm:prSet presAssocID="{AC864432-EFC0-474F-A05B-EE91513A12D4}" presName="sibTrans" presStyleCnt="0"/>
      <dgm:spPr/>
    </dgm:pt>
    <dgm:pt modelId="{F7639426-89AF-4766-821E-65B888C21FC9}" type="pres">
      <dgm:prSet presAssocID="{D7984C28-7DFC-41F7-A517-2908F76CF0F2}" presName="compNode" presStyleCnt="0"/>
      <dgm:spPr/>
    </dgm:pt>
    <dgm:pt modelId="{B76DE73E-FB11-4313-8F5B-CAE2D49D6C88}" type="pres">
      <dgm:prSet presAssocID="{D7984C28-7DFC-41F7-A517-2908F76CF0F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4FD72ECE-9FF6-44BF-9D4D-921DCA8F6CE3}" type="pres">
      <dgm:prSet presAssocID="{D7984C28-7DFC-41F7-A517-2908F76CF0F2}" presName="iconSpace" presStyleCnt="0"/>
      <dgm:spPr/>
    </dgm:pt>
    <dgm:pt modelId="{5384D6B1-ACCD-4228-BCF0-0C22C9DA8088}" type="pres">
      <dgm:prSet presAssocID="{D7984C28-7DFC-41F7-A517-2908F76CF0F2}" presName="parTx" presStyleLbl="revTx" presStyleIdx="6" presStyleCnt="8">
        <dgm:presLayoutVars>
          <dgm:chMax val="0"/>
          <dgm:chPref val="0"/>
        </dgm:presLayoutVars>
      </dgm:prSet>
      <dgm:spPr/>
    </dgm:pt>
    <dgm:pt modelId="{6E8082AC-DC2D-4538-88B4-DA582F950673}" type="pres">
      <dgm:prSet presAssocID="{D7984C28-7DFC-41F7-A517-2908F76CF0F2}" presName="txSpace" presStyleCnt="0"/>
      <dgm:spPr/>
    </dgm:pt>
    <dgm:pt modelId="{F7ED97F4-1016-4CFB-B214-43D55BFCB9E6}" type="pres">
      <dgm:prSet presAssocID="{D7984C28-7DFC-41F7-A517-2908F76CF0F2}" presName="desTx" presStyleLbl="revTx" presStyleIdx="7" presStyleCnt="8">
        <dgm:presLayoutVars/>
      </dgm:prSet>
      <dgm:spPr/>
    </dgm:pt>
  </dgm:ptLst>
  <dgm:cxnLst>
    <dgm:cxn modelId="{49FCE901-5D7A-46DB-9312-0E677436C152}" type="presOf" srcId="{6AAB09F0-5D61-40D1-9691-F3069B6125A6}" destId="{B2DAA465-5BCE-468B-84F9-AFDBE94FB217}" srcOrd="0" destOrd="2" presId="urn:microsoft.com/office/officeart/2018/5/layout/CenteredIconLabelDescriptionList"/>
    <dgm:cxn modelId="{C08A1613-2ED3-4A09-96C0-4D59002F60F9}" srcId="{539E5D26-05CA-4ECF-B35F-97EAA4A82412}" destId="{4346F6FC-9663-46BA-AEAD-260AC9DE6658}" srcOrd="0" destOrd="0" parTransId="{D4C4643A-90E4-4772-AA50-C6B81C1816F1}" sibTransId="{31F8A34C-7E85-41E7-86D4-CE1BE9692B76}"/>
    <dgm:cxn modelId="{5C0C2621-A98C-494E-908C-DDF0B3EBCC07}" srcId="{539E5D26-05CA-4ECF-B35F-97EAA4A82412}" destId="{67463593-70AD-42B4-88DF-D758540B4433}" srcOrd="1" destOrd="0" parTransId="{17F4B9F4-A92E-4EF5-876F-AB0FA4E518B7}" sibTransId="{D2818890-C022-4BFA-8A8D-616200F6DB6D}"/>
    <dgm:cxn modelId="{F3347629-E710-480A-BE84-AE875E3823E6}" srcId="{38E140D3-F6EB-4323-8B99-48013830A35A}" destId="{3FB59347-4C87-43B4-99D4-3A3B77216E25}" srcOrd="0" destOrd="0" parTransId="{1315E58D-B06A-40E0-92FB-C0B8CAB31359}" sibTransId="{748909D0-5EF5-4C91-A8F0-594F8FF6413C}"/>
    <dgm:cxn modelId="{29165C34-ACFF-494D-AFC9-422FF1870E24}" type="presOf" srcId="{BBA7398B-669C-4E3E-9FB0-F065539BAD4C}" destId="{6369A4BD-337E-4503-9E44-F454A99077AC}" srcOrd="0" destOrd="0" presId="urn:microsoft.com/office/officeart/2018/5/layout/CenteredIconLabelDescriptionList"/>
    <dgm:cxn modelId="{F94CDC68-C236-4E61-B9ED-FAFB4E51C85A}" type="presOf" srcId="{4346F6FC-9663-46BA-AEAD-260AC9DE6658}" destId="{B2DAA465-5BCE-468B-84F9-AFDBE94FB217}" srcOrd="0" destOrd="0" presId="urn:microsoft.com/office/officeart/2018/5/layout/CenteredIconLabelDescriptionList"/>
    <dgm:cxn modelId="{9351F282-E38F-402A-8596-502B234A96BE}" type="presOf" srcId="{67463593-70AD-42B4-88DF-D758540B4433}" destId="{B2DAA465-5BCE-468B-84F9-AFDBE94FB217}" srcOrd="0" destOrd="1" presId="urn:microsoft.com/office/officeart/2018/5/layout/CenteredIconLabelDescriptionList"/>
    <dgm:cxn modelId="{353C2E8D-E733-4947-B32C-B1C8AE3FEE81}" type="presOf" srcId="{539E5D26-05CA-4ECF-B35F-97EAA4A82412}" destId="{3132E8C6-013A-438D-9C05-5A6F2E2A78DE}" srcOrd="0" destOrd="0" presId="urn:microsoft.com/office/officeart/2018/5/layout/CenteredIconLabelDescriptionList"/>
    <dgm:cxn modelId="{8E3F079E-9D02-4E14-8F82-F4A740F5D9FA}" srcId="{38E140D3-F6EB-4323-8B99-48013830A35A}" destId="{BBA7398B-669C-4E3E-9FB0-F065539BAD4C}" srcOrd="2" destOrd="0" parTransId="{61722CB3-9192-41CD-A02A-3EAA7775BCFE}" sibTransId="{AC864432-EFC0-474F-A05B-EE91513A12D4}"/>
    <dgm:cxn modelId="{A8003BA4-18D6-4ED7-8575-0C1C3076765B}" type="presOf" srcId="{3FB59347-4C87-43B4-99D4-3A3B77216E25}" destId="{41A57288-3006-4484-944C-B4A221B9FEA2}" srcOrd="0" destOrd="0" presId="urn:microsoft.com/office/officeart/2018/5/layout/CenteredIconLabelDescriptionList"/>
    <dgm:cxn modelId="{6C4A21AA-7635-4B7A-89DA-14650E72784F}" srcId="{539E5D26-05CA-4ECF-B35F-97EAA4A82412}" destId="{6AAB09F0-5D61-40D1-9691-F3069B6125A6}" srcOrd="2" destOrd="0" parTransId="{44D5AB63-0535-4D6A-9B6D-4FBF62B7F3A7}" sibTransId="{C2615AC9-6B89-40A5-9270-09763F8A795A}"/>
    <dgm:cxn modelId="{323214C5-3D39-478B-BEF3-A3F8B74E78A7}" type="presOf" srcId="{38E140D3-F6EB-4323-8B99-48013830A35A}" destId="{688F397C-4E97-4182-94C0-DECEC525D2E6}" srcOrd="0" destOrd="0" presId="urn:microsoft.com/office/officeart/2018/5/layout/CenteredIconLabelDescriptionList"/>
    <dgm:cxn modelId="{BB9582C7-F5AC-4DA3-B9F3-A2F518E5F80C}" srcId="{38E140D3-F6EB-4323-8B99-48013830A35A}" destId="{539E5D26-05CA-4ECF-B35F-97EAA4A82412}" srcOrd="1" destOrd="0" parTransId="{F9B94213-5F36-4522-B479-76277BBDC0E4}" sibTransId="{2CCE8A78-0EBC-4B9D-B06C-3895AEA4839C}"/>
    <dgm:cxn modelId="{B36B1FD2-8827-4F1C-84F7-16AB75867090}" srcId="{38E140D3-F6EB-4323-8B99-48013830A35A}" destId="{D7984C28-7DFC-41F7-A517-2908F76CF0F2}" srcOrd="3" destOrd="0" parTransId="{F4C894E9-E269-4BD8-B528-6E2CCBB98641}" sibTransId="{BAB650C3-630E-4AE0-817B-E969FEBC69B6}"/>
    <dgm:cxn modelId="{C66A3BD8-281C-4A13-8F01-921726CF2572}" type="presOf" srcId="{D7984C28-7DFC-41F7-A517-2908F76CF0F2}" destId="{5384D6B1-ACCD-4228-BCF0-0C22C9DA8088}" srcOrd="0" destOrd="0" presId="urn:microsoft.com/office/officeart/2018/5/layout/CenteredIconLabelDescriptionList"/>
    <dgm:cxn modelId="{6CA695DF-BBE5-4007-8FD7-36B4E91BAFB2}" type="presParOf" srcId="{688F397C-4E97-4182-94C0-DECEC525D2E6}" destId="{C0D116DC-116A-4EDF-A873-4ED778505A40}" srcOrd="0" destOrd="0" presId="urn:microsoft.com/office/officeart/2018/5/layout/CenteredIconLabelDescriptionList"/>
    <dgm:cxn modelId="{2155827B-DF65-4B37-B26F-61A6E43991A2}" type="presParOf" srcId="{C0D116DC-116A-4EDF-A873-4ED778505A40}" destId="{FB09FE49-646E-4098-98D2-78D39695B59A}" srcOrd="0" destOrd="0" presId="urn:microsoft.com/office/officeart/2018/5/layout/CenteredIconLabelDescriptionList"/>
    <dgm:cxn modelId="{87A634FE-5159-4E6D-8995-AADA70C87090}" type="presParOf" srcId="{C0D116DC-116A-4EDF-A873-4ED778505A40}" destId="{570371BB-E82B-4478-8BF6-0DB0741A2052}" srcOrd="1" destOrd="0" presId="urn:microsoft.com/office/officeart/2018/5/layout/CenteredIconLabelDescriptionList"/>
    <dgm:cxn modelId="{AC680178-C237-45D5-9685-E19DDE05DF50}" type="presParOf" srcId="{C0D116DC-116A-4EDF-A873-4ED778505A40}" destId="{41A57288-3006-4484-944C-B4A221B9FEA2}" srcOrd="2" destOrd="0" presId="urn:microsoft.com/office/officeart/2018/5/layout/CenteredIconLabelDescriptionList"/>
    <dgm:cxn modelId="{6555B1A3-4F51-46CA-8693-CE682B5E4117}" type="presParOf" srcId="{C0D116DC-116A-4EDF-A873-4ED778505A40}" destId="{9852A4FD-83B6-4C57-A9EB-F7993087D555}" srcOrd="3" destOrd="0" presId="urn:microsoft.com/office/officeart/2018/5/layout/CenteredIconLabelDescriptionList"/>
    <dgm:cxn modelId="{4834B96D-77DE-488A-BFCE-7AB503CF52D8}" type="presParOf" srcId="{C0D116DC-116A-4EDF-A873-4ED778505A40}" destId="{2414AFD2-5775-4D62-827B-9B1BE9858EC0}" srcOrd="4" destOrd="0" presId="urn:microsoft.com/office/officeart/2018/5/layout/CenteredIconLabelDescriptionList"/>
    <dgm:cxn modelId="{0AA3D733-BCB6-4D74-8903-AAA59ED21B25}" type="presParOf" srcId="{688F397C-4E97-4182-94C0-DECEC525D2E6}" destId="{5C71450C-3734-4F72-94E4-4CDC28A31F93}" srcOrd="1" destOrd="0" presId="urn:microsoft.com/office/officeart/2018/5/layout/CenteredIconLabelDescriptionList"/>
    <dgm:cxn modelId="{908E1163-64F2-4BFE-A0FF-ECE396881294}" type="presParOf" srcId="{688F397C-4E97-4182-94C0-DECEC525D2E6}" destId="{4325964E-76E1-49A7-AEC3-A4B2706EAD52}" srcOrd="2" destOrd="0" presId="urn:microsoft.com/office/officeart/2018/5/layout/CenteredIconLabelDescriptionList"/>
    <dgm:cxn modelId="{116BB980-B6EF-4B8D-967D-7D7298962CFF}" type="presParOf" srcId="{4325964E-76E1-49A7-AEC3-A4B2706EAD52}" destId="{118C0973-5FDF-4F0D-AC92-25493788A134}" srcOrd="0" destOrd="0" presId="urn:microsoft.com/office/officeart/2018/5/layout/CenteredIconLabelDescriptionList"/>
    <dgm:cxn modelId="{65B972CA-FC68-4A61-AA45-7CED78DF5C48}" type="presParOf" srcId="{4325964E-76E1-49A7-AEC3-A4B2706EAD52}" destId="{F8D2AF0D-9044-4CC7-9BF9-0788F1EDBD1D}" srcOrd="1" destOrd="0" presId="urn:microsoft.com/office/officeart/2018/5/layout/CenteredIconLabelDescriptionList"/>
    <dgm:cxn modelId="{ACD022B8-9252-4075-AAD4-00A8E55C59FB}" type="presParOf" srcId="{4325964E-76E1-49A7-AEC3-A4B2706EAD52}" destId="{3132E8C6-013A-438D-9C05-5A6F2E2A78DE}" srcOrd="2" destOrd="0" presId="urn:microsoft.com/office/officeart/2018/5/layout/CenteredIconLabelDescriptionList"/>
    <dgm:cxn modelId="{C05A81CE-B168-4162-968D-D0041D09DB80}" type="presParOf" srcId="{4325964E-76E1-49A7-AEC3-A4B2706EAD52}" destId="{1EFA250F-8D05-4544-9FA9-C23CAFF10A5C}" srcOrd="3" destOrd="0" presId="urn:microsoft.com/office/officeart/2018/5/layout/CenteredIconLabelDescriptionList"/>
    <dgm:cxn modelId="{E75E63D1-E43A-4A99-A1C1-160B3184A95A}" type="presParOf" srcId="{4325964E-76E1-49A7-AEC3-A4B2706EAD52}" destId="{B2DAA465-5BCE-468B-84F9-AFDBE94FB217}" srcOrd="4" destOrd="0" presId="urn:microsoft.com/office/officeart/2018/5/layout/CenteredIconLabelDescriptionList"/>
    <dgm:cxn modelId="{F992743A-F12C-45A1-9C33-AD36F0D3FCE3}" type="presParOf" srcId="{688F397C-4E97-4182-94C0-DECEC525D2E6}" destId="{0EB1D520-2A00-40DC-94CF-6B42F028FAB5}" srcOrd="3" destOrd="0" presId="urn:microsoft.com/office/officeart/2018/5/layout/CenteredIconLabelDescriptionList"/>
    <dgm:cxn modelId="{EE81D0B6-24D9-436F-ACF8-C688977CE42A}" type="presParOf" srcId="{688F397C-4E97-4182-94C0-DECEC525D2E6}" destId="{BD655D74-A897-4C3E-B187-D28DB4E252F3}" srcOrd="4" destOrd="0" presId="urn:microsoft.com/office/officeart/2018/5/layout/CenteredIconLabelDescriptionList"/>
    <dgm:cxn modelId="{05A26E5B-0D0A-4C43-ACC9-01096F3817FF}" type="presParOf" srcId="{BD655D74-A897-4C3E-B187-D28DB4E252F3}" destId="{BD21259B-5946-4DEA-B6D4-7583DD6B067A}" srcOrd="0" destOrd="0" presId="urn:microsoft.com/office/officeart/2018/5/layout/CenteredIconLabelDescriptionList"/>
    <dgm:cxn modelId="{3CA7BBDE-9D46-4E69-BCA2-ADB05114678B}" type="presParOf" srcId="{BD655D74-A897-4C3E-B187-D28DB4E252F3}" destId="{0004C530-3A1E-479F-907B-0C4E39296697}" srcOrd="1" destOrd="0" presId="urn:microsoft.com/office/officeart/2018/5/layout/CenteredIconLabelDescriptionList"/>
    <dgm:cxn modelId="{3BE4D5CD-D042-48A0-8807-8EC229B4DE9F}" type="presParOf" srcId="{BD655D74-A897-4C3E-B187-D28DB4E252F3}" destId="{6369A4BD-337E-4503-9E44-F454A99077AC}" srcOrd="2" destOrd="0" presId="urn:microsoft.com/office/officeart/2018/5/layout/CenteredIconLabelDescriptionList"/>
    <dgm:cxn modelId="{A9948DD5-D056-446C-A6E4-5DB3FB55C488}" type="presParOf" srcId="{BD655D74-A897-4C3E-B187-D28DB4E252F3}" destId="{DF5476D8-49E7-4F6C-97E8-671D64F04A44}" srcOrd="3" destOrd="0" presId="urn:microsoft.com/office/officeart/2018/5/layout/CenteredIconLabelDescriptionList"/>
    <dgm:cxn modelId="{2EAD387D-390A-47B6-901E-73536DC47525}" type="presParOf" srcId="{BD655D74-A897-4C3E-B187-D28DB4E252F3}" destId="{B5D1EF27-F5EB-4330-A785-BE80216D3FEB}" srcOrd="4" destOrd="0" presId="urn:microsoft.com/office/officeart/2018/5/layout/CenteredIconLabelDescriptionList"/>
    <dgm:cxn modelId="{F7F85800-5C1B-4268-95B6-A0D1212D2614}" type="presParOf" srcId="{688F397C-4E97-4182-94C0-DECEC525D2E6}" destId="{67566B06-8D96-46F2-B284-EA1E0F3938EC}" srcOrd="5" destOrd="0" presId="urn:microsoft.com/office/officeart/2018/5/layout/CenteredIconLabelDescriptionList"/>
    <dgm:cxn modelId="{30B9525A-47F4-4D3F-8912-E9F49B3C727B}" type="presParOf" srcId="{688F397C-4E97-4182-94C0-DECEC525D2E6}" destId="{F7639426-89AF-4766-821E-65B888C21FC9}" srcOrd="6" destOrd="0" presId="urn:microsoft.com/office/officeart/2018/5/layout/CenteredIconLabelDescriptionList"/>
    <dgm:cxn modelId="{2AB5E0F7-392A-4815-98E2-68AEF89CE163}" type="presParOf" srcId="{F7639426-89AF-4766-821E-65B888C21FC9}" destId="{B76DE73E-FB11-4313-8F5B-CAE2D49D6C88}" srcOrd="0" destOrd="0" presId="urn:microsoft.com/office/officeart/2018/5/layout/CenteredIconLabelDescriptionList"/>
    <dgm:cxn modelId="{17F6064D-833F-4DC3-8588-D694B5E2EB8C}" type="presParOf" srcId="{F7639426-89AF-4766-821E-65B888C21FC9}" destId="{4FD72ECE-9FF6-44BF-9D4D-921DCA8F6CE3}" srcOrd="1" destOrd="0" presId="urn:microsoft.com/office/officeart/2018/5/layout/CenteredIconLabelDescriptionList"/>
    <dgm:cxn modelId="{A622B92E-703E-48AE-9395-B396711FC5DB}" type="presParOf" srcId="{F7639426-89AF-4766-821E-65B888C21FC9}" destId="{5384D6B1-ACCD-4228-BCF0-0C22C9DA8088}" srcOrd="2" destOrd="0" presId="urn:microsoft.com/office/officeart/2018/5/layout/CenteredIconLabelDescriptionList"/>
    <dgm:cxn modelId="{5CBFDF72-E995-4497-9ACD-3AB18C1EA04A}" type="presParOf" srcId="{F7639426-89AF-4766-821E-65B888C21FC9}" destId="{6E8082AC-DC2D-4538-88B4-DA582F950673}" srcOrd="3" destOrd="0" presId="urn:microsoft.com/office/officeart/2018/5/layout/CenteredIconLabelDescriptionList"/>
    <dgm:cxn modelId="{2AAC28B8-260D-4B75-9D18-FD54294C173D}" type="presParOf" srcId="{F7639426-89AF-4766-821E-65B888C21FC9}" destId="{F7ED97F4-1016-4CFB-B214-43D55BFCB9E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E0758C-65D1-4CCF-8E9B-B78DC3EFF108}" type="doc">
      <dgm:prSet loTypeId="urn:microsoft.com/office/officeart/2005/8/layout/arrow5" loCatId="relationship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E5D020E-EC4A-4C3E-93D4-BDE3033B36E4}">
      <dgm:prSet/>
      <dgm:spPr/>
      <dgm:t>
        <a:bodyPr/>
        <a:lstStyle/>
        <a:p>
          <a:r>
            <a:rPr lang="en-US"/>
            <a:t>The RAG-based approach can be furthered using metadata like chunking using the scores</a:t>
          </a:r>
        </a:p>
      </dgm:t>
    </dgm:pt>
    <dgm:pt modelId="{87DC9CBC-8A29-43AD-8CEF-1719B7013E47}" type="parTrans" cxnId="{AC8ABA9A-FCB5-4193-80B4-C39533EB9C20}">
      <dgm:prSet/>
      <dgm:spPr/>
      <dgm:t>
        <a:bodyPr/>
        <a:lstStyle/>
        <a:p>
          <a:endParaRPr lang="en-US"/>
        </a:p>
      </dgm:t>
    </dgm:pt>
    <dgm:pt modelId="{277B640B-CB89-4B37-8524-577C7C401599}" type="sibTrans" cxnId="{AC8ABA9A-FCB5-4193-80B4-C39533EB9C20}">
      <dgm:prSet/>
      <dgm:spPr/>
      <dgm:t>
        <a:bodyPr/>
        <a:lstStyle/>
        <a:p>
          <a:endParaRPr lang="en-US"/>
        </a:p>
      </dgm:t>
    </dgm:pt>
    <dgm:pt modelId="{A208A753-5653-45F5-9EC4-A7E32D070936}">
      <dgm:prSet/>
      <dgm:spPr/>
      <dgm:t>
        <a:bodyPr/>
        <a:lstStyle/>
        <a:p>
          <a:r>
            <a:rPr lang="en-US"/>
            <a:t>The LLM based models can be finetuned</a:t>
          </a:r>
        </a:p>
      </dgm:t>
    </dgm:pt>
    <dgm:pt modelId="{290DA0C8-D29C-4FC2-A8F7-FA662527C261}" type="parTrans" cxnId="{561D728C-1083-48E5-A76D-4F5F04966B9D}">
      <dgm:prSet/>
      <dgm:spPr/>
      <dgm:t>
        <a:bodyPr/>
        <a:lstStyle/>
        <a:p>
          <a:endParaRPr lang="en-US"/>
        </a:p>
      </dgm:t>
    </dgm:pt>
    <dgm:pt modelId="{47A5842E-EC23-4FA9-981A-7EF418A40D17}" type="sibTrans" cxnId="{561D728C-1083-48E5-A76D-4F5F04966B9D}">
      <dgm:prSet/>
      <dgm:spPr/>
      <dgm:t>
        <a:bodyPr/>
        <a:lstStyle/>
        <a:p>
          <a:endParaRPr lang="en-US"/>
        </a:p>
      </dgm:t>
    </dgm:pt>
    <dgm:pt modelId="{37AF1A5B-3FCD-4358-8E1E-D7E6FD2215DE}">
      <dgm:prSet/>
      <dgm:spPr/>
      <dgm:t>
        <a:bodyPr/>
        <a:lstStyle/>
        <a:p>
          <a:r>
            <a:rPr lang="en-US"/>
            <a:t>Lighter LLM Models can be implemented and integrated with RAG-based approach. </a:t>
          </a:r>
        </a:p>
      </dgm:t>
    </dgm:pt>
    <dgm:pt modelId="{C0698067-B62C-47F3-B13D-D29A9EBA591C}" type="parTrans" cxnId="{4FD1773D-BA8E-4485-AB19-F0946535BC3B}">
      <dgm:prSet/>
      <dgm:spPr/>
      <dgm:t>
        <a:bodyPr/>
        <a:lstStyle/>
        <a:p>
          <a:endParaRPr lang="en-US"/>
        </a:p>
      </dgm:t>
    </dgm:pt>
    <dgm:pt modelId="{BD13E847-DCBA-4514-8E2E-52CBD2DABBF4}" type="sibTrans" cxnId="{4FD1773D-BA8E-4485-AB19-F0946535BC3B}">
      <dgm:prSet/>
      <dgm:spPr/>
      <dgm:t>
        <a:bodyPr/>
        <a:lstStyle/>
        <a:p>
          <a:endParaRPr lang="en-US"/>
        </a:p>
      </dgm:t>
    </dgm:pt>
    <dgm:pt modelId="{DD901913-8FCE-4FF2-9204-40E508A3E226}">
      <dgm:prSet/>
      <dgm:spPr/>
      <dgm:t>
        <a:bodyPr/>
        <a:lstStyle/>
        <a:p>
          <a:r>
            <a:rPr lang="en-US"/>
            <a:t>The finetuning will be done using LoRA</a:t>
          </a:r>
        </a:p>
      </dgm:t>
    </dgm:pt>
    <dgm:pt modelId="{D7C7CE0F-B6BF-44C2-A9CD-BD72A1C6DF16}" type="parTrans" cxnId="{D3C89D0F-4A63-4EFF-8E32-0834016CD17A}">
      <dgm:prSet/>
      <dgm:spPr/>
      <dgm:t>
        <a:bodyPr/>
        <a:lstStyle/>
        <a:p>
          <a:endParaRPr lang="en-US"/>
        </a:p>
      </dgm:t>
    </dgm:pt>
    <dgm:pt modelId="{3A854037-A2D1-499E-8AF4-9CC931B36E57}" type="sibTrans" cxnId="{D3C89D0F-4A63-4EFF-8E32-0834016CD17A}">
      <dgm:prSet/>
      <dgm:spPr/>
      <dgm:t>
        <a:bodyPr/>
        <a:lstStyle/>
        <a:p>
          <a:endParaRPr lang="en-US"/>
        </a:p>
      </dgm:t>
    </dgm:pt>
    <dgm:pt modelId="{9291C36D-50E9-3640-8AE2-745F15F964DE}" type="pres">
      <dgm:prSet presAssocID="{DFE0758C-65D1-4CCF-8E9B-B78DC3EFF108}" presName="diagram" presStyleCnt="0">
        <dgm:presLayoutVars>
          <dgm:dir/>
          <dgm:resizeHandles val="exact"/>
        </dgm:presLayoutVars>
      </dgm:prSet>
      <dgm:spPr/>
    </dgm:pt>
    <dgm:pt modelId="{45F58031-724C-BA48-B049-368CA6CD6356}" type="pres">
      <dgm:prSet presAssocID="{DE5D020E-EC4A-4C3E-93D4-BDE3033B36E4}" presName="arrow" presStyleLbl="node1" presStyleIdx="0" presStyleCnt="3">
        <dgm:presLayoutVars>
          <dgm:bulletEnabled val="1"/>
        </dgm:presLayoutVars>
      </dgm:prSet>
      <dgm:spPr/>
    </dgm:pt>
    <dgm:pt modelId="{86A97E40-9D82-9441-A206-D5CAF456DE28}" type="pres">
      <dgm:prSet presAssocID="{A208A753-5653-45F5-9EC4-A7E32D070936}" presName="arrow" presStyleLbl="node1" presStyleIdx="1" presStyleCnt="3">
        <dgm:presLayoutVars>
          <dgm:bulletEnabled val="1"/>
        </dgm:presLayoutVars>
      </dgm:prSet>
      <dgm:spPr/>
    </dgm:pt>
    <dgm:pt modelId="{3116995A-BE97-C541-9D1A-A6D9FCCA0BD3}" type="pres">
      <dgm:prSet presAssocID="{37AF1A5B-3FCD-4358-8E1E-D7E6FD2215DE}" presName="arrow" presStyleLbl="node1" presStyleIdx="2" presStyleCnt="3">
        <dgm:presLayoutVars>
          <dgm:bulletEnabled val="1"/>
        </dgm:presLayoutVars>
      </dgm:prSet>
      <dgm:spPr/>
    </dgm:pt>
  </dgm:ptLst>
  <dgm:cxnLst>
    <dgm:cxn modelId="{D3C89D0F-4A63-4EFF-8E32-0834016CD17A}" srcId="{37AF1A5B-3FCD-4358-8E1E-D7E6FD2215DE}" destId="{DD901913-8FCE-4FF2-9204-40E508A3E226}" srcOrd="0" destOrd="0" parTransId="{D7C7CE0F-B6BF-44C2-A9CD-BD72A1C6DF16}" sibTransId="{3A854037-A2D1-499E-8AF4-9CC931B36E57}"/>
    <dgm:cxn modelId="{1D8F0A24-C522-FB46-BFAC-1DEF69DF3ADA}" type="presOf" srcId="{37AF1A5B-3FCD-4358-8E1E-D7E6FD2215DE}" destId="{3116995A-BE97-C541-9D1A-A6D9FCCA0BD3}" srcOrd="0" destOrd="0" presId="urn:microsoft.com/office/officeart/2005/8/layout/arrow5"/>
    <dgm:cxn modelId="{4FD1773D-BA8E-4485-AB19-F0946535BC3B}" srcId="{DFE0758C-65D1-4CCF-8E9B-B78DC3EFF108}" destId="{37AF1A5B-3FCD-4358-8E1E-D7E6FD2215DE}" srcOrd="2" destOrd="0" parTransId="{C0698067-B62C-47F3-B13D-D29A9EBA591C}" sibTransId="{BD13E847-DCBA-4514-8E2E-52CBD2DABBF4}"/>
    <dgm:cxn modelId="{561D728C-1083-48E5-A76D-4F5F04966B9D}" srcId="{DFE0758C-65D1-4CCF-8E9B-B78DC3EFF108}" destId="{A208A753-5653-45F5-9EC4-A7E32D070936}" srcOrd="1" destOrd="0" parTransId="{290DA0C8-D29C-4FC2-A8F7-FA662527C261}" sibTransId="{47A5842E-EC23-4FA9-981A-7EF418A40D17}"/>
    <dgm:cxn modelId="{AC8ABA9A-FCB5-4193-80B4-C39533EB9C20}" srcId="{DFE0758C-65D1-4CCF-8E9B-B78DC3EFF108}" destId="{DE5D020E-EC4A-4C3E-93D4-BDE3033B36E4}" srcOrd="0" destOrd="0" parTransId="{87DC9CBC-8A29-43AD-8CEF-1719B7013E47}" sibTransId="{277B640B-CB89-4B37-8524-577C7C401599}"/>
    <dgm:cxn modelId="{C80D61A7-B040-0449-A523-24535FA6966A}" type="presOf" srcId="{DFE0758C-65D1-4CCF-8E9B-B78DC3EFF108}" destId="{9291C36D-50E9-3640-8AE2-745F15F964DE}" srcOrd="0" destOrd="0" presId="urn:microsoft.com/office/officeart/2005/8/layout/arrow5"/>
    <dgm:cxn modelId="{85E18DB6-30A1-9848-868F-CF9E8D5CB67E}" type="presOf" srcId="{DE5D020E-EC4A-4C3E-93D4-BDE3033B36E4}" destId="{45F58031-724C-BA48-B049-368CA6CD6356}" srcOrd="0" destOrd="0" presId="urn:microsoft.com/office/officeart/2005/8/layout/arrow5"/>
    <dgm:cxn modelId="{867791EF-025D-7F45-B870-C24802EC41A1}" type="presOf" srcId="{DD901913-8FCE-4FF2-9204-40E508A3E226}" destId="{3116995A-BE97-C541-9D1A-A6D9FCCA0BD3}" srcOrd="0" destOrd="1" presId="urn:microsoft.com/office/officeart/2005/8/layout/arrow5"/>
    <dgm:cxn modelId="{0AA994FD-8CA7-8942-9344-B026157A4824}" type="presOf" srcId="{A208A753-5653-45F5-9EC4-A7E32D070936}" destId="{86A97E40-9D82-9441-A206-D5CAF456DE28}" srcOrd="0" destOrd="0" presId="urn:microsoft.com/office/officeart/2005/8/layout/arrow5"/>
    <dgm:cxn modelId="{79B1117C-017A-4648-845F-37A12D3F0439}" type="presParOf" srcId="{9291C36D-50E9-3640-8AE2-745F15F964DE}" destId="{45F58031-724C-BA48-B049-368CA6CD6356}" srcOrd="0" destOrd="0" presId="urn:microsoft.com/office/officeart/2005/8/layout/arrow5"/>
    <dgm:cxn modelId="{423315B7-3514-4E49-85B3-9F4F918777D7}" type="presParOf" srcId="{9291C36D-50E9-3640-8AE2-745F15F964DE}" destId="{86A97E40-9D82-9441-A206-D5CAF456DE28}" srcOrd="1" destOrd="0" presId="urn:microsoft.com/office/officeart/2005/8/layout/arrow5"/>
    <dgm:cxn modelId="{DF3E0EFC-3064-F64E-B4F5-E7B9EA420CE9}" type="presParOf" srcId="{9291C36D-50E9-3640-8AE2-745F15F964DE}" destId="{3116995A-BE97-C541-9D1A-A6D9FCCA0BD3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3C57A-34BA-4AF1-8D30-3FAF4F917E94}">
      <dsp:nvSpPr>
        <dsp:cNvPr id="0" name=""/>
        <dsp:cNvSpPr/>
      </dsp:nvSpPr>
      <dsp:spPr>
        <a:xfrm>
          <a:off x="393" y="1121085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76F5E-150F-4CFA-8B8B-ECD9207D9457}">
      <dsp:nvSpPr>
        <dsp:cNvPr id="0" name=""/>
        <dsp:cNvSpPr/>
      </dsp:nvSpPr>
      <dsp:spPr>
        <a:xfrm>
          <a:off x="393" y="2310342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/>
            <a:t>Key Insights</a:t>
          </a:r>
          <a:r>
            <a:rPr lang="en-US" sz="1500" kern="1200"/>
            <a:t>: Imbalance towards an average rating of 3</a:t>
          </a:r>
        </a:p>
      </dsp:txBody>
      <dsp:txXfrm>
        <a:off x="393" y="2310342"/>
        <a:ext cx="3138750" cy="470812"/>
      </dsp:txXfrm>
    </dsp:sp>
    <dsp:sp modelId="{D985CCA3-3193-4F75-BE5C-CB716686A143}">
      <dsp:nvSpPr>
        <dsp:cNvPr id="0" name=""/>
        <dsp:cNvSpPr/>
      </dsp:nvSpPr>
      <dsp:spPr>
        <a:xfrm>
          <a:off x="393" y="2823338"/>
          <a:ext cx="3138750" cy="406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Voting as a tiebreaker between annotators</a:t>
          </a:r>
        </a:p>
      </dsp:txBody>
      <dsp:txXfrm>
        <a:off x="393" y="2823338"/>
        <a:ext cx="3138750" cy="406914"/>
      </dsp:txXfrm>
    </dsp:sp>
    <dsp:sp modelId="{4FD1F4F6-F19C-4ED5-9009-595E528E7E45}">
      <dsp:nvSpPr>
        <dsp:cNvPr id="0" name=""/>
        <dsp:cNvSpPr/>
      </dsp:nvSpPr>
      <dsp:spPr>
        <a:xfrm>
          <a:off x="3688425" y="1121085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94D76C-A4D7-4924-AFC2-F989EAABC632}">
      <dsp:nvSpPr>
        <dsp:cNvPr id="0" name=""/>
        <dsp:cNvSpPr/>
      </dsp:nvSpPr>
      <dsp:spPr>
        <a:xfrm>
          <a:off x="3688425" y="2310342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/>
            <a:t>Statistical Overview</a:t>
          </a:r>
          <a:r>
            <a:rPr lang="en-US" sz="1500" kern="1200"/>
            <a:t>: Mean of gold labels: 3.09</a:t>
          </a:r>
        </a:p>
      </dsp:txBody>
      <dsp:txXfrm>
        <a:off x="3688425" y="2310342"/>
        <a:ext cx="3138750" cy="470812"/>
      </dsp:txXfrm>
    </dsp:sp>
    <dsp:sp modelId="{174F30F0-7E03-4C2D-84E9-3807FBD5421D}">
      <dsp:nvSpPr>
        <dsp:cNvPr id="0" name=""/>
        <dsp:cNvSpPr/>
      </dsp:nvSpPr>
      <dsp:spPr>
        <a:xfrm>
          <a:off x="3688425" y="2823338"/>
          <a:ext cx="3138750" cy="406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Standard deviation: 0.44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Minimum: 1, Maximum: 5</a:t>
          </a:r>
        </a:p>
      </dsp:txBody>
      <dsp:txXfrm>
        <a:off x="3688425" y="2823338"/>
        <a:ext cx="3138750" cy="406914"/>
      </dsp:txXfrm>
    </dsp:sp>
    <dsp:sp modelId="{870821C5-0CC3-45BC-93F1-E446F7990A46}">
      <dsp:nvSpPr>
        <dsp:cNvPr id="0" name=""/>
        <dsp:cNvSpPr/>
      </dsp:nvSpPr>
      <dsp:spPr>
        <a:xfrm>
          <a:off x="7376456" y="1121085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2A7F4-0617-43FC-97A8-A9BC85BDB3E8}">
      <dsp:nvSpPr>
        <dsp:cNvPr id="0" name=""/>
        <dsp:cNvSpPr/>
      </dsp:nvSpPr>
      <dsp:spPr>
        <a:xfrm>
          <a:off x="7376456" y="2310342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/>
            <a:t>Preprocessing</a:t>
          </a:r>
          <a:r>
            <a:rPr lang="en-US" sz="1500" kern="1200"/>
            <a:t>:	</a:t>
          </a:r>
        </a:p>
      </dsp:txBody>
      <dsp:txXfrm>
        <a:off x="7376456" y="2310342"/>
        <a:ext cx="3138750" cy="470812"/>
      </dsp:txXfrm>
    </dsp:sp>
    <dsp:sp modelId="{291F86D3-C41B-426D-A1C4-A876589F684A}">
      <dsp:nvSpPr>
        <dsp:cNvPr id="0" name=""/>
        <dsp:cNvSpPr/>
      </dsp:nvSpPr>
      <dsp:spPr>
        <a:xfrm>
          <a:off x="7376456" y="2823338"/>
          <a:ext cx="3138750" cy="406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Extract turn-by-turn conversations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Calculate mode of annotations</a:t>
          </a:r>
        </a:p>
      </dsp:txBody>
      <dsp:txXfrm>
        <a:off x="7376456" y="2823338"/>
        <a:ext cx="3138750" cy="4069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7FF1D-FE9F-954E-AC4A-214540098CB3}">
      <dsp:nvSpPr>
        <dsp:cNvPr id="0" name=""/>
        <dsp:cNvSpPr/>
      </dsp:nvSpPr>
      <dsp:spPr>
        <a:xfrm>
          <a:off x="0" y="1812335"/>
          <a:ext cx="666683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AC0F4C-FB02-2C4A-8882-C5E993054F31}">
      <dsp:nvSpPr>
        <dsp:cNvPr id="0" name=""/>
        <dsp:cNvSpPr/>
      </dsp:nvSpPr>
      <dsp:spPr>
        <a:xfrm>
          <a:off x="333341" y="1590935"/>
          <a:ext cx="4666783" cy="442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Preprocessing</a:t>
          </a:r>
          <a:r>
            <a:rPr lang="en-US" sz="1500" kern="1200"/>
            <a:t>: TF-IDF, input text length as features</a:t>
          </a:r>
        </a:p>
      </dsp:txBody>
      <dsp:txXfrm>
        <a:off x="354957" y="1612551"/>
        <a:ext cx="4623551" cy="399568"/>
      </dsp:txXfrm>
    </dsp:sp>
    <dsp:sp modelId="{42495B80-4E7B-CD41-86CD-F38F88F6DD50}">
      <dsp:nvSpPr>
        <dsp:cNvPr id="0" name=""/>
        <dsp:cNvSpPr/>
      </dsp:nvSpPr>
      <dsp:spPr>
        <a:xfrm>
          <a:off x="0" y="2492734"/>
          <a:ext cx="6666833" cy="137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12420" rIns="51742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Logistic Regression (baseline)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Support Vector Classifier (SVC) with tuned hyperparameters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Random Forest (RF) with hyperparameter tuning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XGBoost with learning rate and depth adjustments</a:t>
          </a:r>
        </a:p>
      </dsp:txBody>
      <dsp:txXfrm>
        <a:off x="0" y="2492734"/>
        <a:ext cx="6666833" cy="1370250"/>
      </dsp:txXfrm>
    </dsp:sp>
    <dsp:sp modelId="{D8B07A3C-F862-544C-AE75-11E11EFD06D8}">
      <dsp:nvSpPr>
        <dsp:cNvPr id="0" name=""/>
        <dsp:cNvSpPr/>
      </dsp:nvSpPr>
      <dsp:spPr>
        <a:xfrm>
          <a:off x="333341" y="2271335"/>
          <a:ext cx="4666783" cy="442800"/>
        </a:xfrm>
        <a:prstGeom prst="roundRect">
          <a:avLst/>
        </a:prstGeom>
        <a:gradFill rotWithShape="0">
          <a:gsLst>
            <a:gs pos="0">
              <a:schemeClr val="accent2">
                <a:hueOff val="6443612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2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2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Models Used</a:t>
          </a:r>
          <a:r>
            <a:rPr lang="en-US" sz="1500" kern="1200"/>
            <a:t>:</a:t>
          </a:r>
        </a:p>
      </dsp:txBody>
      <dsp:txXfrm>
        <a:off x="354957" y="2292951"/>
        <a:ext cx="4623551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9FE49-646E-4098-98D2-78D39695B59A}">
      <dsp:nvSpPr>
        <dsp:cNvPr id="0" name=""/>
        <dsp:cNvSpPr/>
      </dsp:nvSpPr>
      <dsp:spPr>
        <a:xfrm>
          <a:off x="788484" y="971531"/>
          <a:ext cx="844593" cy="844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57288-3006-4484-944C-B4A221B9FEA2}">
      <dsp:nvSpPr>
        <dsp:cNvPr id="0" name=""/>
        <dsp:cNvSpPr/>
      </dsp:nvSpPr>
      <dsp:spPr>
        <a:xfrm>
          <a:off x="4219" y="1912863"/>
          <a:ext cx="2413125" cy="1065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Preprocessing</a:t>
          </a:r>
          <a:r>
            <a:rPr lang="en-US" sz="1400" kern="1200" dirty="0"/>
            <a:t>: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kern="1200" dirty="0"/>
            <a:t>Dataset converted to JSON for OpenAI-based models</a:t>
          </a:r>
        </a:p>
      </dsp:txBody>
      <dsp:txXfrm>
        <a:off x="4219" y="1912863"/>
        <a:ext cx="2413125" cy="1065023"/>
      </dsp:txXfrm>
    </dsp:sp>
    <dsp:sp modelId="{2414AFD2-5775-4D62-827B-9B1BE9858EC0}">
      <dsp:nvSpPr>
        <dsp:cNvPr id="0" name=""/>
        <dsp:cNvSpPr/>
      </dsp:nvSpPr>
      <dsp:spPr>
        <a:xfrm>
          <a:off x="4219" y="3022882"/>
          <a:ext cx="2413125" cy="198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C0973-5FDF-4F0D-AC92-25493788A134}">
      <dsp:nvSpPr>
        <dsp:cNvPr id="0" name=""/>
        <dsp:cNvSpPr/>
      </dsp:nvSpPr>
      <dsp:spPr>
        <a:xfrm>
          <a:off x="3623906" y="762032"/>
          <a:ext cx="844593" cy="844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2E8C6-013A-438D-9C05-5A6F2E2A78DE}">
      <dsp:nvSpPr>
        <dsp:cNvPr id="0" name=""/>
        <dsp:cNvSpPr/>
      </dsp:nvSpPr>
      <dsp:spPr>
        <a:xfrm>
          <a:off x="2839641" y="1721381"/>
          <a:ext cx="2413125" cy="1065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Prompts</a:t>
          </a:r>
          <a:r>
            <a:rPr lang="en-US" sz="1400" kern="1200"/>
            <a:t>:</a:t>
          </a:r>
        </a:p>
      </dsp:txBody>
      <dsp:txXfrm>
        <a:off x="2839641" y="1721381"/>
        <a:ext cx="2413125" cy="1065023"/>
      </dsp:txXfrm>
    </dsp:sp>
    <dsp:sp modelId="{B2DAA465-5BCE-468B-84F9-AFDBE94FB217}">
      <dsp:nvSpPr>
        <dsp:cNvPr id="0" name=""/>
        <dsp:cNvSpPr/>
      </dsp:nvSpPr>
      <dsp:spPr>
        <a:xfrm>
          <a:off x="2839641" y="2366974"/>
          <a:ext cx="2413125" cy="590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P1: 0-shot prompt for initial predictions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P2: Statistically informed prompt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P3: Shortened statistical input prompt</a:t>
          </a:r>
        </a:p>
      </dsp:txBody>
      <dsp:txXfrm>
        <a:off x="2839641" y="2366974"/>
        <a:ext cx="2413125" cy="590992"/>
      </dsp:txXfrm>
    </dsp:sp>
    <dsp:sp modelId="{BD21259B-5946-4DEA-B6D4-7583DD6B067A}">
      <dsp:nvSpPr>
        <dsp:cNvPr id="0" name=""/>
        <dsp:cNvSpPr/>
      </dsp:nvSpPr>
      <dsp:spPr>
        <a:xfrm>
          <a:off x="6459328" y="762032"/>
          <a:ext cx="844593" cy="844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9A4BD-337E-4503-9E44-F454A99077AC}">
      <dsp:nvSpPr>
        <dsp:cNvPr id="0" name=""/>
        <dsp:cNvSpPr/>
      </dsp:nvSpPr>
      <dsp:spPr>
        <a:xfrm>
          <a:off x="5675062" y="1721381"/>
          <a:ext cx="2413125" cy="1065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Models</a:t>
          </a:r>
          <a:r>
            <a:rPr lang="en-US" sz="1400" kern="1200" dirty="0"/>
            <a:t>: </a:t>
          </a:r>
          <a:r>
            <a:rPr lang="en-US" sz="1400" b="0" kern="1200" dirty="0"/>
            <a:t>GPT-3.5, GPT-4o mini</a:t>
          </a:r>
        </a:p>
      </dsp:txBody>
      <dsp:txXfrm>
        <a:off x="5675062" y="1721381"/>
        <a:ext cx="2413125" cy="1065023"/>
      </dsp:txXfrm>
    </dsp:sp>
    <dsp:sp modelId="{B5D1EF27-F5EB-4330-A785-BE80216D3FEB}">
      <dsp:nvSpPr>
        <dsp:cNvPr id="0" name=""/>
        <dsp:cNvSpPr/>
      </dsp:nvSpPr>
      <dsp:spPr>
        <a:xfrm>
          <a:off x="5675062" y="2839780"/>
          <a:ext cx="2413125" cy="590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6DE73E-FB11-4313-8F5B-CAE2D49D6C88}">
      <dsp:nvSpPr>
        <dsp:cNvPr id="0" name=""/>
        <dsp:cNvSpPr/>
      </dsp:nvSpPr>
      <dsp:spPr>
        <a:xfrm>
          <a:off x="9294750" y="762032"/>
          <a:ext cx="844593" cy="8445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4D6B1-ACCD-4228-BCF0-0C22C9DA8088}">
      <dsp:nvSpPr>
        <dsp:cNvPr id="0" name=""/>
        <dsp:cNvSpPr/>
      </dsp:nvSpPr>
      <dsp:spPr>
        <a:xfrm>
          <a:off x="8510484" y="1721381"/>
          <a:ext cx="2413125" cy="1065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Results</a:t>
          </a:r>
          <a:r>
            <a:rPr lang="en-US" sz="1400" kern="1200" dirty="0"/>
            <a:t>: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kern="1200" dirty="0"/>
            <a:t>Compared performance of LLMs and traditional models using UAR, Kappa, Spearman Rho</a:t>
          </a:r>
        </a:p>
      </dsp:txBody>
      <dsp:txXfrm>
        <a:off x="8510484" y="1721381"/>
        <a:ext cx="2413125" cy="1065023"/>
      </dsp:txXfrm>
    </dsp:sp>
    <dsp:sp modelId="{F7ED97F4-1016-4CFB-B214-43D55BFCB9E6}">
      <dsp:nvSpPr>
        <dsp:cNvPr id="0" name=""/>
        <dsp:cNvSpPr/>
      </dsp:nvSpPr>
      <dsp:spPr>
        <a:xfrm>
          <a:off x="8510484" y="2839780"/>
          <a:ext cx="2413125" cy="590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58031-724C-BA48-B049-368CA6CD6356}">
      <dsp:nvSpPr>
        <dsp:cNvPr id="0" name=""/>
        <dsp:cNvSpPr/>
      </dsp:nvSpPr>
      <dsp:spPr>
        <a:xfrm>
          <a:off x="4170554" y="642"/>
          <a:ext cx="2174490" cy="2174490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RAG-based approach can be furthered using metadata like chunking using the scores</a:t>
          </a:r>
        </a:p>
      </dsp:txBody>
      <dsp:txXfrm>
        <a:off x="4714177" y="642"/>
        <a:ext cx="1087245" cy="1793954"/>
      </dsp:txXfrm>
    </dsp:sp>
    <dsp:sp modelId="{86A97E40-9D82-9441-A206-D5CAF456DE28}">
      <dsp:nvSpPr>
        <dsp:cNvPr id="0" name=""/>
        <dsp:cNvSpPr/>
      </dsp:nvSpPr>
      <dsp:spPr>
        <a:xfrm rot="7200000">
          <a:off x="5426615" y="2176204"/>
          <a:ext cx="2174490" cy="2174490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LLM based models can be finetuned</a:t>
          </a:r>
        </a:p>
      </dsp:txBody>
      <dsp:txXfrm rot="-5400000">
        <a:off x="5781660" y="2814960"/>
        <a:ext cx="1793954" cy="1087245"/>
      </dsp:txXfrm>
    </dsp:sp>
    <dsp:sp modelId="{3116995A-BE97-C541-9D1A-A6D9FCCA0BD3}">
      <dsp:nvSpPr>
        <dsp:cNvPr id="0" name=""/>
        <dsp:cNvSpPr/>
      </dsp:nvSpPr>
      <dsp:spPr>
        <a:xfrm rot="14400000">
          <a:off x="2914493" y="2176204"/>
          <a:ext cx="2174490" cy="2174490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Lighter LLM Models can be implemented and integrated with RAG-based approach.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The finetuning will be done using LoRA</a:t>
          </a:r>
        </a:p>
      </dsp:txBody>
      <dsp:txXfrm rot="5400000">
        <a:off x="2939984" y="2814960"/>
        <a:ext cx="1793954" cy="1087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1273-CD94-9E62-FD2B-3DD373453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A2256-467C-AA95-9E99-2232AF769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5BE61-64A7-62F8-1C87-313CA0F8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D8F-F524-694F-A571-31CC9CF6BCB4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6918A-95EA-36C1-DBF6-9B47E13E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E6008-4CB7-0270-4175-E4C19614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6AC-38BB-8245-860C-5D3D5C78D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8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AE20-8610-112F-06A5-5D1F95D4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EF686-A95D-74D0-0B63-BF63E73E0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E25D6-BCCA-56A4-54CE-DD1E90392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D8F-F524-694F-A571-31CC9CF6BCB4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1376E-6266-5C2E-8AEF-31DD9AC6C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FC7D2-1FA2-7F5D-E602-C4FC447C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6AC-38BB-8245-860C-5D3D5C78D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3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66A97C-35B8-C3AC-B222-D964218B35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CEC7F-A6D1-5590-16F0-50DB88CB5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DE77E-ABE0-927B-3BB4-3C555B47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D8F-F524-694F-A571-31CC9CF6BCB4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3C24D-2E36-3A51-9C81-7C85459E9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C757A-3DCB-4B7A-A7B7-0FF047B8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6AC-38BB-8245-860C-5D3D5C78D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7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B225-450C-4E45-ACBF-1CDBEBAD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A059A-0B4C-489D-04E5-906931F6D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EE6A2-27AC-0041-540A-4F376263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D8F-F524-694F-A571-31CC9CF6BCB4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4C419-30A0-9AF1-9765-77C8CAD4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9E06B-5D04-9A1B-D360-64B119E7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6AC-38BB-8245-860C-5D3D5C78D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0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A9157-164E-0E14-650D-7932D1BF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B3538-4B19-CCB9-EB54-76E2713C0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1D3AC-FE64-449C-42E7-2EADED51B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D8F-F524-694F-A571-31CC9CF6BCB4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C7F6F-26DF-9463-B5EF-1711D293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A9B4C-3301-66BC-C565-122829FB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6AC-38BB-8245-860C-5D3D5C78D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3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E9AEF-712C-533F-CC68-2D1DC0E9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03DCD-CAF3-4F4A-4613-E9CDFD724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28EF7-0948-1A58-3D12-853ED4DF8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142EA-31BD-8D49-38E1-87029F41B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D8F-F524-694F-A571-31CC9CF6BCB4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39511-0DF8-2863-5632-9013B5434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7EF81-CB0C-7055-C33A-5E3299322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6AC-38BB-8245-860C-5D3D5C78D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9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F8C9C-FF77-521C-0F32-05BB2FDD3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5DDBC-62F2-98E9-775C-56065345E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B1D0A-EE82-BEE3-2059-E6AF2F54B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6D38FF-B403-CFBC-45EA-0FE5A00F0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92CB4-FF7B-755E-D3F0-CB9F07938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C9664F-C7F8-DAAE-66A3-29D8936DA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D8F-F524-694F-A571-31CC9CF6BCB4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300210-A386-6346-C804-B19DDA4B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6A579-1E7A-653D-F07A-E108A29E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6AC-38BB-8245-860C-5D3D5C78D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4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364C3-B18A-3D9B-2CC0-7C1F059EE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85EEA7-5405-BEFB-E6B9-3D9E25B3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D8F-F524-694F-A571-31CC9CF6BCB4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0146D-E956-2577-72B5-4FA63C9B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ECCA4-6C00-9ED9-613A-B846B949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6AC-38BB-8245-860C-5D3D5C78D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68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32D914-F35D-AE2C-02BB-EEEF3DB3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D8F-F524-694F-A571-31CC9CF6BCB4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D63031-9C94-1FCF-C6E5-02920CC9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E2E93-DE8D-1524-1795-BCAD5060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6AC-38BB-8245-860C-5D3D5C78D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9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905A-F86B-786D-7F74-501CAB965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77837-A127-9008-482D-351834A85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B09D6-9957-6F47-EA50-1B978101E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05D64-C74F-3E94-A3ED-E6537B40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D8F-F524-694F-A571-31CC9CF6BCB4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04859-144C-2DAB-D8CA-6268A94E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8DC87-3FFF-1595-19AC-8FD96A3E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6AC-38BB-8245-860C-5D3D5C78D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5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D82F-F4C4-4124-F246-8E05E9B29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73568-771C-C31F-68A7-04ACA9FD0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1182C-460A-DBD8-757F-FC748E057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C85BE-FC7B-E099-2728-E6791927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D8F-F524-694F-A571-31CC9CF6BCB4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BFD51-E613-1F5A-94DC-47A075FC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14228-6620-0B10-1DCD-A3CCF370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6AC-38BB-8245-860C-5D3D5C78D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5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425765-27F4-C1D5-A891-0BFF61016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661F3-7E31-0ACB-BA13-C01FDBE72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A811E-B880-5D90-FC01-7700A6A2C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FD8D8F-F524-694F-A571-31CC9CF6BCB4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0734E-DAB4-2F01-0435-053839F91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8CE51-8B00-54C3-E76F-AB4B4DDC0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BED6AC-38BB-8245-860C-5D3D5C78D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nnweiwei/user-satisfaction-simul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reen dialogue boxes">
            <a:extLst>
              <a:ext uri="{FF2B5EF4-FFF2-40B4-BE49-F238E27FC236}">
                <a16:creationId xmlns:a16="http://schemas.microsoft.com/office/drawing/2014/main" id="{7F46F704-A532-81B2-9FE1-E3364A07012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7112" b="1532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C55CAF-ED4F-8445-2EF3-E452DC053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solidFill>
                  <a:srgbClr val="FFFFFF"/>
                </a:solidFill>
                <a:effectLst/>
                <a:latin typeface="-webkit-standard"/>
              </a:rPr>
              <a:t>Labelling User-System Conversations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F36FB-1179-3370-0D6E-A8A8AB7DD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sz="1100" b="0" i="0" u="none" strike="noStrike">
                <a:solidFill>
                  <a:srgbClr val="FFFFFF"/>
                </a:solidFill>
                <a:effectLst/>
                <a:latin typeface="-webkit-standard"/>
              </a:rPr>
              <a:t>Valence Case</a:t>
            </a:r>
          </a:p>
          <a:p>
            <a:r>
              <a:rPr lang="en-US" sz="1100" b="0" i="0" u="none" strike="noStrike">
                <a:solidFill>
                  <a:srgbClr val="FFFFFF"/>
                </a:solidFill>
                <a:effectLst/>
                <a:latin typeface="-webkit-standard"/>
              </a:rPr>
              <a:t>Milind Choudhary</a:t>
            </a:r>
          </a:p>
          <a:p>
            <a:r>
              <a:rPr lang="en-US" sz="1100" i="0" u="none" strike="noStrike">
                <a:solidFill>
                  <a:srgbClr val="FFFFFF"/>
                </a:solidFill>
                <a:effectLst/>
              </a:rPr>
              <a:t>Contact</a:t>
            </a:r>
            <a:r>
              <a:rPr lang="en-US" sz="1100" b="0" i="0" u="none" strike="noStrike">
                <a:solidFill>
                  <a:srgbClr val="FFFFFF"/>
                </a:solidFill>
                <a:effectLst/>
                <a:latin typeface="-webkit-standard"/>
              </a:rPr>
              <a:t>: </a:t>
            </a:r>
            <a:r>
              <a:rPr lang="en-US" sz="1100" b="0" i="0" u="none" strike="noStrike">
                <a:solidFill>
                  <a:srgbClr val="FFFFFF"/>
                </a:solidFill>
                <a:effectLst/>
              </a:rPr>
              <a:t>mxc210096@utdallas.edu</a:t>
            </a:r>
          </a:p>
          <a:p>
            <a:r>
              <a:rPr lang="en-US" sz="1100">
                <a:solidFill>
                  <a:srgbClr val="FFFFFF"/>
                </a:solidFill>
                <a:latin typeface="-webkit-standard"/>
              </a:rPr>
              <a:t>+1 (945) 246-0648</a:t>
            </a:r>
          </a:p>
          <a:p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909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D9A3DB-3C91-A915-6741-91B37D913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b="0" i="0" u="none" strike="noStrike">
                <a:solidFill>
                  <a:schemeClr val="tx2"/>
                </a:solidFill>
                <a:effectLst/>
                <a:latin typeface="-webkit-standard"/>
              </a:rPr>
              <a:t>Dataset and Evaluation Metrics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8B9C5-F161-84FA-900B-06DD65503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tx2"/>
                </a:solidFill>
              </a:rPr>
              <a:t>Dataset</a:t>
            </a:r>
            <a:r>
              <a:rPr lang="en-US" sz="1800">
                <a:solidFill>
                  <a:schemeClr val="tx2"/>
                </a:solidFill>
              </a:rPr>
              <a:t>: User Satisfaction Simulation (Subset of SGD Dataset)Annotated task-oriented conversations between humans and a virtual assistant.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URL: </a:t>
            </a:r>
            <a:r>
              <a:rPr lang="en-US" sz="1800">
                <a:solidFill>
                  <a:schemeClr val="tx2"/>
                </a:solidFill>
                <a:hlinkClick r:id="rId2"/>
              </a:rPr>
              <a:t>user-satisfaction-simulation</a:t>
            </a:r>
            <a:endParaRPr lang="en-US" sz="180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tx2"/>
                </a:solidFill>
              </a:rPr>
              <a:t>Evaluation Metrics</a:t>
            </a:r>
            <a:r>
              <a:rPr lang="en-US" sz="1800">
                <a:solidFill>
                  <a:schemeClr val="tx2"/>
                </a:solidFill>
              </a:rPr>
              <a:t>:</a:t>
            </a:r>
          </a:p>
          <a:p>
            <a:pPr lvl="1"/>
            <a:r>
              <a:rPr lang="en-US" sz="1800" b="1">
                <a:solidFill>
                  <a:schemeClr val="tx2"/>
                </a:solidFill>
              </a:rPr>
              <a:t>UAR</a:t>
            </a:r>
            <a:r>
              <a:rPr lang="en-US" sz="1800">
                <a:solidFill>
                  <a:schemeClr val="tx2"/>
                </a:solidFill>
              </a:rPr>
              <a:t>: Unweighted Average Recall</a:t>
            </a:r>
          </a:p>
          <a:p>
            <a:pPr lvl="1"/>
            <a:r>
              <a:rPr lang="en-US" sz="1800" b="1">
                <a:solidFill>
                  <a:schemeClr val="tx2"/>
                </a:solidFill>
              </a:rPr>
              <a:t>Kappa Score</a:t>
            </a:r>
            <a:r>
              <a:rPr lang="en-US" sz="1800">
                <a:solidFill>
                  <a:schemeClr val="tx2"/>
                </a:solidFill>
              </a:rPr>
              <a:t>: Inter-annotator agreement</a:t>
            </a:r>
          </a:p>
          <a:p>
            <a:pPr lvl="1"/>
            <a:r>
              <a:rPr lang="en-US" sz="1800" b="1">
                <a:solidFill>
                  <a:schemeClr val="tx2"/>
                </a:solidFill>
              </a:rPr>
              <a:t>Spearman Rho Coefficient</a:t>
            </a:r>
            <a:r>
              <a:rPr lang="en-US" sz="1800">
                <a:solidFill>
                  <a:schemeClr val="tx2"/>
                </a:solidFill>
              </a:rPr>
              <a:t>: Correlation of predicted and true labels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2EF4-B1A6-847D-3F1B-AFD91274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Data Preparation &amp; Analysis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F371DD-13A8-4AC5-B862-C5E6D2F248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33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64724A-FFE4-B504-33CE-47F91421B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b="0" i="0" u="none" strike="noStrike">
                <a:solidFill>
                  <a:srgbClr val="FFFFFF"/>
                </a:solidFill>
                <a:effectLst/>
                <a:latin typeface="-webkit-standard"/>
              </a:rPr>
              <a:t>Non-LLM Based Models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A59FF7-A020-9822-37F8-6DFD79597E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545338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1505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F3AE6E-C29E-B719-9E80-191EC26A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434228"/>
            <a:ext cx="10640754" cy="7758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 (Non LLM Based)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36DCA1C-AFE1-8D1F-CF4A-F3C335BE4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48" y="680870"/>
            <a:ext cx="10555905" cy="311399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913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7F55C-F2AB-CA8A-5989-DE5943B02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0" i="0" u="none" strike="noStrike">
                <a:solidFill>
                  <a:srgbClr val="FFFFFF"/>
                </a:solidFill>
                <a:effectLst/>
                <a:latin typeface="-webkit-standard"/>
              </a:rPr>
              <a:t>LLM Based Models &amp; Results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D4C548-CD3A-7141-0B0A-D9F53685F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22968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7482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36C2A0-C164-8349-3B45-8069BE078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(LLM Based [Prelimnary])</a:t>
            </a:r>
          </a:p>
        </p:txBody>
      </p:sp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977860D0-4C10-E680-A0DD-402C0A38E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423855"/>
            <a:ext cx="7225748" cy="401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1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B44D5-06D7-DF72-7A5A-B6B7ACD8A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(LLM Based [Full Subset])</a:t>
            </a:r>
          </a:p>
        </p:txBody>
      </p:sp>
      <p:pic>
        <p:nvPicPr>
          <p:cNvPr id="3" name="Picture 2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500062DB-D11A-F78A-DBD2-C188D16FA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423855"/>
            <a:ext cx="7225748" cy="401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40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lose-up of a solar panel&#10;&#10;Description automatically generated">
            <a:extLst>
              <a:ext uri="{FF2B5EF4-FFF2-40B4-BE49-F238E27FC236}">
                <a16:creationId xmlns:a16="http://schemas.microsoft.com/office/drawing/2014/main" id="{36283F4B-5BE2-2800-2E16-0B4D50DA5AE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479" b="122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CA3111-B7C9-0C3E-4F02-74CFBA618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Future Direction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3CCECDB-E699-C086-E01C-E8213E892A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7647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838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283</Words>
  <Application>Microsoft Macintosh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-webkit-standard</vt:lpstr>
      <vt:lpstr>Aptos</vt:lpstr>
      <vt:lpstr>Aptos Display</vt:lpstr>
      <vt:lpstr>Arial</vt:lpstr>
      <vt:lpstr>Office Theme</vt:lpstr>
      <vt:lpstr>Labelling User-System Conversations</vt:lpstr>
      <vt:lpstr>Dataset and Evaluation Metrics</vt:lpstr>
      <vt:lpstr>Data Preparation &amp; Analysis</vt:lpstr>
      <vt:lpstr>Non-LLM Based Models</vt:lpstr>
      <vt:lpstr>Results (Non LLM Based)</vt:lpstr>
      <vt:lpstr>LLM Based Models &amp; Results</vt:lpstr>
      <vt:lpstr>Results (LLM Based [Prelimnary])</vt:lpstr>
      <vt:lpstr>Results (LLM Based [Full Subset])</vt:lpstr>
      <vt:lpstr>Future Direction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Choudhary, Milind</dc:creator>
  <cp:lastModifiedBy>Choudhary, Milind</cp:lastModifiedBy>
  <cp:revision>15</cp:revision>
  <dcterms:created xsi:type="dcterms:W3CDTF">2024-10-11T02:46:18Z</dcterms:created>
  <dcterms:modified xsi:type="dcterms:W3CDTF">2024-10-11T03:00:41Z</dcterms:modified>
</cp:coreProperties>
</file>