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2" r:id="rId8"/>
    <p:sldId id="270" r:id="rId9"/>
    <p:sldId id="271" r:id="rId10"/>
    <p:sldId id="263" r:id="rId11"/>
    <p:sldId id="264" r:id="rId12"/>
    <p:sldId id="265" r:id="rId13"/>
    <p:sldId id="273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A78CA-D582-68C7-9BAD-7EC94BDA3D7C}" v="40" dt="2022-04-07T20:23:48.421"/>
    <p1510:client id="{CC03BE47-115D-B233-ED1C-753903942277}" v="2" dt="2022-04-06T08:56:31.476"/>
    <p1510:client id="{F569B076-7E7D-15B5-EC9F-3F71930F55E6}" v="15" dt="2022-04-07T20:15:26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>
        <p:scale>
          <a:sx n="125" d="100"/>
          <a:sy n="125" d="100"/>
        </p:scale>
        <p:origin x="-57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E0E7F-BBA6-4B7F-901C-7F04F319696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727895-BA88-4778-97B3-8246D3DF3029}">
      <dgm:prSet/>
      <dgm:spPr/>
      <dgm:t>
        <a:bodyPr/>
        <a:lstStyle/>
        <a:p>
          <a:r>
            <a:rPr lang="en-IN"/>
            <a:t>Company wants to automate the loan eligibility process.</a:t>
          </a:r>
          <a:endParaRPr lang="en-US"/>
        </a:p>
      </dgm:t>
    </dgm:pt>
    <dgm:pt modelId="{593C4940-D565-46F8-97A8-83E2DB1F7689}" type="parTrans" cxnId="{D2FFED68-C3CC-4D9D-84A9-D78003D04BD9}">
      <dgm:prSet/>
      <dgm:spPr/>
      <dgm:t>
        <a:bodyPr/>
        <a:lstStyle/>
        <a:p>
          <a:endParaRPr lang="en-US"/>
        </a:p>
      </dgm:t>
    </dgm:pt>
    <dgm:pt modelId="{F4005885-AE7B-4B60-946E-8942E7723359}" type="sibTrans" cxnId="{D2FFED68-C3CC-4D9D-84A9-D78003D04BD9}">
      <dgm:prSet/>
      <dgm:spPr/>
      <dgm:t>
        <a:bodyPr/>
        <a:lstStyle/>
        <a:p>
          <a:endParaRPr lang="en-US"/>
        </a:p>
      </dgm:t>
    </dgm:pt>
    <dgm:pt modelId="{1E96490A-CCB0-4CF2-969E-92932CA32294}">
      <dgm:prSet/>
      <dgm:spPr/>
      <dgm:t>
        <a:bodyPr/>
        <a:lstStyle/>
        <a:p>
          <a:r>
            <a:rPr lang="en-IN"/>
            <a:t>Gender, Marital Status</a:t>
          </a:r>
          <a:endParaRPr lang="en-US"/>
        </a:p>
      </dgm:t>
    </dgm:pt>
    <dgm:pt modelId="{99621C84-0369-49A5-9222-E06BE337FAF4}" type="parTrans" cxnId="{576FE056-8219-4E85-A89A-C69A19B2DE84}">
      <dgm:prSet/>
      <dgm:spPr/>
      <dgm:t>
        <a:bodyPr/>
        <a:lstStyle/>
        <a:p>
          <a:endParaRPr lang="en-US"/>
        </a:p>
      </dgm:t>
    </dgm:pt>
    <dgm:pt modelId="{FCB842D9-EBE5-4124-8AEE-06AD76B18DD4}" type="sibTrans" cxnId="{576FE056-8219-4E85-A89A-C69A19B2DE84}">
      <dgm:prSet/>
      <dgm:spPr/>
      <dgm:t>
        <a:bodyPr/>
        <a:lstStyle/>
        <a:p>
          <a:endParaRPr lang="en-US"/>
        </a:p>
      </dgm:t>
    </dgm:pt>
    <dgm:pt modelId="{4A165D35-07B3-4E9F-A20C-B98F1DC4AE86}">
      <dgm:prSet/>
      <dgm:spPr/>
      <dgm:t>
        <a:bodyPr/>
        <a:lstStyle/>
        <a:p>
          <a:r>
            <a:rPr lang="en-IN"/>
            <a:t>Education</a:t>
          </a:r>
          <a:endParaRPr lang="en-US"/>
        </a:p>
      </dgm:t>
    </dgm:pt>
    <dgm:pt modelId="{CA74A2B8-E078-43AA-A03D-E6EBF97CC8D5}" type="parTrans" cxnId="{444F0ADD-20BD-44D5-A610-2EDD50ADA901}">
      <dgm:prSet/>
      <dgm:spPr/>
      <dgm:t>
        <a:bodyPr/>
        <a:lstStyle/>
        <a:p>
          <a:endParaRPr lang="en-US"/>
        </a:p>
      </dgm:t>
    </dgm:pt>
    <dgm:pt modelId="{431B2770-D8A4-4BA4-8BD5-58B3065B149C}" type="sibTrans" cxnId="{444F0ADD-20BD-44D5-A610-2EDD50ADA901}">
      <dgm:prSet/>
      <dgm:spPr/>
      <dgm:t>
        <a:bodyPr/>
        <a:lstStyle/>
        <a:p>
          <a:endParaRPr lang="en-US"/>
        </a:p>
      </dgm:t>
    </dgm:pt>
    <dgm:pt modelId="{1ED63983-6BA2-48B6-A025-60FBEC689528}">
      <dgm:prSet/>
      <dgm:spPr/>
      <dgm:t>
        <a:bodyPr/>
        <a:lstStyle/>
        <a:p>
          <a:r>
            <a:rPr lang="en-IN"/>
            <a:t>No. of Dependents income </a:t>
          </a:r>
          <a:endParaRPr lang="en-US"/>
        </a:p>
      </dgm:t>
    </dgm:pt>
    <dgm:pt modelId="{29CEC478-0A15-4647-B2A1-6F3A46217231}" type="parTrans" cxnId="{AB582CC7-1A32-471A-B2F0-8E6D0EAD2317}">
      <dgm:prSet/>
      <dgm:spPr/>
      <dgm:t>
        <a:bodyPr/>
        <a:lstStyle/>
        <a:p>
          <a:endParaRPr lang="en-US"/>
        </a:p>
      </dgm:t>
    </dgm:pt>
    <dgm:pt modelId="{832FB0AF-5A58-4660-B8D2-2F9E3F4B4F18}" type="sibTrans" cxnId="{AB582CC7-1A32-471A-B2F0-8E6D0EAD2317}">
      <dgm:prSet/>
      <dgm:spPr/>
      <dgm:t>
        <a:bodyPr/>
        <a:lstStyle/>
        <a:p>
          <a:endParaRPr lang="en-US"/>
        </a:p>
      </dgm:t>
    </dgm:pt>
    <dgm:pt modelId="{942DE523-B3AB-4745-BE38-ABC7A5C4A05D}" type="pres">
      <dgm:prSet presAssocID="{5C0E0E7F-BBA6-4B7F-901C-7F04F3196967}" presName="vert0" presStyleCnt="0">
        <dgm:presLayoutVars>
          <dgm:dir/>
          <dgm:animOne val="branch"/>
          <dgm:animLvl val="lvl"/>
        </dgm:presLayoutVars>
      </dgm:prSet>
      <dgm:spPr/>
    </dgm:pt>
    <dgm:pt modelId="{9FF60163-8540-4E05-911D-FC44A2C376E1}" type="pres">
      <dgm:prSet presAssocID="{3D727895-BA88-4778-97B3-8246D3DF3029}" presName="thickLine" presStyleLbl="alignNode1" presStyleIdx="0" presStyleCnt="4"/>
      <dgm:spPr/>
    </dgm:pt>
    <dgm:pt modelId="{0981DB6A-F682-4B8D-8B74-CFB997F2A2B4}" type="pres">
      <dgm:prSet presAssocID="{3D727895-BA88-4778-97B3-8246D3DF3029}" presName="horz1" presStyleCnt="0"/>
      <dgm:spPr/>
    </dgm:pt>
    <dgm:pt modelId="{67BB3A6E-C42F-4515-B255-72B51DDB692F}" type="pres">
      <dgm:prSet presAssocID="{3D727895-BA88-4778-97B3-8246D3DF3029}" presName="tx1" presStyleLbl="revTx" presStyleIdx="0" presStyleCnt="4"/>
      <dgm:spPr/>
    </dgm:pt>
    <dgm:pt modelId="{EC53DF74-A018-4445-B965-50B15B6EFB21}" type="pres">
      <dgm:prSet presAssocID="{3D727895-BA88-4778-97B3-8246D3DF3029}" presName="vert1" presStyleCnt="0"/>
      <dgm:spPr/>
    </dgm:pt>
    <dgm:pt modelId="{6D0E2274-AE7F-4296-899A-100BDF4D4DCA}" type="pres">
      <dgm:prSet presAssocID="{1E96490A-CCB0-4CF2-969E-92932CA32294}" presName="thickLine" presStyleLbl="alignNode1" presStyleIdx="1" presStyleCnt="4"/>
      <dgm:spPr/>
    </dgm:pt>
    <dgm:pt modelId="{CDEDFC80-5396-4E06-B629-192D000F5C1F}" type="pres">
      <dgm:prSet presAssocID="{1E96490A-CCB0-4CF2-969E-92932CA32294}" presName="horz1" presStyleCnt="0"/>
      <dgm:spPr/>
    </dgm:pt>
    <dgm:pt modelId="{5525B933-42D5-4A6C-9A85-84ED70686E30}" type="pres">
      <dgm:prSet presAssocID="{1E96490A-CCB0-4CF2-969E-92932CA32294}" presName="tx1" presStyleLbl="revTx" presStyleIdx="1" presStyleCnt="4"/>
      <dgm:spPr/>
    </dgm:pt>
    <dgm:pt modelId="{48D93D73-14DA-4091-B976-31F35A828F3D}" type="pres">
      <dgm:prSet presAssocID="{1E96490A-CCB0-4CF2-969E-92932CA32294}" presName="vert1" presStyleCnt="0"/>
      <dgm:spPr/>
    </dgm:pt>
    <dgm:pt modelId="{51D44534-3E2C-4178-8624-D0542457692D}" type="pres">
      <dgm:prSet presAssocID="{4A165D35-07B3-4E9F-A20C-B98F1DC4AE86}" presName="thickLine" presStyleLbl="alignNode1" presStyleIdx="2" presStyleCnt="4"/>
      <dgm:spPr/>
    </dgm:pt>
    <dgm:pt modelId="{51FD6AD4-5235-4F56-899C-3BE21E202577}" type="pres">
      <dgm:prSet presAssocID="{4A165D35-07B3-4E9F-A20C-B98F1DC4AE86}" presName="horz1" presStyleCnt="0"/>
      <dgm:spPr/>
    </dgm:pt>
    <dgm:pt modelId="{8D43AED2-ED20-484A-BC16-1D051E3AC4A2}" type="pres">
      <dgm:prSet presAssocID="{4A165D35-07B3-4E9F-A20C-B98F1DC4AE86}" presName="tx1" presStyleLbl="revTx" presStyleIdx="2" presStyleCnt="4"/>
      <dgm:spPr/>
    </dgm:pt>
    <dgm:pt modelId="{E5DD955D-CBE6-46EF-AA02-341E08EED4AB}" type="pres">
      <dgm:prSet presAssocID="{4A165D35-07B3-4E9F-A20C-B98F1DC4AE86}" presName="vert1" presStyleCnt="0"/>
      <dgm:spPr/>
    </dgm:pt>
    <dgm:pt modelId="{F735AFFA-6E06-4E4B-8EF8-A15B19A9D811}" type="pres">
      <dgm:prSet presAssocID="{1ED63983-6BA2-48B6-A025-60FBEC689528}" presName="thickLine" presStyleLbl="alignNode1" presStyleIdx="3" presStyleCnt="4"/>
      <dgm:spPr/>
    </dgm:pt>
    <dgm:pt modelId="{0118B79A-EE55-4093-8D90-F3431454D25B}" type="pres">
      <dgm:prSet presAssocID="{1ED63983-6BA2-48B6-A025-60FBEC689528}" presName="horz1" presStyleCnt="0"/>
      <dgm:spPr/>
    </dgm:pt>
    <dgm:pt modelId="{EA2047FE-DBDF-4010-B7A4-09D5C3B5835F}" type="pres">
      <dgm:prSet presAssocID="{1ED63983-6BA2-48B6-A025-60FBEC689528}" presName="tx1" presStyleLbl="revTx" presStyleIdx="3" presStyleCnt="4"/>
      <dgm:spPr/>
    </dgm:pt>
    <dgm:pt modelId="{33D297E0-9328-43A4-9168-845203805279}" type="pres">
      <dgm:prSet presAssocID="{1ED63983-6BA2-48B6-A025-60FBEC689528}" presName="vert1" presStyleCnt="0"/>
      <dgm:spPr/>
    </dgm:pt>
  </dgm:ptLst>
  <dgm:cxnLst>
    <dgm:cxn modelId="{C791F02D-5FEB-431A-A0C8-E6DD6D0B9E5A}" type="presOf" srcId="{1ED63983-6BA2-48B6-A025-60FBEC689528}" destId="{EA2047FE-DBDF-4010-B7A4-09D5C3B5835F}" srcOrd="0" destOrd="0" presId="urn:microsoft.com/office/officeart/2008/layout/LinedList"/>
    <dgm:cxn modelId="{62BF233A-BAC2-45C8-BC2D-F887029A1B24}" type="presOf" srcId="{4A165D35-07B3-4E9F-A20C-B98F1DC4AE86}" destId="{8D43AED2-ED20-484A-BC16-1D051E3AC4A2}" srcOrd="0" destOrd="0" presId="urn:microsoft.com/office/officeart/2008/layout/LinedList"/>
    <dgm:cxn modelId="{FE0A265E-3243-4B08-9BC8-6EB71AB998B6}" type="presOf" srcId="{1E96490A-CCB0-4CF2-969E-92932CA32294}" destId="{5525B933-42D5-4A6C-9A85-84ED70686E30}" srcOrd="0" destOrd="0" presId="urn:microsoft.com/office/officeart/2008/layout/LinedList"/>
    <dgm:cxn modelId="{D2FFED68-C3CC-4D9D-84A9-D78003D04BD9}" srcId="{5C0E0E7F-BBA6-4B7F-901C-7F04F3196967}" destId="{3D727895-BA88-4778-97B3-8246D3DF3029}" srcOrd="0" destOrd="0" parTransId="{593C4940-D565-46F8-97A8-83E2DB1F7689}" sibTransId="{F4005885-AE7B-4B60-946E-8942E7723359}"/>
    <dgm:cxn modelId="{576FE056-8219-4E85-A89A-C69A19B2DE84}" srcId="{5C0E0E7F-BBA6-4B7F-901C-7F04F3196967}" destId="{1E96490A-CCB0-4CF2-969E-92932CA32294}" srcOrd="1" destOrd="0" parTransId="{99621C84-0369-49A5-9222-E06BE337FAF4}" sibTransId="{FCB842D9-EBE5-4124-8AEE-06AD76B18DD4}"/>
    <dgm:cxn modelId="{EE77B99F-9FBD-4324-A0BF-2444DBAA744B}" type="presOf" srcId="{3D727895-BA88-4778-97B3-8246D3DF3029}" destId="{67BB3A6E-C42F-4515-B255-72B51DDB692F}" srcOrd="0" destOrd="0" presId="urn:microsoft.com/office/officeart/2008/layout/LinedList"/>
    <dgm:cxn modelId="{00C86CB0-A6BF-4B2D-97AB-72DB4731B58E}" type="presOf" srcId="{5C0E0E7F-BBA6-4B7F-901C-7F04F3196967}" destId="{942DE523-B3AB-4745-BE38-ABC7A5C4A05D}" srcOrd="0" destOrd="0" presId="urn:microsoft.com/office/officeart/2008/layout/LinedList"/>
    <dgm:cxn modelId="{AB582CC7-1A32-471A-B2F0-8E6D0EAD2317}" srcId="{5C0E0E7F-BBA6-4B7F-901C-7F04F3196967}" destId="{1ED63983-6BA2-48B6-A025-60FBEC689528}" srcOrd="3" destOrd="0" parTransId="{29CEC478-0A15-4647-B2A1-6F3A46217231}" sibTransId="{832FB0AF-5A58-4660-B8D2-2F9E3F4B4F18}"/>
    <dgm:cxn modelId="{444F0ADD-20BD-44D5-A610-2EDD50ADA901}" srcId="{5C0E0E7F-BBA6-4B7F-901C-7F04F3196967}" destId="{4A165D35-07B3-4E9F-A20C-B98F1DC4AE86}" srcOrd="2" destOrd="0" parTransId="{CA74A2B8-E078-43AA-A03D-E6EBF97CC8D5}" sibTransId="{431B2770-D8A4-4BA4-8BD5-58B3065B149C}"/>
    <dgm:cxn modelId="{15B16E7F-A05B-4B3D-B16B-15756E5FDD5F}" type="presParOf" srcId="{942DE523-B3AB-4745-BE38-ABC7A5C4A05D}" destId="{9FF60163-8540-4E05-911D-FC44A2C376E1}" srcOrd="0" destOrd="0" presId="urn:microsoft.com/office/officeart/2008/layout/LinedList"/>
    <dgm:cxn modelId="{20421FB0-1620-46B4-AC48-B0C05E869CAB}" type="presParOf" srcId="{942DE523-B3AB-4745-BE38-ABC7A5C4A05D}" destId="{0981DB6A-F682-4B8D-8B74-CFB997F2A2B4}" srcOrd="1" destOrd="0" presId="urn:microsoft.com/office/officeart/2008/layout/LinedList"/>
    <dgm:cxn modelId="{0D3913D2-D4A6-45D0-AF99-823E7BBFEF42}" type="presParOf" srcId="{0981DB6A-F682-4B8D-8B74-CFB997F2A2B4}" destId="{67BB3A6E-C42F-4515-B255-72B51DDB692F}" srcOrd="0" destOrd="0" presId="urn:microsoft.com/office/officeart/2008/layout/LinedList"/>
    <dgm:cxn modelId="{20050191-A212-45A4-9BBA-EE2032D267CF}" type="presParOf" srcId="{0981DB6A-F682-4B8D-8B74-CFB997F2A2B4}" destId="{EC53DF74-A018-4445-B965-50B15B6EFB21}" srcOrd="1" destOrd="0" presId="urn:microsoft.com/office/officeart/2008/layout/LinedList"/>
    <dgm:cxn modelId="{0D51B7F4-1942-4753-81AA-B2FE3B912324}" type="presParOf" srcId="{942DE523-B3AB-4745-BE38-ABC7A5C4A05D}" destId="{6D0E2274-AE7F-4296-899A-100BDF4D4DCA}" srcOrd="2" destOrd="0" presId="urn:microsoft.com/office/officeart/2008/layout/LinedList"/>
    <dgm:cxn modelId="{45DC0536-26EA-4E9B-98A5-9564ED74EEF8}" type="presParOf" srcId="{942DE523-B3AB-4745-BE38-ABC7A5C4A05D}" destId="{CDEDFC80-5396-4E06-B629-192D000F5C1F}" srcOrd="3" destOrd="0" presId="urn:microsoft.com/office/officeart/2008/layout/LinedList"/>
    <dgm:cxn modelId="{59275247-883C-414D-9143-A7D1A39CF9B8}" type="presParOf" srcId="{CDEDFC80-5396-4E06-B629-192D000F5C1F}" destId="{5525B933-42D5-4A6C-9A85-84ED70686E30}" srcOrd="0" destOrd="0" presId="urn:microsoft.com/office/officeart/2008/layout/LinedList"/>
    <dgm:cxn modelId="{E2CB8259-359F-4CA3-B425-38AE017F2AD5}" type="presParOf" srcId="{CDEDFC80-5396-4E06-B629-192D000F5C1F}" destId="{48D93D73-14DA-4091-B976-31F35A828F3D}" srcOrd="1" destOrd="0" presId="urn:microsoft.com/office/officeart/2008/layout/LinedList"/>
    <dgm:cxn modelId="{22D77BFC-C70F-4EC6-838B-57EAD0E738CA}" type="presParOf" srcId="{942DE523-B3AB-4745-BE38-ABC7A5C4A05D}" destId="{51D44534-3E2C-4178-8624-D0542457692D}" srcOrd="4" destOrd="0" presId="urn:microsoft.com/office/officeart/2008/layout/LinedList"/>
    <dgm:cxn modelId="{CDF97AE8-CFFC-4259-BCD3-693E21C4F55E}" type="presParOf" srcId="{942DE523-B3AB-4745-BE38-ABC7A5C4A05D}" destId="{51FD6AD4-5235-4F56-899C-3BE21E202577}" srcOrd="5" destOrd="0" presId="urn:microsoft.com/office/officeart/2008/layout/LinedList"/>
    <dgm:cxn modelId="{D932A48D-5CDE-4818-B80A-F9E7C4A4D402}" type="presParOf" srcId="{51FD6AD4-5235-4F56-899C-3BE21E202577}" destId="{8D43AED2-ED20-484A-BC16-1D051E3AC4A2}" srcOrd="0" destOrd="0" presId="urn:microsoft.com/office/officeart/2008/layout/LinedList"/>
    <dgm:cxn modelId="{826973B8-853A-4982-B4DC-1FF1EA53073B}" type="presParOf" srcId="{51FD6AD4-5235-4F56-899C-3BE21E202577}" destId="{E5DD955D-CBE6-46EF-AA02-341E08EED4AB}" srcOrd="1" destOrd="0" presId="urn:microsoft.com/office/officeart/2008/layout/LinedList"/>
    <dgm:cxn modelId="{7F02825F-5D1F-4ECA-9117-A4119605DA68}" type="presParOf" srcId="{942DE523-B3AB-4745-BE38-ABC7A5C4A05D}" destId="{F735AFFA-6E06-4E4B-8EF8-A15B19A9D811}" srcOrd="6" destOrd="0" presId="urn:microsoft.com/office/officeart/2008/layout/LinedList"/>
    <dgm:cxn modelId="{3A51E03B-167D-4C32-B12F-5E7123226333}" type="presParOf" srcId="{942DE523-B3AB-4745-BE38-ABC7A5C4A05D}" destId="{0118B79A-EE55-4093-8D90-F3431454D25B}" srcOrd="7" destOrd="0" presId="urn:microsoft.com/office/officeart/2008/layout/LinedList"/>
    <dgm:cxn modelId="{02CB03B5-DF03-48F4-B0BF-0570ACF79FC1}" type="presParOf" srcId="{0118B79A-EE55-4093-8D90-F3431454D25B}" destId="{EA2047FE-DBDF-4010-B7A4-09D5C3B5835F}" srcOrd="0" destOrd="0" presId="urn:microsoft.com/office/officeart/2008/layout/LinedList"/>
    <dgm:cxn modelId="{4CAD5EF0-BA63-4674-B56C-ECA9EF08FB8D}" type="presParOf" srcId="{0118B79A-EE55-4093-8D90-F3431454D25B}" destId="{33D297E0-9328-43A4-9168-8452038052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35825-0735-4D1F-8E6E-FC109D6C3DD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78F145-C9D3-4535-A1FF-F2B1FACD9996}">
      <dgm:prSet/>
      <dgm:spPr/>
      <dgm:t>
        <a:bodyPr/>
        <a:lstStyle/>
        <a:p>
          <a:pPr rtl="0"/>
          <a:r>
            <a:rPr lang="en-IN" dirty="0"/>
            <a:t>Provided a dataset to identify</a:t>
          </a:r>
          <a:r>
            <a:rPr lang="en-IN" dirty="0">
              <a:latin typeface="Calibri Light" panose="020F0302020204030204"/>
            </a:rPr>
            <a:t> </a:t>
          </a:r>
          <a:r>
            <a:rPr lang="en-IN" dirty="0"/>
            <a:t> the customer segments that are eligible for loan amounts.</a:t>
          </a:r>
          <a:endParaRPr lang="en-US" dirty="0"/>
        </a:p>
      </dgm:t>
    </dgm:pt>
    <dgm:pt modelId="{CDB0471C-0352-4F51-BBD4-37B9C9093A14}" type="parTrans" cxnId="{C9D006D2-D7C2-4F0C-8D7F-06C7645F1D6F}">
      <dgm:prSet/>
      <dgm:spPr/>
      <dgm:t>
        <a:bodyPr/>
        <a:lstStyle/>
        <a:p>
          <a:endParaRPr lang="en-US"/>
        </a:p>
      </dgm:t>
    </dgm:pt>
    <dgm:pt modelId="{6CA92B00-EF26-45D1-A880-97CD07642053}" type="sibTrans" cxnId="{C9D006D2-D7C2-4F0C-8D7F-06C7645F1D6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15F3CC6-6393-4421-A33A-417FB70BB443}">
      <dgm:prSet/>
      <dgm:spPr/>
      <dgm:t>
        <a:bodyPr/>
        <a:lstStyle/>
        <a:p>
          <a:r>
            <a:rPr lang="en-IN" dirty="0"/>
            <a:t>Find the hidden trends and Pattern and build a Robust Model.</a:t>
          </a:r>
          <a:endParaRPr lang="en-US" dirty="0"/>
        </a:p>
      </dgm:t>
    </dgm:pt>
    <dgm:pt modelId="{67654A44-D11A-4186-9945-64CA69DEC89B}" type="parTrans" cxnId="{32E3616B-DF12-4B11-A854-030CD809ED7B}">
      <dgm:prSet/>
      <dgm:spPr/>
      <dgm:t>
        <a:bodyPr/>
        <a:lstStyle/>
        <a:p>
          <a:endParaRPr lang="en-US"/>
        </a:p>
      </dgm:t>
    </dgm:pt>
    <dgm:pt modelId="{401422DC-BB8F-42D8-A32A-5FE59D11253C}" type="sibTrans" cxnId="{32E3616B-DF12-4B11-A854-030CD809ED7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E839106-7831-44CE-BDC2-22BDE9E0DC26}">
      <dgm:prSet/>
      <dgm:spPr/>
      <dgm:t>
        <a:bodyPr/>
        <a:lstStyle/>
        <a:p>
          <a:r>
            <a:rPr lang="en-IN" dirty="0"/>
            <a:t>Trends and Patterns can be used for Predicting the Loan status of the candidates.</a:t>
          </a:r>
          <a:endParaRPr lang="en-US" dirty="0"/>
        </a:p>
      </dgm:t>
    </dgm:pt>
    <dgm:pt modelId="{C79CCD7E-0DE0-4150-BF5D-F6AFD11FE8D5}" type="parTrans" cxnId="{E4AFFE70-F136-4E67-BFBA-565065888D92}">
      <dgm:prSet/>
      <dgm:spPr/>
      <dgm:t>
        <a:bodyPr/>
        <a:lstStyle/>
        <a:p>
          <a:endParaRPr lang="en-US"/>
        </a:p>
      </dgm:t>
    </dgm:pt>
    <dgm:pt modelId="{7775458D-747A-45F4-9456-F6CB7E48B2C1}" type="sibTrans" cxnId="{E4AFFE70-F136-4E67-BFBA-565065888D9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D39FAB0-B32B-466A-AE92-22A0759C4DEE}" type="pres">
      <dgm:prSet presAssocID="{49335825-0735-4D1F-8E6E-FC109D6C3DD3}" presName="Name0" presStyleCnt="0">
        <dgm:presLayoutVars>
          <dgm:animLvl val="lvl"/>
          <dgm:resizeHandles val="exact"/>
        </dgm:presLayoutVars>
      </dgm:prSet>
      <dgm:spPr/>
    </dgm:pt>
    <dgm:pt modelId="{9BE2E034-BDE5-46E5-8331-E734684EAE7B}" type="pres">
      <dgm:prSet presAssocID="{CB78F145-C9D3-4535-A1FF-F2B1FACD9996}" presName="compositeNode" presStyleCnt="0">
        <dgm:presLayoutVars>
          <dgm:bulletEnabled val="1"/>
        </dgm:presLayoutVars>
      </dgm:prSet>
      <dgm:spPr/>
    </dgm:pt>
    <dgm:pt modelId="{F7A78DD8-4460-48E9-9230-350698F06EF2}" type="pres">
      <dgm:prSet presAssocID="{CB78F145-C9D3-4535-A1FF-F2B1FACD9996}" presName="bgRect" presStyleLbl="alignNode1" presStyleIdx="0" presStyleCnt="3"/>
      <dgm:spPr/>
    </dgm:pt>
    <dgm:pt modelId="{E76DED3A-B44B-4E3A-82F6-377A42F57467}" type="pres">
      <dgm:prSet presAssocID="{6CA92B00-EF26-45D1-A880-97CD0764205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91A37C3-2563-4909-88FD-FD3F27FB8092}" type="pres">
      <dgm:prSet presAssocID="{CB78F145-C9D3-4535-A1FF-F2B1FACD9996}" presName="nodeRect" presStyleLbl="alignNode1" presStyleIdx="0" presStyleCnt="3">
        <dgm:presLayoutVars>
          <dgm:bulletEnabled val="1"/>
        </dgm:presLayoutVars>
      </dgm:prSet>
      <dgm:spPr/>
    </dgm:pt>
    <dgm:pt modelId="{86AC44FE-7006-4995-954E-29B083EC628C}" type="pres">
      <dgm:prSet presAssocID="{6CA92B00-EF26-45D1-A880-97CD07642053}" presName="sibTrans" presStyleCnt="0"/>
      <dgm:spPr/>
    </dgm:pt>
    <dgm:pt modelId="{DFCD35FE-E285-4F66-AAE7-85BAD4E56566}" type="pres">
      <dgm:prSet presAssocID="{515F3CC6-6393-4421-A33A-417FB70BB443}" presName="compositeNode" presStyleCnt="0">
        <dgm:presLayoutVars>
          <dgm:bulletEnabled val="1"/>
        </dgm:presLayoutVars>
      </dgm:prSet>
      <dgm:spPr/>
    </dgm:pt>
    <dgm:pt modelId="{56BE0170-FDD3-4B46-9FB8-F32390ADDB9C}" type="pres">
      <dgm:prSet presAssocID="{515F3CC6-6393-4421-A33A-417FB70BB443}" presName="bgRect" presStyleLbl="alignNode1" presStyleIdx="1" presStyleCnt="3"/>
      <dgm:spPr/>
    </dgm:pt>
    <dgm:pt modelId="{0ADF3DB2-E438-4BF9-8878-6C8A8EE7BFF8}" type="pres">
      <dgm:prSet presAssocID="{401422DC-BB8F-42D8-A32A-5FE59D1125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5FF1953-5D3F-44F5-AC1A-FC17F8956587}" type="pres">
      <dgm:prSet presAssocID="{515F3CC6-6393-4421-A33A-417FB70BB443}" presName="nodeRect" presStyleLbl="alignNode1" presStyleIdx="1" presStyleCnt="3">
        <dgm:presLayoutVars>
          <dgm:bulletEnabled val="1"/>
        </dgm:presLayoutVars>
      </dgm:prSet>
      <dgm:spPr/>
    </dgm:pt>
    <dgm:pt modelId="{A6B3EEC1-5624-48A5-85C3-3CE9F71E8C2E}" type="pres">
      <dgm:prSet presAssocID="{401422DC-BB8F-42D8-A32A-5FE59D11253C}" presName="sibTrans" presStyleCnt="0"/>
      <dgm:spPr/>
    </dgm:pt>
    <dgm:pt modelId="{4DCAA8DE-5A95-43AA-91EA-EAF860BF0582}" type="pres">
      <dgm:prSet presAssocID="{FE839106-7831-44CE-BDC2-22BDE9E0DC26}" presName="compositeNode" presStyleCnt="0">
        <dgm:presLayoutVars>
          <dgm:bulletEnabled val="1"/>
        </dgm:presLayoutVars>
      </dgm:prSet>
      <dgm:spPr/>
    </dgm:pt>
    <dgm:pt modelId="{86C7987A-1BAA-40B3-8B2E-7866CD0AF5C9}" type="pres">
      <dgm:prSet presAssocID="{FE839106-7831-44CE-BDC2-22BDE9E0DC26}" presName="bgRect" presStyleLbl="alignNode1" presStyleIdx="2" presStyleCnt="3"/>
      <dgm:spPr/>
    </dgm:pt>
    <dgm:pt modelId="{F05D5A73-2C90-4C71-9001-EE99F7DE5275}" type="pres">
      <dgm:prSet presAssocID="{7775458D-747A-45F4-9456-F6CB7E48B2C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44ACBA0-1568-4237-9EEE-484D4D60E8D3}" type="pres">
      <dgm:prSet presAssocID="{FE839106-7831-44CE-BDC2-22BDE9E0DC2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694E400-549E-4CDF-9699-117A12E3C671}" type="presOf" srcId="{49335825-0735-4D1F-8E6E-FC109D6C3DD3}" destId="{4D39FAB0-B32B-466A-AE92-22A0759C4DEE}" srcOrd="0" destOrd="0" presId="urn:microsoft.com/office/officeart/2016/7/layout/LinearBlockProcessNumbered"/>
    <dgm:cxn modelId="{45BA450E-DB94-4731-9006-E24D1F43EE97}" type="presOf" srcId="{7775458D-747A-45F4-9456-F6CB7E48B2C1}" destId="{F05D5A73-2C90-4C71-9001-EE99F7DE5275}" srcOrd="0" destOrd="0" presId="urn:microsoft.com/office/officeart/2016/7/layout/LinearBlockProcessNumbered"/>
    <dgm:cxn modelId="{2195401F-CFDB-4784-AA7A-AEB292E23A66}" type="presOf" srcId="{CB78F145-C9D3-4535-A1FF-F2B1FACD9996}" destId="{F7A78DD8-4460-48E9-9230-350698F06EF2}" srcOrd="0" destOrd="0" presId="urn:microsoft.com/office/officeart/2016/7/layout/LinearBlockProcessNumbered"/>
    <dgm:cxn modelId="{DDB0EF2D-713C-4C03-9810-89E2737F63E1}" type="presOf" srcId="{515F3CC6-6393-4421-A33A-417FB70BB443}" destId="{05FF1953-5D3F-44F5-AC1A-FC17F8956587}" srcOrd="1" destOrd="0" presId="urn:microsoft.com/office/officeart/2016/7/layout/LinearBlockProcessNumbered"/>
    <dgm:cxn modelId="{E477A347-A2B3-4A4E-A45A-2214D8B0AA7E}" type="presOf" srcId="{515F3CC6-6393-4421-A33A-417FB70BB443}" destId="{56BE0170-FDD3-4B46-9FB8-F32390ADDB9C}" srcOrd="0" destOrd="0" presId="urn:microsoft.com/office/officeart/2016/7/layout/LinearBlockProcessNumbered"/>
    <dgm:cxn modelId="{32E3616B-DF12-4B11-A854-030CD809ED7B}" srcId="{49335825-0735-4D1F-8E6E-FC109D6C3DD3}" destId="{515F3CC6-6393-4421-A33A-417FB70BB443}" srcOrd="1" destOrd="0" parTransId="{67654A44-D11A-4186-9945-64CA69DEC89B}" sibTransId="{401422DC-BB8F-42D8-A32A-5FE59D11253C}"/>
    <dgm:cxn modelId="{E4AFFE70-F136-4E67-BFBA-565065888D92}" srcId="{49335825-0735-4D1F-8E6E-FC109D6C3DD3}" destId="{FE839106-7831-44CE-BDC2-22BDE9E0DC26}" srcOrd="2" destOrd="0" parTransId="{C79CCD7E-0DE0-4150-BF5D-F6AFD11FE8D5}" sibTransId="{7775458D-747A-45F4-9456-F6CB7E48B2C1}"/>
    <dgm:cxn modelId="{0BFB3353-8C1F-44B0-8B32-90AF2985E43E}" type="presOf" srcId="{401422DC-BB8F-42D8-A32A-5FE59D11253C}" destId="{0ADF3DB2-E438-4BF9-8878-6C8A8EE7BFF8}" srcOrd="0" destOrd="0" presId="urn:microsoft.com/office/officeart/2016/7/layout/LinearBlockProcessNumbered"/>
    <dgm:cxn modelId="{8641C09A-F33C-41C2-959A-CBD5C454D835}" type="presOf" srcId="{FE839106-7831-44CE-BDC2-22BDE9E0DC26}" destId="{044ACBA0-1568-4237-9EEE-484D4D60E8D3}" srcOrd="1" destOrd="0" presId="urn:microsoft.com/office/officeart/2016/7/layout/LinearBlockProcessNumbered"/>
    <dgm:cxn modelId="{9E0EA0A6-DBDA-4755-9BFA-354D4993DF42}" type="presOf" srcId="{6CA92B00-EF26-45D1-A880-97CD07642053}" destId="{E76DED3A-B44B-4E3A-82F6-377A42F57467}" srcOrd="0" destOrd="0" presId="urn:microsoft.com/office/officeart/2016/7/layout/LinearBlockProcessNumbered"/>
    <dgm:cxn modelId="{B92E99A9-9D8B-432D-A01B-CD0809A9A703}" type="presOf" srcId="{FE839106-7831-44CE-BDC2-22BDE9E0DC26}" destId="{86C7987A-1BAA-40B3-8B2E-7866CD0AF5C9}" srcOrd="0" destOrd="0" presId="urn:microsoft.com/office/officeart/2016/7/layout/LinearBlockProcessNumbered"/>
    <dgm:cxn modelId="{616AF6D0-E697-4173-B556-4A46B30749CE}" type="presOf" srcId="{CB78F145-C9D3-4535-A1FF-F2B1FACD9996}" destId="{391A37C3-2563-4909-88FD-FD3F27FB8092}" srcOrd="1" destOrd="0" presId="urn:microsoft.com/office/officeart/2016/7/layout/LinearBlockProcessNumbered"/>
    <dgm:cxn modelId="{C9D006D2-D7C2-4F0C-8D7F-06C7645F1D6F}" srcId="{49335825-0735-4D1F-8E6E-FC109D6C3DD3}" destId="{CB78F145-C9D3-4535-A1FF-F2B1FACD9996}" srcOrd="0" destOrd="0" parTransId="{CDB0471C-0352-4F51-BBD4-37B9C9093A14}" sibTransId="{6CA92B00-EF26-45D1-A880-97CD07642053}"/>
    <dgm:cxn modelId="{58176536-AB73-4B80-A6DE-675C5E03D90C}" type="presParOf" srcId="{4D39FAB0-B32B-466A-AE92-22A0759C4DEE}" destId="{9BE2E034-BDE5-46E5-8331-E734684EAE7B}" srcOrd="0" destOrd="0" presId="urn:microsoft.com/office/officeart/2016/7/layout/LinearBlockProcessNumbered"/>
    <dgm:cxn modelId="{A2930BEB-38C0-4EE3-8F78-8D7523860E5F}" type="presParOf" srcId="{9BE2E034-BDE5-46E5-8331-E734684EAE7B}" destId="{F7A78DD8-4460-48E9-9230-350698F06EF2}" srcOrd="0" destOrd="0" presId="urn:microsoft.com/office/officeart/2016/7/layout/LinearBlockProcessNumbered"/>
    <dgm:cxn modelId="{C10C1224-C14E-43F6-8810-0C8BE5868FBE}" type="presParOf" srcId="{9BE2E034-BDE5-46E5-8331-E734684EAE7B}" destId="{E76DED3A-B44B-4E3A-82F6-377A42F57467}" srcOrd="1" destOrd="0" presId="urn:microsoft.com/office/officeart/2016/7/layout/LinearBlockProcessNumbered"/>
    <dgm:cxn modelId="{956797D0-F9FD-4E02-848E-4FAD980C7863}" type="presParOf" srcId="{9BE2E034-BDE5-46E5-8331-E734684EAE7B}" destId="{391A37C3-2563-4909-88FD-FD3F27FB8092}" srcOrd="2" destOrd="0" presId="urn:microsoft.com/office/officeart/2016/7/layout/LinearBlockProcessNumbered"/>
    <dgm:cxn modelId="{1A7BB1BD-CEFE-4955-BA1B-1ED5E7613282}" type="presParOf" srcId="{4D39FAB0-B32B-466A-AE92-22A0759C4DEE}" destId="{86AC44FE-7006-4995-954E-29B083EC628C}" srcOrd="1" destOrd="0" presId="urn:microsoft.com/office/officeart/2016/7/layout/LinearBlockProcessNumbered"/>
    <dgm:cxn modelId="{5C678B30-6C3E-42B1-9DFD-3BBFF0EF6EE8}" type="presParOf" srcId="{4D39FAB0-B32B-466A-AE92-22A0759C4DEE}" destId="{DFCD35FE-E285-4F66-AAE7-85BAD4E56566}" srcOrd="2" destOrd="0" presId="urn:microsoft.com/office/officeart/2016/7/layout/LinearBlockProcessNumbered"/>
    <dgm:cxn modelId="{BF1061A0-C1DE-4267-AEC6-A137F8C8D344}" type="presParOf" srcId="{DFCD35FE-E285-4F66-AAE7-85BAD4E56566}" destId="{56BE0170-FDD3-4B46-9FB8-F32390ADDB9C}" srcOrd="0" destOrd="0" presId="urn:microsoft.com/office/officeart/2016/7/layout/LinearBlockProcessNumbered"/>
    <dgm:cxn modelId="{52C1C76C-04AA-4052-B905-58BC29BE6AAB}" type="presParOf" srcId="{DFCD35FE-E285-4F66-AAE7-85BAD4E56566}" destId="{0ADF3DB2-E438-4BF9-8878-6C8A8EE7BFF8}" srcOrd="1" destOrd="0" presId="urn:microsoft.com/office/officeart/2016/7/layout/LinearBlockProcessNumbered"/>
    <dgm:cxn modelId="{A2F64CBE-200E-4428-A25E-EBB799A28115}" type="presParOf" srcId="{DFCD35FE-E285-4F66-AAE7-85BAD4E56566}" destId="{05FF1953-5D3F-44F5-AC1A-FC17F8956587}" srcOrd="2" destOrd="0" presId="urn:microsoft.com/office/officeart/2016/7/layout/LinearBlockProcessNumbered"/>
    <dgm:cxn modelId="{1C72BD19-AC3A-4D7D-8BC9-31B057B7C187}" type="presParOf" srcId="{4D39FAB0-B32B-466A-AE92-22A0759C4DEE}" destId="{A6B3EEC1-5624-48A5-85C3-3CE9F71E8C2E}" srcOrd="3" destOrd="0" presId="urn:microsoft.com/office/officeart/2016/7/layout/LinearBlockProcessNumbered"/>
    <dgm:cxn modelId="{064D2895-A287-4E3D-A6CE-06C97590F799}" type="presParOf" srcId="{4D39FAB0-B32B-466A-AE92-22A0759C4DEE}" destId="{4DCAA8DE-5A95-43AA-91EA-EAF860BF0582}" srcOrd="4" destOrd="0" presId="urn:microsoft.com/office/officeart/2016/7/layout/LinearBlockProcessNumbered"/>
    <dgm:cxn modelId="{E0E05D89-77D9-48B2-BA1F-8EB4D4B2448A}" type="presParOf" srcId="{4DCAA8DE-5A95-43AA-91EA-EAF860BF0582}" destId="{86C7987A-1BAA-40B3-8B2E-7866CD0AF5C9}" srcOrd="0" destOrd="0" presId="urn:microsoft.com/office/officeart/2016/7/layout/LinearBlockProcessNumbered"/>
    <dgm:cxn modelId="{551E1C6B-8CA5-466E-B4B8-7E8EB99D5EB9}" type="presParOf" srcId="{4DCAA8DE-5A95-43AA-91EA-EAF860BF0582}" destId="{F05D5A73-2C90-4C71-9001-EE99F7DE5275}" srcOrd="1" destOrd="0" presId="urn:microsoft.com/office/officeart/2016/7/layout/LinearBlockProcessNumbered"/>
    <dgm:cxn modelId="{36B40435-15D6-4424-9F07-2484ADEFCA65}" type="presParOf" srcId="{4DCAA8DE-5A95-43AA-91EA-EAF860BF0582}" destId="{044ACBA0-1568-4237-9EEE-484D4D60E8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0DD902-C411-4709-BBB7-BD0885305591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3F6555B-552A-48CA-AA34-FB53527C4904}">
      <dgm:prSet/>
      <dgm:spPr/>
      <dgm:t>
        <a:bodyPr/>
        <a:lstStyle/>
        <a:p>
          <a:r>
            <a:rPr lang="en-IN"/>
            <a:t>We can use different  Performance Metrics such as:</a:t>
          </a:r>
          <a:endParaRPr lang="en-US"/>
        </a:p>
      </dgm:t>
    </dgm:pt>
    <dgm:pt modelId="{C6CBAC63-B8FA-4C96-9D35-0FA4A024374D}" type="parTrans" cxnId="{AAF482E5-36AA-4DB5-BAD2-60DE483F7C7E}">
      <dgm:prSet/>
      <dgm:spPr/>
      <dgm:t>
        <a:bodyPr/>
        <a:lstStyle/>
        <a:p>
          <a:endParaRPr lang="en-US"/>
        </a:p>
      </dgm:t>
    </dgm:pt>
    <dgm:pt modelId="{1F8F5147-2848-4EBC-9ABE-2D2A5496D44C}" type="sibTrans" cxnId="{AAF482E5-36AA-4DB5-BAD2-60DE483F7C7E}">
      <dgm:prSet/>
      <dgm:spPr/>
      <dgm:t>
        <a:bodyPr/>
        <a:lstStyle/>
        <a:p>
          <a:endParaRPr lang="en-US"/>
        </a:p>
      </dgm:t>
    </dgm:pt>
    <dgm:pt modelId="{84C46105-E5FA-4704-AA01-B1B1BE276E2D}">
      <dgm:prSet/>
      <dgm:spPr/>
      <dgm:t>
        <a:bodyPr/>
        <a:lstStyle/>
        <a:p>
          <a:r>
            <a:rPr lang="en-IN"/>
            <a:t>Accuracy</a:t>
          </a:r>
          <a:endParaRPr lang="en-US"/>
        </a:p>
      </dgm:t>
    </dgm:pt>
    <dgm:pt modelId="{7D0B2C7D-89E6-45E7-A02A-A55C78082946}" type="parTrans" cxnId="{187DE396-C2F2-4037-8E4F-F28D462074A5}">
      <dgm:prSet/>
      <dgm:spPr/>
      <dgm:t>
        <a:bodyPr/>
        <a:lstStyle/>
        <a:p>
          <a:endParaRPr lang="en-US"/>
        </a:p>
      </dgm:t>
    </dgm:pt>
    <dgm:pt modelId="{C1DAFF1F-08E1-4F3B-9257-2FD101C47BB8}" type="sibTrans" cxnId="{187DE396-C2F2-4037-8E4F-F28D462074A5}">
      <dgm:prSet/>
      <dgm:spPr/>
      <dgm:t>
        <a:bodyPr/>
        <a:lstStyle/>
        <a:p>
          <a:endParaRPr lang="en-US"/>
        </a:p>
      </dgm:t>
    </dgm:pt>
    <dgm:pt modelId="{A6BA317C-5129-4E83-9866-09EDA4912CAC}">
      <dgm:prSet/>
      <dgm:spPr/>
      <dgm:t>
        <a:bodyPr/>
        <a:lstStyle/>
        <a:p>
          <a:r>
            <a:rPr lang="en-IN"/>
            <a:t>Precision, Recall ,F1 Score</a:t>
          </a:r>
          <a:endParaRPr lang="en-US"/>
        </a:p>
      </dgm:t>
    </dgm:pt>
    <dgm:pt modelId="{048F9A80-9D89-4E88-A776-191DF7AC12DF}" type="parTrans" cxnId="{BF06F704-A6A8-4955-A9C4-F06196C648DE}">
      <dgm:prSet/>
      <dgm:spPr/>
      <dgm:t>
        <a:bodyPr/>
        <a:lstStyle/>
        <a:p>
          <a:endParaRPr lang="en-US"/>
        </a:p>
      </dgm:t>
    </dgm:pt>
    <dgm:pt modelId="{04D22C8E-2C31-4649-BC22-4E939214E18E}" type="sibTrans" cxnId="{BF06F704-A6A8-4955-A9C4-F06196C648DE}">
      <dgm:prSet/>
      <dgm:spPr/>
      <dgm:t>
        <a:bodyPr/>
        <a:lstStyle/>
        <a:p>
          <a:endParaRPr lang="en-US"/>
        </a:p>
      </dgm:t>
    </dgm:pt>
    <dgm:pt modelId="{0D3E3A69-06DD-4CAD-8CDB-27B55A5E5035}">
      <dgm:prSet/>
      <dgm:spPr/>
      <dgm:t>
        <a:bodyPr/>
        <a:lstStyle/>
        <a:p>
          <a:r>
            <a:rPr lang="en-IN"/>
            <a:t>Here ,our aim is to evaluate the models so that we could come up with best model to predict the loan status of the candidates.</a:t>
          </a:r>
          <a:endParaRPr lang="en-US"/>
        </a:p>
      </dgm:t>
    </dgm:pt>
    <dgm:pt modelId="{BB299684-1890-4B98-8974-62F17585FE34}" type="parTrans" cxnId="{ADAF7E98-CDE9-4E5B-A136-65897369D069}">
      <dgm:prSet/>
      <dgm:spPr/>
      <dgm:t>
        <a:bodyPr/>
        <a:lstStyle/>
        <a:p>
          <a:endParaRPr lang="en-US"/>
        </a:p>
      </dgm:t>
    </dgm:pt>
    <dgm:pt modelId="{B38D0834-B298-4E5A-84A0-EDDB136C527C}" type="sibTrans" cxnId="{ADAF7E98-CDE9-4E5B-A136-65897369D069}">
      <dgm:prSet/>
      <dgm:spPr/>
      <dgm:t>
        <a:bodyPr/>
        <a:lstStyle/>
        <a:p>
          <a:endParaRPr lang="en-US"/>
        </a:p>
      </dgm:t>
    </dgm:pt>
    <dgm:pt modelId="{E87ABB51-528E-4822-A7BD-7BDFD6A6A2F5}" type="pres">
      <dgm:prSet presAssocID="{4E0DD902-C411-4709-BBB7-BD0885305591}" presName="vert0" presStyleCnt="0">
        <dgm:presLayoutVars>
          <dgm:dir/>
          <dgm:animOne val="branch"/>
          <dgm:animLvl val="lvl"/>
        </dgm:presLayoutVars>
      </dgm:prSet>
      <dgm:spPr/>
    </dgm:pt>
    <dgm:pt modelId="{A041917E-E9FA-4EB4-964E-82BB3028251B}" type="pres">
      <dgm:prSet presAssocID="{D3F6555B-552A-48CA-AA34-FB53527C4904}" presName="thickLine" presStyleLbl="alignNode1" presStyleIdx="0" presStyleCnt="4"/>
      <dgm:spPr/>
    </dgm:pt>
    <dgm:pt modelId="{6D56FA74-5DF8-4A7C-89F5-1B2BA446845D}" type="pres">
      <dgm:prSet presAssocID="{D3F6555B-552A-48CA-AA34-FB53527C4904}" presName="horz1" presStyleCnt="0"/>
      <dgm:spPr/>
    </dgm:pt>
    <dgm:pt modelId="{621AC9D5-C41F-42EC-B51E-B30ECECBAFF3}" type="pres">
      <dgm:prSet presAssocID="{D3F6555B-552A-48CA-AA34-FB53527C4904}" presName="tx1" presStyleLbl="revTx" presStyleIdx="0" presStyleCnt="4"/>
      <dgm:spPr/>
    </dgm:pt>
    <dgm:pt modelId="{B1A357E9-E0D5-486D-B032-7E3102A0D7CC}" type="pres">
      <dgm:prSet presAssocID="{D3F6555B-552A-48CA-AA34-FB53527C4904}" presName="vert1" presStyleCnt="0"/>
      <dgm:spPr/>
    </dgm:pt>
    <dgm:pt modelId="{4186BA7D-FC94-48A6-A936-F624FC012A0F}" type="pres">
      <dgm:prSet presAssocID="{84C46105-E5FA-4704-AA01-B1B1BE276E2D}" presName="thickLine" presStyleLbl="alignNode1" presStyleIdx="1" presStyleCnt="4"/>
      <dgm:spPr/>
    </dgm:pt>
    <dgm:pt modelId="{47457799-E4FC-4B92-9EA5-8D16208877E9}" type="pres">
      <dgm:prSet presAssocID="{84C46105-E5FA-4704-AA01-B1B1BE276E2D}" presName="horz1" presStyleCnt="0"/>
      <dgm:spPr/>
    </dgm:pt>
    <dgm:pt modelId="{03FEC8FA-35FA-4600-8920-0B36A0B25D6B}" type="pres">
      <dgm:prSet presAssocID="{84C46105-E5FA-4704-AA01-B1B1BE276E2D}" presName="tx1" presStyleLbl="revTx" presStyleIdx="1" presStyleCnt="4"/>
      <dgm:spPr/>
    </dgm:pt>
    <dgm:pt modelId="{6E0CE7A1-1828-413B-8EA6-D2F579FD1B9A}" type="pres">
      <dgm:prSet presAssocID="{84C46105-E5FA-4704-AA01-B1B1BE276E2D}" presName="vert1" presStyleCnt="0"/>
      <dgm:spPr/>
    </dgm:pt>
    <dgm:pt modelId="{43C1F091-83FA-42C0-AEE9-508C49CD7DAD}" type="pres">
      <dgm:prSet presAssocID="{A6BA317C-5129-4E83-9866-09EDA4912CAC}" presName="thickLine" presStyleLbl="alignNode1" presStyleIdx="2" presStyleCnt="4"/>
      <dgm:spPr/>
    </dgm:pt>
    <dgm:pt modelId="{2A653EB2-FB8B-4ADF-8EB8-F392BCFED175}" type="pres">
      <dgm:prSet presAssocID="{A6BA317C-5129-4E83-9866-09EDA4912CAC}" presName="horz1" presStyleCnt="0"/>
      <dgm:spPr/>
    </dgm:pt>
    <dgm:pt modelId="{BCD5B0CD-100E-4A36-B0B9-6154806DDF70}" type="pres">
      <dgm:prSet presAssocID="{A6BA317C-5129-4E83-9866-09EDA4912CAC}" presName="tx1" presStyleLbl="revTx" presStyleIdx="2" presStyleCnt="4"/>
      <dgm:spPr/>
    </dgm:pt>
    <dgm:pt modelId="{DA4BAF90-C0A3-408E-95E0-8D0FB6E62B57}" type="pres">
      <dgm:prSet presAssocID="{A6BA317C-5129-4E83-9866-09EDA4912CAC}" presName="vert1" presStyleCnt="0"/>
      <dgm:spPr/>
    </dgm:pt>
    <dgm:pt modelId="{920DF001-0FF6-4DE8-BD05-FBD1EC72D22D}" type="pres">
      <dgm:prSet presAssocID="{0D3E3A69-06DD-4CAD-8CDB-27B55A5E5035}" presName="thickLine" presStyleLbl="alignNode1" presStyleIdx="3" presStyleCnt="4"/>
      <dgm:spPr/>
    </dgm:pt>
    <dgm:pt modelId="{E25EEA6A-AC75-45E1-B572-BA8CC20966CE}" type="pres">
      <dgm:prSet presAssocID="{0D3E3A69-06DD-4CAD-8CDB-27B55A5E5035}" presName="horz1" presStyleCnt="0"/>
      <dgm:spPr/>
    </dgm:pt>
    <dgm:pt modelId="{10BA0200-E6A8-4E68-9D86-02BB44C6E541}" type="pres">
      <dgm:prSet presAssocID="{0D3E3A69-06DD-4CAD-8CDB-27B55A5E5035}" presName="tx1" presStyleLbl="revTx" presStyleIdx="3" presStyleCnt="4"/>
      <dgm:spPr/>
    </dgm:pt>
    <dgm:pt modelId="{A71990E0-1422-4202-9A4D-2098F3CC75F1}" type="pres">
      <dgm:prSet presAssocID="{0D3E3A69-06DD-4CAD-8CDB-27B55A5E5035}" presName="vert1" presStyleCnt="0"/>
      <dgm:spPr/>
    </dgm:pt>
  </dgm:ptLst>
  <dgm:cxnLst>
    <dgm:cxn modelId="{BF06F704-A6A8-4955-A9C4-F06196C648DE}" srcId="{4E0DD902-C411-4709-BBB7-BD0885305591}" destId="{A6BA317C-5129-4E83-9866-09EDA4912CAC}" srcOrd="2" destOrd="0" parTransId="{048F9A80-9D89-4E88-A776-191DF7AC12DF}" sibTransId="{04D22C8E-2C31-4649-BC22-4E939214E18E}"/>
    <dgm:cxn modelId="{07890969-68BD-4057-AD92-89D2840C7646}" type="presOf" srcId="{4E0DD902-C411-4709-BBB7-BD0885305591}" destId="{E87ABB51-528E-4822-A7BD-7BDFD6A6A2F5}" srcOrd="0" destOrd="0" presId="urn:microsoft.com/office/officeart/2008/layout/LinedList"/>
    <dgm:cxn modelId="{187DE396-C2F2-4037-8E4F-F28D462074A5}" srcId="{4E0DD902-C411-4709-BBB7-BD0885305591}" destId="{84C46105-E5FA-4704-AA01-B1B1BE276E2D}" srcOrd="1" destOrd="0" parTransId="{7D0B2C7D-89E6-45E7-A02A-A55C78082946}" sibTransId="{C1DAFF1F-08E1-4F3B-9257-2FD101C47BB8}"/>
    <dgm:cxn modelId="{ADAF7E98-CDE9-4E5B-A136-65897369D069}" srcId="{4E0DD902-C411-4709-BBB7-BD0885305591}" destId="{0D3E3A69-06DD-4CAD-8CDB-27B55A5E5035}" srcOrd="3" destOrd="0" parTransId="{BB299684-1890-4B98-8974-62F17585FE34}" sibTransId="{B38D0834-B298-4E5A-84A0-EDDB136C527C}"/>
    <dgm:cxn modelId="{C309F39E-360D-4323-BDA0-391663D1A13A}" type="presOf" srcId="{D3F6555B-552A-48CA-AA34-FB53527C4904}" destId="{621AC9D5-C41F-42EC-B51E-B30ECECBAFF3}" srcOrd="0" destOrd="0" presId="urn:microsoft.com/office/officeart/2008/layout/LinedList"/>
    <dgm:cxn modelId="{61BF40B1-9381-44B4-AE47-F04F0CC2B462}" type="presOf" srcId="{84C46105-E5FA-4704-AA01-B1B1BE276E2D}" destId="{03FEC8FA-35FA-4600-8920-0B36A0B25D6B}" srcOrd="0" destOrd="0" presId="urn:microsoft.com/office/officeart/2008/layout/LinedList"/>
    <dgm:cxn modelId="{3FB426D0-55CE-4B99-9C54-333E84D31A52}" type="presOf" srcId="{0D3E3A69-06DD-4CAD-8CDB-27B55A5E5035}" destId="{10BA0200-E6A8-4E68-9D86-02BB44C6E541}" srcOrd="0" destOrd="0" presId="urn:microsoft.com/office/officeart/2008/layout/LinedList"/>
    <dgm:cxn modelId="{AAF482E5-36AA-4DB5-BAD2-60DE483F7C7E}" srcId="{4E0DD902-C411-4709-BBB7-BD0885305591}" destId="{D3F6555B-552A-48CA-AA34-FB53527C4904}" srcOrd="0" destOrd="0" parTransId="{C6CBAC63-B8FA-4C96-9D35-0FA4A024374D}" sibTransId="{1F8F5147-2848-4EBC-9ABE-2D2A5496D44C}"/>
    <dgm:cxn modelId="{ED4AD9E6-124A-41AB-A995-824A7A8149EE}" type="presOf" srcId="{A6BA317C-5129-4E83-9866-09EDA4912CAC}" destId="{BCD5B0CD-100E-4A36-B0B9-6154806DDF70}" srcOrd="0" destOrd="0" presId="urn:microsoft.com/office/officeart/2008/layout/LinedList"/>
    <dgm:cxn modelId="{9A8DB19F-4BFC-47CC-AA82-D2BFA9AF22BD}" type="presParOf" srcId="{E87ABB51-528E-4822-A7BD-7BDFD6A6A2F5}" destId="{A041917E-E9FA-4EB4-964E-82BB3028251B}" srcOrd="0" destOrd="0" presId="urn:microsoft.com/office/officeart/2008/layout/LinedList"/>
    <dgm:cxn modelId="{4E4CA6ED-23DB-4E4A-9F20-3DAE18E58CAB}" type="presParOf" srcId="{E87ABB51-528E-4822-A7BD-7BDFD6A6A2F5}" destId="{6D56FA74-5DF8-4A7C-89F5-1B2BA446845D}" srcOrd="1" destOrd="0" presId="urn:microsoft.com/office/officeart/2008/layout/LinedList"/>
    <dgm:cxn modelId="{97D9B52C-8894-4C9D-9CA6-7F77D14E87CB}" type="presParOf" srcId="{6D56FA74-5DF8-4A7C-89F5-1B2BA446845D}" destId="{621AC9D5-C41F-42EC-B51E-B30ECECBAFF3}" srcOrd="0" destOrd="0" presId="urn:microsoft.com/office/officeart/2008/layout/LinedList"/>
    <dgm:cxn modelId="{E94B0584-287A-4655-906E-11201FF008DD}" type="presParOf" srcId="{6D56FA74-5DF8-4A7C-89F5-1B2BA446845D}" destId="{B1A357E9-E0D5-486D-B032-7E3102A0D7CC}" srcOrd="1" destOrd="0" presId="urn:microsoft.com/office/officeart/2008/layout/LinedList"/>
    <dgm:cxn modelId="{9B6631A0-4446-47E0-8FC0-107907798DE1}" type="presParOf" srcId="{E87ABB51-528E-4822-A7BD-7BDFD6A6A2F5}" destId="{4186BA7D-FC94-48A6-A936-F624FC012A0F}" srcOrd="2" destOrd="0" presId="urn:microsoft.com/office/officeart/2008/layout/LinedList"/>
    <dgm:cxn modelId="{6B364FF2-1008-42BE-BC40-FDA3497D121E}" type="presParOf" srcId="{E87ABB51-528E-4822-A7BD-7BDFD6A6A2F5}" destId="{47457799-E4FC-4B92-9EA5-8D16208877E9}" srcOrd="3" destOrd="0" presId="urn:microsoft.com/office/officeart/2008/layout/LinedList"/>
    <dgm:cxn modelId="{139F8041-754D-42A0-B6BD-488CF6F4FD53}" type="presParOf" srcId="{47457799-E4FC-4B92-9EA5-8D16208877E9}" destId="{03FEC8FA-35FA-4600-8920-0B36A0B25D6B}" srcOrd="0" destOrd="0" presId="urn:microsoft.com/office/officeart/2008/layout/LinedList"/>
    <dgm:cxn modelId="{F48257A1-621A-452E-87DD-7C5A034303EF}" type="presParOf" srcId="{47457799-E4FC-4B92-9EA5-8D16208877E9}" destId="{6E0CE7A1-1828-413B-8EA6-D2F579FD1B9A}" srcOrd="1" destOrd="0" presId="urn:microsoft.com/office/officeart/2008/layout/LinedList"/>
    <dgm:cxn modelId="{A86FC481-48F1-408D-AD15-4262F4E3B4CD}" type="presParOf" srcId="{E87ABB51-528E-4822-A7BD-7BDFD6A6A2F5}" destId="{43C1F091-83FA-42C0-AEE9-508C49CD7DAD}" srcOrd="4" destOrd="0" presId="urn:microsoft.com/office/officeart/2008/layout/LinedList"/>
    <dgm:cxn modelId="{4FECBC31-1D60-4005-8B17-A221AE5F5EE5}" type="presParOf" srcId="{E87ABB51-528E-4822-A7BD-7BDFD6A6A2F5}" destId="{2A653EB2-FB8B-4ADF-8EB8-F392BCFED175}" srcOrd="5" destOrd="0" presId="urn:microsoft.com/office/officeart/2008/layout/LinedList"/>
    <dgm:cxn modelId="{E4C27F44-9F3E-406A-87DE-E2E7B9A968C0}" type="presParOf" srcId="{2A653EB2-FB8B-4ADF-8EB8-F392BCFED175}" destId="{BCD5B0CD-100E-4A36-B0B9-6154806DDF70}" srcOrd="0" destOrd="0" presId="urn:microsoft.com/office/officeart/2008/layout/LinedList"/>
    <dgm:cxn modelId="{C093320F-4BB1-4542-A678-F0DB683E71DC}" type="presParOf" srcId="{2A653EB2-FB8B-4ADF-8EB8-F392BCFED175}" destId="{DA4BAF90-C0A3-408E-95E0-8D0FB6E62B57}" srcOrd="1" destOrd="0" presId="urn:microsoft.com/office/officeart/2008/layout/LinedList"/>
    <dgm:cxn modelId="{A531D462-E188-492F-8BDB-9BD09E54F0B9}" type="presParOf" srcId="{E87ABB51-528E-4822-A7BD-7BDFD6A6A2F5}" destId="{920DF001-0FF6-4DE8-BD05-FBD1EC72D22D}" srcOrd="6" destOrd="0" presId="urn:microsoft.com/office/officeart/2008/layout/LinedList"/>
    <dgm:cxn modelId="{B15751CE-E918-4AAC-9A7E-D9474FEA7F30}" type="presParOf" srcId="{E87ABB51-528E-4822-A7BD-7BDFD6A6A2F5}" destId="{E25EEA6A-AC75-45E1-B572-BA8CC20966CE}" srcOrd="7" destOrd="0" presId="urn:microsoft.com/office/officeart/2008/layout/LinedList"/>
    <dgm:cxn modelId="{52EC3BFF-6416-4AC4-AA4D-5875FE6B2797}" type="presParOf" srcId="{E25EEA6A-AC75-45E1-B572-BA8CC20966CE}" destId="{10BA0200-E6A8-4E68-9D86-02BB44C6E541}" srcOrd="0" destOrd="0" presId="urn:microsoft.com/office/officeart/2008/layout/LinedList"/>
    <dgm:cxn modelId="{FCA3C9B8-4CF0-49F4-958D-63CFEBB32B85}" type="presParOf" srcId="{E25EEA6A-AC75-45E1-B572-BA8CC20966CE}" destId="{A71990E0-1422-4202-9A4D-2098F3CC75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AC7139-793E-4D18-B341-4A9D0AAB8C8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68E59E-0673-4557-9F82-69D608B4CC8D}">
      <dgm:prSet/>
      <dgm:spPr/>
      <dgm:t>
        <a:bodyPr/>
        <a:lstStyle/>
        <a:p>
          <a:r>
            <a:rPr lang="en-IN"/>
            <a:t>In the Modelling data:-</a:t>
          </a:r>
          <a:endParaRPr lang="en-US"/>
        </a:p>
      </dgm:t>
    </dgm:pt>
    <dgm:pt modelId="{88100388-7241-4532-A2A9-2A665741E972}" type="parTrans" cxnId="{FEEC8A26-FBF8-4B44-B61E-E2B06A33D63A}">
      <dgm:prSet/>
      <dgm:spPr/>
      <dgm:t>
        <a:bodyPr/>
        <a:lstStyle/>
        <a:p>
          <a:endParaRPr lang="en-US"/>
        </a:p>
      </dgm:t>
    </dgm:pt>
    <dgm:pt modelId="{76085A0A-9148-4B4D-8C47-83EAC01678E3}" type="sibTrans" cxnId="{FEEC8A26-FBF8-4B44-B61E-E2B06A33D63A}">
      <dgm:prSet/>
      <dgm:spPr/>
      <dgm:t>
        <a:bodyPr/>
        <a:lstStyle/>
        <a:p>
          <a:endParaRPr lang="en-US"/>
        </a:p>
      </dgm:t>
    </dgm:pt>
    <dgm:pt modelId="{A6F5E719-E05C-48A3-A07A-A22327918437}">
      <dgm:prSet/>
      <dgm:spPr/>
      <dgm:t>
        <a:bodyPr/>
        <a:lstStyle/>
        <a:p>
          <a:r>
            <a:rPr lang="en-IN"/>
            <a:t>Modelled our Data with Logistic Regression and Gradient Boosting.</a:t>
          </a:r>
          <a:endParaRPr lang="en-US"/>
        </a:p>
      </dgm:t>
    </dgm:pt>
    <dgm:pt modelId="{C16954AB-D24C-4952-9238-FD9C87536312}" type="parTrans" cxnId="{C8AFD84E-652A-460A-9F8A-CD44D242FA02}">
      <dgm:prSet/>
      <dgm:spPr/>
      <dgm:t>
        <a:bodyPr/>
        <a:lstStyle/>
        <a:p>
          <a:endParaRPr lang="en-US"/>
        </a:p>
      </dgm:t>
    </dgm:pt>
    <dgm:pt modelId="{FC640958-8230-4B1D-B4DD-6B496E24BE46}" type="sibTrans" cxnId="{C8AFD84E-652A-460A-9F8A-CD44D242FA02}">
      <dgm:prSet/>
      <dgm:spPr/>
      <dgm:t>
        <a:bodyPr/>
        <a:lstStyle/>
        <a:p>
          <a:endParaRPr lang="en-US"/>
        </a:p>
      </dgm:t>
    </dgm:pt>
    <dgm:pt modelId="{C108E5C0-4E75-41A8-BB8F-6750A1F38BCC}">
      <dgm:prSet/>
      <dgm:spPr/>
      <dgm:t>
        <a:bodyPr/>
        <a:lstStyle/>
        <a:p>
          <a:r>
            <a:rPr lang="en-IN"/>
            <a:t>But Gradient Boosting did a little better as compared to the logistic regression model.</a:t>
          </a:r>
          <a:endParaRPr lang="en-US"/>
        </a:p>
      </dgm:t>
    </dgm:pt>
    <dgm:pt modelId="{AB0DC0AA-DFDE-44C8-B023-B8E6D2CD9152}" type="parTrans" cxnId="{961AA1BB-A2F7-491B-BDE5-5576E5C167F9}">
      <dgm:prSet/>
      <dgm:spPr/>
      <dgm:t>
        <a:bodyPr/>
        <a:lstStyle/>
        <a:p>
          <a:endParaRPr lang="en-US"/>
        </a:p>
      </dgm:t>
    </dgm:pt>
    <dgm:pt modelId="{155236B0-4C10-4157-9AF6-222D40AE2BE7}" type="sibTrans" cxnId="{961AA1BB-A2F7-491B-BDE5-5576E5C167F9}">
      <dgm:prSet/>
      <dgm:spPr/>
      <dgm:t>
        <a:bodyPr/>
        <a:lstStyle/>
        <a:p>
          <a:endParaRPr lang="en-US"/>
        </a:p>
      </dgm:t>
    </dgm:pt>
    <dgm:pt modelId="{B9BF74E0-B5BB-4EBE-B260-E57BB5560D0B}">
      <dgm:prSet/>
      <dgm:spPr/>
      <dgm:t>
        <a:bodyPr/>
        <a:lstStyle/>
        <a:p>
          <a:r>
            <a:rPr lang="en-IN"/>
            <a:t>We used Accuracy, Precision and Recall.</a:t>
          </a:r>
          <a:endParaRPr lang="en-US"/>
        </a:p>
      </dgm:t>
    </dgm:pt>
    <dgm:pt modelId="{5F494428-15F4-4AD2-8C64-27AD677596C8}" type="parTrans" cxnId="{369763A4-E71B-431A-AA4D-F8FF95CA4461}">
      <dgm:prSet/>
      <dgm:spPr/>
      <dgm:t>
        <a:bodyPr/>
        <a:lstStyle/>
        <a:p>
          <a:endParaRPr lang="en-US"/>
        </a:p>
      </dgm:t>
    </dgm:pt>
    <dgm:pt modelId="{2EFFE249-94D6-4767-993E-BD67F02021D1}" type="sibTrans" cxnId="{369763A4-E71B-431A-AA4D-F8FF95CA4461}">
      <dgm:prSet/>
      <dgm:spPr/>
      <dgm:t>
        <a:bodyPr/>
        <a:lstStyle/>
        <a:p>
          <a:endParaRPr lang="en-US"/>
        </a:p>
      </dgm:t>
    </dgm:pt>
    <dgm:pt modelId="{617E29D9-FC9D-4094-83F8-4DC128E83483}" type="pres">
      <dgm:prSet presAssocID="{64AC7139-793E-4D18-B341-4A9D0AAB8C8A}" presName="outerComposite" presStyleCnt="0">
        <dgm:presLayoutVars>
          <dgm:chMax val="5"/>
          <dgm:dir/>
          <dgm:resizeHandles val="exact"/>
        </dgm:presLayoutVars>
      </dgm:prSet>
      <dgm:spPr/>
    </dgm:pt>
    <dgm:pt modelId="{8ECA7BBF-7DC9-4BBB-982B-45F7F4179034}" type="pres">
      <dgm:prSet presAssocID="{64AC7139-793E-4D18-B341-4A9D0AAB8C8A}" presName="dummyMaxCanvas" presStyleCnt="0">
        <dgm:presLayoutVars/>
      </dgm:prSet>
      <dgm:spPr/>
    </dgm:pt>
    <dgm:pt modelId="{919F2EEE-6534-4CA6-92C3-87F376F8B743}" type="pres">
      <dgm:prSet presAssocID="{64AC7139-793E-4D18-B341-4A9D0AAB8C8A}" presName="FourNodes_1" presStyleLbl="node1" presStyleIdx="0" presStyleCnt="4">
        <dgm:presLayoutVars>
          <dgm:bulletEnabled val="1"/>
        </dgm:presLayoutVars>
      </dgm:prSet>
      <dgm:spPr/>
    </dgm:pt>
    <dgm:pt modelId="{11434B0A-87F1-4F36-B6A4-BB8DAB05960B}" type="pres">
      <dgm:prSet presAssocID="{64AC7139-793E-4D18-B341-4A9D0AAB8C8A}" presName="FourNodes_2" presStyleLbl="node1" presStyleIdx="1" presStyleCnt="4">
        <dgm:presLayoutVars>
          <dgm:bulletEnabled val="1"/>
        </dgm:presLayoutVars>
      </dgm:prSet>
      <dgm:spPr/>
    </dgm:pt>
    <dgm:pt modelId="{9EAD4BAA-CB65-477B-84AF-39A407D32492}" type="pres">
      <dgm:prSet presAssocID="{64AC7139-793E-4D18-B341-4A9D0AAB8C8A}" presName="FourNodes_3" presStyleLbl="node1" presStyleIdx="2" presStyleCnt="4">
        <dgm:presLayoutVars>
          <dgm:bulletEnabled val="1"/>
        </dgm:presLayoutVars>
      </dgm:prSet>
      <dgm:spPr/>
    </dgm:pt>
    <dgm:pt modelId="{96A31FD8-65EA-4FB3-BDD3-A8B1C9441719}" type="pres">
      <dgm:prSet presAssocID="{64AC7139-793E-4D18-B341-4A9D0AAB8C8A}" presName="FourNodes_4" presStyleLbl="node1" presStyleIdx="3" presStyleCnt="4">
        <dgm:presLayoutVars>
          <dgm:bulletEnabled val="1"/>
        </dgm:presLayoutVars>
      </dgm:prSet>
      <dgm:spPr/>
    </dgm:pt>
    <dgm:pt modelId="{15EC4B2A-9615-43DF-9B11-C23734539079}" type="pres">
      <dgm:prSet presAssocID="{64AC7139-793E-4D18-B341-4A9D0AAB8C8A}" presName="FourConn_1-2" presStyleLbl="fgAccFollowNode1" presStyleIdx="0" presStyleCnt="3">
        <dgm:presLayoutVars>
          <dgm:bulletEnabled val="1"/>
        </dgm:presLayoutVars>
      </dgm:prSet>
      <dgm:spPr/>
    </dgm:pt>
    <dgm:pt modelId="{FE1ED1F9-7BE3-4708-877E-9D72D3D96464}" type="pres">
      <dgm:prSet presAssocID="{64AC7139-793E-4D18-B341-4A9D0AAB8C8A}" presName="FourConn_2-3" presStyleLbl="fgAccFollowNode1" presStyleIdx="1" presStyleCnt="3">
        <dgm:presLayoutVars>
          <dgm:bulletEnabled val="1"/>
        </dgm:presLayoutVars>
      </dgm:prSet>
      <dgm:spPr/>
    </dgm:pt>
    <dgm:pt modelId="{0BAE0D77-C71C-40E9-B8B7-5122F7555D1D}" type="pres">
      <dgm:prSet presAssocID="{64AC7139-793E-4D18-B341-4A9D0AAB8C8A}" presName="FourConn_3-4" presStyleLbl="fgAccFollowNode1" presStyleIdx="2" presStyleCnt="3">
        <dgm:presLayoutVars>
          <dgm:bulletEnabled val="1"/>
        </dgm:presLayoutVars>
      </dgm:prSet>
      <dgm:spPr/>
    </dgm:pt>
    <dgm:pt modelId="{852E1C1E-47E9-4CCB-8693-B5E5341747C5}" type="pres">
      <dgm:prSet presAssocID="{64AC7139-793E-4D18-B341-4A9D0AAB8C8A}" presName="FourNodes_1_text" presStyleLbl="node1" presStyleIdx="3" presStyleCnt="4">
        <dgm:presLayoutVars>
          <dgm:bulletEnabled val="1"/>
        </dgm:presLayoutVars>
      </dgm:prSet>
      <dgm:spPr/>
    </dgm:pt>
    <dgm:pt modelId="{102060C8-9F8D-45B0-ADFC-D22FD1994BAC}" type="pres">
      <dgm:prSet presAssocID="{64AC7139-793E-4D18-B341-4A9D0AAB8C8A}" presName="FourNodes_2_text" presStyleLbl="node1" presStyleIdx="3" presStyleCnt="4">
        <dgm:presLayoutVars>
          <dgm:bulletEnabled val="1"/>
        </dgm:presLayoutVars>
      </dgm:prSet>
      <dgm:spPr/>
    </dgm:pt>
    <dgm:pt modelId="{3F943206-9DC0-445D-BB8E-8D3AD2CF0521}" type="pres">
      <dgm:prSet presAssocID="{64AC7139-793E-4D18-B341-4A9D0AAB8C8A}" presName="FourNodes_3_text" presStyleLbl="node1" presStyleIdx="3" presStyleCnt="4">
        <dgm:presLayoutVars>
          <dgm:bulletEnabled val="1"/>
        </dgm:presLayoutVars>
      </dgm:prSet>
      <dgm:spPr/>
    </dgm:pt>
    <dgm:pt modelId="{B85BA417-342E-4061-89D5-46B21002071F}" type="pres">
      <dgm:prSet presAssocID="{64AC7139-793E-4D18-B341-4A9D0AAB8C8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60B871D-6E6A-478A-9540-A163634FB610}" type="presOf" srcId="{C108E5C0-4E75-41A8-BB8F-6750A1F38BCC}" destId="{3F943206-9DC0-445D-BB8E-8D3AD2CF0521}" srcOrd="1" destOrd="0" presId="urn:microsoft.com/office/officeart/2005/8/layout/vProcess5"/>
    <dgm:cxn modelId="{FEEC8A26-FBF8-4B44-B61E-E2B06A33D63A}" srcId="{64AC7139-793E-4D18-B341-4A9D0AAB8C8A}" destId="{A068E59E-0673-4557-9F82-69D608B4CC8D}" srcOrd="0" destOrd="0" parTransId="{88100388-7241-4532-A2A9-2A665741E972}" sibTransId="{76085A0A-9148-4B4D-8C47-83EAC01678E3}"/>
    <dgm:cxn modelId="{0529F42B-3053-4498-BD3D-501BE1CA2978}" type="presOf" srcId="{155236B0-4C10-4157-9AF6-222D40AE2BE7}" destId="{0BAE0D77-C71C-40E9-B8B7-5122F7555D1D}" srcOrd="0" destOrd="0" presId="urn:microsoft.com/office/officeart/2005/8/layout/vProcess5"/>
    <dgm:cxn modelId="{75980935-6BE3-4C5B-BF08-831C3094DD64}" type="presOf" srcId="{C108E5C0-4E75-41A8-BB8F-6750A1F38BCC}" destId="{9EAD4BAA-CB65-477B-84AF-39A407D32492}" srcOrd="0" destOrd="0" presId="urn:microsoft.com/office/officeart/2005/8/layout/vProcess5"/>
    <dgm:cxn modelId="{24342F3F-2951-4FA6-9512-007BB7AEF70B}" type="presOf" srcId="{B9BF74E0-B5BB-4EBE-B260-E57BB5560D0B}" destId="{B85BA417-342E-4061-89D5-46B21002071F}" srcOrd="1" destOrd="0" presId="urn:microsoft.com/office/officeart/2005/8/layout/vProcess5"/>
    <dgm:cxn modelId="{F219B768-3834-4D8B-9301-FCACB4B7FC94}" type="presOf" srcId="{A6F5E719-E05C-48A3-A07A-A22327918437}" destId="{102060C8-9F8D-45B0-ADFC-D22FD1994BAC}" srcOrd="1" destOrd="0" presId="urn:microsoft.com/office/officeart/2005/8/layout/vProcess5"/>
    <dgm:cxn modelId="{DE48284E-AAE1-40FF-8ADD-A89490DB186E}" type="presOf" srcId="{64AC7139-793E-4D18-B341-4A9D0AAB8C8A}" destId="{617E29D9-FC9D-4094-83F8-4DC128E83483}" srcOrd="0" destOrd="0" presId="urn:microsoft.com/office/officeart/2005/8/layout/vProcess5"/>
    <dgm:cxn modelId="{C8AFD84E-652A-460A-9F8A-CD44D242FA02}" srcId="{64AC7139-793E-4D18-B341-4A9D0AAB8C8A}" destId="{A6F5E719-E05C-48A3-A07A-A22327918437}" srcOrd="1" destOrd="0" parTransId="{C16954AB-D24C-4952-9238-FD9C87536312}" sibTransId="{FC640958-8230-4B1D-B4DD-6B496E24BE46}"/>
    <dgm:cxn modelId="{C436A47F-2B36-4D30-A45D-A72BF18CCF56}" type="presOf" srcId="{A068E59E-0673-4557-9F82-69D608B4CC8D}" destId="{852E1C1E-47E9-4CCB-8693-B5E5341747C5}" srcOrd="1" destOrd="0" presId="urn:microsoft.com/office/officeart/2005/8/layout/vProcess5"/>
    <dgm:cxn modelId="{94A4429A-C303-4801-B762-5CA49639B1AE}" type="presOf" srcId="{A6F5E719-E05C-48A3-A07A-A22327918437}" destId="{11434B0A-87F1-4F36-B6A4-BB8DAB05960B}" srcOrd="0" destOrd="0" presId="urn:microsoft.com/office/officeart/2005/8/layout/vProcess5"/>
    <dgm:cxn modelId="{369763A4-E71B-431A-AA4D-F8FF95CA4461}" srcId="{64AC7139-793E-4D18-B341-4A9D0AAB8C8A}" destId="{B9BF74E0-B5BB-4EBE-B260-E57BB5560D0B}" srcOrd="3" destOrd="0" parTransId="{5F494428-15F4-4AD2-8C64-27AD677596C8}" sibTransId="{2EFFE249-94D6-4767-993E-BD67F02021D1}"/>
    <dgm:cxn modelId="{0C3024AD-4F14-4746-A498-9868E07F5D73}" type="presOf" srcId="{B9BF74E0-B5BB-4EBE-B260-E57BB5560D0B}" destId="{96A31FD8-65EA-4FB3-BDD3-A8B1C9441719}" srcOrd="0" destOrd="0" presId="urn:microsoft.com/office/officeart/2005/8/layout/vProcess5"/>
    <dgm:cxn modelId="{961AA1BB-A2F7-491B-BDE5-5576E5C167F9}" srcId="{64AC7139-793E-4D18-B341-4A9D0AAB8C8A}" destId="{C108E5C0-4E75-41A8-BB8F-6750A1F38BCC}" srcOrd="2" destOrd="0" parTransId="{AB0DC0AA-DFDE-44C8-B023-B8E6D2CD9152}" sibTransId="{155236B0-4C10-4157-9AF6-222D40AE2BE7}"/>
    <dgm:cxn modelId="{64725EBE-9BD1-4ED3-BB1F-DBF9AF4E26E7}" type="presOf" srcId="{FC640958-8230-4B1D-B4DD-6B496E24BE46}" destId="{FE1ED1F9-7BE3-4708-877E-9D72D3D96464}" srcOrd="0" destOrd="0" presId="urn:microsoft.com/office/officeart/2005/8/layout/vProcess5"/>
    <dgm:cxn modelId="{3FB3EACD-4987-4DA0-B69F-04A12DA20004}" type="presOf" srcId="{76085A0A-9148-4B4D-8C47-83EAC01678E3}" destId="{15EC4B2A-9615-43DF-9B11-C23734539079}" srcOrd="0" destOrd="0" presId="urn:microsoft.com/office/officeart/2005/8/layout/vProcess5"/>
    <dgm:cxn modelId="{C456F5D8-A5E6-4041-8F79-AC41EDE77789}" type="presOf" srcId="{A068E59E-0673-4557-9F82-69D608B4CC8D}" destId="{919F2EEE-6534-4CA6-92C3-87F376F8B743}" srcOrd="0" destOrd="0" presId="urn:microsoft.com/office/officeart/2005/8/layout/vProcess5"/>
    <dgm:cxn modelId="{9C5812B2-4C04-4AB8-BF43-9E4259EE6355}" type="presParOf" srcId="{617E29D9-FC9D-4094-83F8-4DC128E83483}" destId="{8ECA7BBF-7DC9-4BBB-982B-45F7F4179034}" srcOrd="0" destOrd="0" presId="urn:microsoft.com/office/officeart/2005/8/layout/vProcess5"/>
    <dgm:cxn modelId="{D2F9FA9E-9C3F-4C16-9264-8061C203DCA7}" type="presParOf" srcId="{617E29D9-FC9D-4094-83F8-4DC128E83483}" destId="{919F2EEE-6534-4CA6-92C3-87F376F8B743}" srcOrd="1" destOrd="0" presId="urn:microsoft.com/office/officeart/2005/8/layout/vProcess5"/>
    <dgm:cxn modelId="{F4A491BE-F6D7-4D2F-B683-A481AEF94B90}" type="presParOf" srcId="{617E29D9-FC9D-4094-83F8-4DC128E83483}" destId="{11434B0A-87F1-4F36-B6A4-BB8DAB05960B}" srcOrd="2" destOrd="0" presId="urn:microsoft.com/office/officeart/2005/8/layout/vProcess5"/>
    <dgm:cxn modelId="{E6907099-E5D9-437D-A003-68BBD39538C3}" type="presParOf" srcId="{617E29D9-FC9D-4094-83F8-4DC128E83483}" destId="{9EAD4BAA-CB65-477B-84AF-39A407D32492}" srcOrd="3" destOrd="0" presId="urn:microsoft.com/office/officeart/2005/8/layout/vProcess5"/>
    <dgm:cxn modelId="{EBD4E46A-4461-47D0-825C-FE2D2A6CA7B6}" type="presParOf" srcId="{617E29D9-FC9D-4094-83F8-4DC128E83483}" destId="{96A31FD8-65EA-4FB3-BDD3-A8B1C9441719}" srcOrd="4" destOrd="0" presId="urn:microsoft.com/office/officeart/2005/8/layout/vProcess5"/>
    <dgm:cxn modelId="{44DC0E3E-38B8-453A-87C1-599C3A4339B3}" type="presParOf" srcId="{617E29D9-FC9D-4094-83F8-4DC128E83483}" destId="{15EC4B2A-9615-43DF-9B11-C23734539079}" srcOrd="5" destOrd="0" presId="urn:microsoft.com/office/officeart/2005/8/layout/vProcess5"/>
    <dgm:cxn modelId="{A1F4D7BA-1194-4049-83BD-630914885136}" type="presParOf" srcId="{617E29D9-FC9D-4094-83F8-4DC128E83483}" destId="{FE1ED1F9-7BE3-4708-877E-9D72D3D96464}" srcOrd="6" destOrd="0" presId="urn:microsoft.com/office/officeart/2005/8/layout/vProcess5"/>
    <dgm:cxn modelId="{82717E6E-2352-4B41-A642-DC7A8628D269}" type="presParOf" srcId="{617E29D9-FC9D-4094-83F8-4DC128E83483}" destId="{0BAE0D77-C71C-40E9-B8B7-5122F7555D1D}" srcOrd="7" destOrd="0" presId="urn:microsoft.com/office/officeart/2005/8/layout/vProcess5"/>
    <dgm:cxn modelId="{F53388F3-7BE1-4A65-B8E5-DE6919D1969C}" type="presParOf" srcId="{617E29D9-FC9D-4094-83F8-4DC128E83483}" destId="{852E1C1E-47E9-4CCB-8693-B5E5341747C5}" srcOrd="8" destOrd="0" presId="urn:microsoft.com/office/officeart/2005/8/layout/vProcess5"/>
    <dgm:cxn modelId="{9E49C491-7D9F-42C0-A370-B068536BB0AA}" type="presParOf" srcId="{617E29D9-FC9D-4094-83F8-4DC128E83483}" destId="{102060C8-9F8D-45B0-ADFC-D22FD1994BAC}" srcOrd="9" destOrd="0" presId="urn:microsoft.com/office/officeart/2005/8/layout/vProcess5"/>
    <dgm:cxn modelId="{FD656C8F-ADEE-470B-A333-168A8366639D}" type="presParOf" srcId="{617E29D9-FC9D-4094-83F8-4DC128E83483}" destId="{3F943206-9DC0-445D-BB8E-8D3AD2CF0521}" srcOrd="10" destOrd="0" presId="urn:microsoft.com/office/officeart/2005/8/layout/vProcess5"/>
    <dgm:cxn modelId="{2D39DF28-520A-4417-9309-23217AE06053}" type="presParOf" srcId="{617E29D9-FC9D-4094-83F8-4DC128E83483}" destId="{B85BA417-342E-4061-89D5-46B21002071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60163-8540-4E05-911D-FC44A2C376E1}">
      <dsp:nvSpPr>
        <dsp:cNvPr id="0" name=""/>
        <dsp:cNvSpPr/>
      </dsp:nvSpPr>
      <dsp:spPr>
        <a:xfrm>
          <a:off x="0" y="0"/>
          <a:ext cx="38221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B3A6E-C42F-4515-B255-72B51DDB692F}">
      <dsp:nvSpPr>
        <dsp:cNvPr id="0" name=""/>
        <dsp:cNvSpPr/>
      </dsp:nvSpPr>
      <dsp:spPr>
        <a:xfrm>
          <a:off x="0" y="0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Company wants to automate the loan eligibility process.</a:t>
          </a:r>
          <a:endParaRPr lang="en-US" sz="2400" kern="1200"/>
        </a:p>
      </dsp:txBody>
      <dsp:txXfrm>
        <a:off x="0" y="0"/>
        <a:ext cx="3822189" cy="935690"/>
      </dsp:txXfrm>
    </dsp:sp>
    <dsp:sp modelId="{6D0E2274-AE7F-4296-899A-100BDF4D4DCA}">
      <dsp:nvSpPr>
        <dsp:cNvPr id="0" name=""/>
        <dsp:cNvSpPr/>
      </dsp:nvSpPr>
      <dsp:spPr>
        <a:xfrm>
          <a:off x="0" y="935690"/>
          <a:ext cx="38221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25B933-42D5-4A6C-9A85-84ED70686E30}">
      <dsp:nvSpPr>
        <dsp:cNvPr id="0" name=""/>
        <dsp:cNvSpPr/>
      </dsp:nvSpPr>
      <dsp:spPr>
        <a:xfrm>
          <a:off x="0" y="935690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Gender, Marital Status</a:t>
          </a:r>
          <a:endParaRPr lang="en-US" sz="2400" kern="1200"/>
        </a:p>
      </dsp:txBody>
      <dsp:txXfrm>
        <a:off x="0" y="935690"/>
        <a:ext cx="3822189" cy="935690"/>
      </dsp:txXfrm>
    </dsp:sp>
    <dsp:sp modelId="{51D44534-3E2C-4178-8624-D0542457692D}">
      <dsp:nvSpPr>
        <dsp:cNvPr id="0" name=""/>
        <dsp:cNvSpPr/>
      </dsp:nvSpPr>
      <dsp:spPr>
        <a:xfrm>
          <a:off x="0" y="1871381"/>
          <a:ext cx="38221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3AED2-ED20-484A-BC16-1D051E3AC4A2}">
      <dsp:nvSpPr>
        <dsp:cNvPr id="0" name=""/>
        <dsp:cNvSpPr/>
      </dsp:nvSpPr>
      <dsp:spPr>
        <a:xfrm>
          <a:off x="0" y="1871381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Education</a:t>
          </a:r>
          <a:endParaRPr lang="en-US" sz="2400" kern="1200"/>
        </a:p>
      </dsp:txBody>
      <dsp:txXfrm>
        <a:off x="0" y="1871381"/>
        <a:ext cx="3822189" cy="935690"/>
      </dsp:txXfrm>
    </dsp:sp>
    <dsp:sp modelId="{F735AFFA-6E06-4E4B-8EF8-A15B19A9D811}">
      <dsp:nvSpPr>
        <dsp:cNvPr id="0" name=""/>
        <dsp:cNvSpPr/>
      </dsp:nvSpPr>
      <dsp:spPr>
        <a:xfrm>
          <a:off x="0" y="2807071"/>
          <a:ext cx="382218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2047FE-DBDF-4010-B7A4-09D5C3B5835F}">
      <dsp:nvSpPr>
        <dsp:cNvPr id="0" name=""/>
        <dsp:cNvSpPr/>
      </dsp:nvSpPr>
      <dsp:spPr>
        <a:xfrm>
          <a:off x="0" y="2807071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No. of Dependents income </a:t>
          </a:r>
          <a:endParaRPr lang="en-US" sz="2400" kern="1200"/>
        </a:p>
      </dsp:txBody>
      <dsp:txXfrm>
        <a:off x="0" y="2807071"/>
        <a:ext cx="3822189" cy="93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78DD8-4460-48E9-9230-350698F06EF2}">
      <dsp:nvSpPr>
        <dsp:cNvPr id="0" name=""/>
        <dsp:cNvSpPr/>
      </dsp:nvSpPr>
      <dsp:spPr>
        <a:xfrm>
          <a:off x="514" y="642305"/>
          <a:ext cx="2084006" cy="25008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854" tIns="0" rIns="205854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Provided a dataset to identify</a:t>
          </a:r>
          <a:r>
            <a:rPr lang="en-IN" sz="1600" kern="1200" dirty="0">
              <a:latin typeface="Calibri Light" panose="020F0302020204030204"/>
            </a:rPr>
            <a:t> </a:t>
          </a:r>
          <a:r>
            <a:rPr lang="en-IN" sz="1600" kern="1200" dirty="0"/>
            <a:t> the customer segments that are eligible for loan amounts.</a:t>
          </a:r>
          <a:endParaRPr lang="en-US" sz="1600" kern="1200" dirty="0"/>
        </a:p>
      </dsp:txBody>
      <dsp:txXfrm>
        <a:off x="514" y="1642628"/>
        <a:ext cx="2084006" cy="1500484"/>
      </dsp:txXfrm>
    </dsp:sp>
    <dsp:sp modelId="{E76DED3A-B44B-4E3A-82F6-377A42F57467}">
      <dsp:nvSpPr>
        <dsp:cNvPr id="0" name=""/>
        <dsp:cNvSpPr/>
      </dsp:nvSpPr>
      <dsp:spPr>
        <a:xfrm>
          <a:off x="514" y="642305"/>
          <a:ext cx="2084006" cy="1000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854" tIns="165100" rIns="2058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514" y="642305"/>
        <a:ext cx="2084006" cy="1000323"/>
      </dsp:txXfrm>
    </dsp:sp>
    <dsp:sp modelId="{56BE0170-FDD3-4B46-9FB8-F32390ADDB9C}">
      <dsp:nvSpPr>
        <dsp:cNvPr id="0" name=""/>
        <dsp:cNvSpPr/>
      </dsp:nvSpPr>
      <dsp:spPr>
        <a:xfrm>
          <a:off x="2251241" y="642305"/>
          <a:ext cx="2084006" cy="250080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854" tIns="0" rIns="2058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Find the hidden trends and Pattern and build a Robust Model.</a:t>
          </a:r>
          <a:endParaRPr lang="en-US" sz="1600" kern="1200" dirty="0"/>
        </a:p>
      </dsp:txBody>
      <dsp:txXfrm>
        <a:off x="2251241" y="1642628"/>
        <a:ext cx="2084006" cy="1500484"/>
      </dsp:txXfrm>
    </dsp:sp>
    <dsp:sp modelId="{0ADF3DB2-E438-4BF9-8878-6C8A8EE7BFF8}">
      <dsp:nvSpPr>
        <dsp:cNvPr id="0" name=""/>
        <dsp:cNvSpPr/>
      </dsp:nvSpPr>
      <dsp:spPr>
        <a:xfrm>
          <a:off x="2251241" y="642305"/>
          <a:ext cx="2084006" cy="1000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854" tIns="165100" rIns="2058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51241" y="642305"/>
        <a:ext cx="2084006" cy="1000323"/>
      </dsp:txXfrm>
    </dsp:sp>
    <dsp:sp modelId="{86C7987A-1BAA-40B3-8B2E-7866CD0AF5C9}">
      <dsp:nvSpPr>
        <dsp:cNvPr id="0" name=""/>
        <dsp:cNvSpPr/>
      </dsp:nvSpPr>
      <dsp:spPr>
        <a:xfrm>
          <a:off x="4501968" y="642305"/>
          <a:ext cx="2084006" cy="250080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854" tIns="0" rIns="2058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Trends and Patterns can be used for Predicting the Loan status of the candidates.</a:t>
          </a:r>
          <a:endParaRPr lang="en-US" sz="1600" kern="1200" dirty="0"/>
        </a:p>
      </dsp:txBody>
      <dsp:txXfrm>
        <a:off x="4501968" y="1642628"/>
        <a:ext cx="2084006" cy="1500484"/>
      </dsp:txXfrm>
    </dsp:sp>
    <dsp:sp modelId="{F05D5A73-2C90-4C71-9001-EE99F7DE5275}">
      <dsp:nvSpPr>
        <dsp:cNvPr id="0" name=""/>
        <dsp:cNvSpPr/>
      </dsp:nvSpPr>
      <dsp:spPr>
        <a:xfrm>
          <a:off x="4501968" y="642305"/>
          <a:ext cx="2084006" cy="1000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854" tIns="165100" rIns="2058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01968" y="642305"/>
        <a:ext cx="2084006" cy="1000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1917E-E9FA-4EB4-964E-82BB3028251B}">
      <dsp:nvSpPr>
        <dsp:cNvPr id="0" name=""/>
        <dsp:cNvSpPr/>
      </dsp:nvSpPr>
      <dsp:spPr>
        <a:xfrm>
          <a:off x="0" y="0"/>
          <a:ext cx="38221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1AC9D5-C41F-42EC-B51E-B30ECECBAFF3}">
      <dsp:nvSpPr>
        <dsp:cNvPr id="0" name=""/>
        <dsp:cNvSpPr/>
      </dsp:nvSpPr>
      <dsp:spPr>
        <a:xfrm>
          <a:off x="0" y="0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can use different  Performance Metrics such as:</a:t>
          </a:r>
          <a:endParaRPr lang="en-US" sz="1600" kern="1200"/>
        </a:p>
      </dsp:txBody>
      <dsp:txXfrm>
        <a:off x="0" y="0"/>
        <a:ext cx="3822189" cy="935690"/>
      </dsp:txXfrm>
    </dsp:sp>
    <dsp:sp modelId="{4186BA7D-FC94-48A6-A936-F624FC012A0F}">
      <dsp:nvSpPr>
        <dsp:cNvPr id="0" name=""/>
        <dsp:cNvSpPr/>
      </dsp:nvSpPr>
      <dsp:spPr>
        <a:xfrm>
          <a:off x="0" y="935690"/>
          <a:ext cx="38221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EC8FA-35FA-4600-8920-0B36A0B25D6B}">
      <dsp:nvSpPr>
        <dsp:cNvPr id="0" name=""/>
        <dsp:cNvSpPr/>
      </dsp:nvSpPr>
      <dsp:spPr>
        <a:xfrm>
          <a:off x="0" y="935690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Accuracy</a:t>
          </a:r>
          <a:endParaRPr lang="en-US" sz="1600" kern="1200"/>
        </a:p>
      </dsp:txBody>
      <dsp:txXfrm>
        <a:off x="0" y="935690"/>
        <a:ext cx="3822189" cy="935690"/>
      </dsp:txXfrm>
    </dsp:sp>
    <dsp:sp modelId="{43C1F091-83FA-42C0-AEE9-508C49CD7DAD}">
      <dsp:nvSpPr>
        <dsp:cNvPr id="0" name=""/>
        <dsp:cNvSpPr/>
      </dsp:nvSpPr>
      <dsp:spPr>
        <a:xfrm>
          <a:off x="0" y="1871381"/>
          <a:ext cx="38221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D5B0CD-100E-4A36-B0B9-6154806DDF70}">
      <dsp:nvSpPr>
        <dsp:cNvPr id="0" name=""/>
        <dsp:cNvSpPr/>
      </dsp:nvSpPr>
      <dsp:spPr>
        <a:xfrm>
          <a:off x="0" y="1871381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Precision, Recall ,F1 Score</a:t>
          </a:r>
          <a:endParaRPr lang="en-US" sz="1600" kern="1200"/>
        </a:p>
      </dsp:txBody>
      <dsp:txXfrm>
        <a:off x="0" y="1871381"/>
        <a:ext cx="3822189" cy="935690"/>
      </dsp:txXfrm>
    </dsp:sp>
    <dsp:sp modelId="{920DF001-0FF6-4DE8-BD05-FBD1EC72D22D}">
      <dsp:nvSpPr>
        <dsp:cNvPr id="0" name=""/>
        <dsp:cNvSpPr/>
      </dsp:nvSpPr>
      <dsp:spPr>
        <a:xfrm>
          <a:off x="0" y="2807071"/>
          <a:ext cx="382218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BA0200-E6A8-4E68-9D86-02BB44C6E541}">
      <dsp:nvSpPr>
        <dsp:cNvPr id="0" name=""/>
        <dsp:cNvSpPr/>
      </dsp:nvSpPr>
      <dsp:spPr>
        <a:xfrm>
          <a:off x="0" y="2807071"/>
          <a:ext cx="3822189" cy="935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Here ,our aim is to evaluate the models so that we could come up with best model to predict the loan status of the candidates.</a:t>
          </a:r>
          <a:endParaRPr lang="en-US" sz="1600" kern="1200"/>
        </a:p>
      </dsp:txBody>
      <dsp:txXfrm>
        <a:off x="0" y="2807071"/>
        <a:ext cx="3822189" cy="935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F2EEE-6534-4CA6-92C3-87F376F8B743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 the Modelling data:-</a:t>
          </a:r>
          <a:endParaRPr lang="en-US" sz="2500" kern="1200"/>
        </a:p>
      </dsp:txBody>
      <dsp:txXfrm>
        <a:off x="28038" y="28038"/>
        <a:ext cx="7298593" cy="901218"/>
      </dsp:txXfrm>
    </dsp:sp>
    <dsp:sp modelId="{11434B0A-87F1-4F36-B6A4-BB8DAB05960B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Modelled our Data with Logistic Regression and Gradient Boosting.</a:t>
          </a:r>
          <a:endParaRPr lang="en-US" sz="2500" kern="1200"/>
        </a:p>
      </dsp:txBody>
      <dsp:txXfrm>
        <a:off x="732583" y="1159385"/>
        <a:ext cx="7029617" cy="901218"/>
      </dsp:txXfrm>
    </dsp:sp>
    <dsp:sp modelId="{9EAD4BAA-CB65-477B-84AF-39A407D32492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But Gradient Boosting did a little better as compared to the logistic regression model.</a:t>
          </a:r>
          <a:endParaRPr lang="en-US" sz="2500" kern="1200"/>
        </a:p>
      </dsp:txBody>
      <dsp:txXfrm>
        <a:off x="1426612" y="2290733"/>
        <a:ext cx="7040133" cy="901218"/>
      </dsp:txXfrm>
    </dsp:sp>
    <dsp:sp modelId="{96A31FD8-65EA-4FB3-BDD3-A8B1C9441719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used Accuracy, Precision and Recall.</a:t>
          </a:r>
          <a:endParaRPr lang="en-US" sz="2500" kern="1200"/>
        </a:p>
      </dsp:txBody>
      <dsp:txXfrm>
        <a:off x="2131157" y="3422081"/>
        <a:ext cx="7029617" cy="901218"/>
      </dsp:txXfrm>
    </dsp:sp>
    <dsp:sp modelId="{15EC4B2A-9615-43DF-9B11-C23734539079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FE1ED1F9-7BE3-4708-877E-9D72D3D96464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0BAE0D77-C71C-40E9-B8B7-5122F7555D1D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F61-1D7D-445D-BA98-A7225E60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E644-2470-4E8B-91C0-E40BC7A0E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7DC1-E88D-4993-83B1-7431725A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3308-0F59-42D7-BE97-34C603F7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68B6-2CC9-483B-A661-951C5B23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AB48-7825-459D-B15E-1809DB09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B18B-79E9-45E7-AD4C-745D8522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0361-E64F-4474-A7B4-29EFD296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1A7A-3886-4052-8620-143876A9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138D-4661-423C-B0AE-68BD07CC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4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F795C-248A-4289-834C-06447411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4B0CC-F2F6-4FEC-B434-7255344CC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ADDB-5F63-462A-8434-4A5B52FE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1E83-9942-4BA0-A64C-55E90B4A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696-1233-4E9D-9236-F12319B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B645-0A04-4DB2-9981-FBD2A90E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1584-0A16-470D-8B88-CD2D93E8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F83F-3756-4C11-8DD6-661A89B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59ED-5292-4FFF-8292-2313F77E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EB92-7772-45F4-9A5E-2A0863B7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D754-5285-4A76-9037-C28A25E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3F6B-957C-4DFE-940F-2881D4C9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1BD3-3DBE-4696-A5DE-094E29A7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2355-E03A-4DD7-B387-460E9CDE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9FA1-B1BA-4CA2-93AA-5C3A5C03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1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2235-87A8-452C-8351-163F1EE7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B9E7-A8FC-479A-B4A6-5E2E032E1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F1DAB-E9F2-4324-B6E8-E4034F74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EF37D-F57F-411A-960E-23B4F837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5C21B-94C7-4FB5-9A60-270E5406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342B0-FB23-48BD-829A-222F742F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DF86-572A-4903-9411-22F8BFE8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B7C3-96DC-4955-BE7A-AB72558A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99491-9148-4465-81A8-B173C208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603AF-4AFD-4306-9E75-F877EDA7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7174-B092-431D-B22F-9BE1AF3EB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FA1AD-4663-4965-B120-DA106409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65331-BF4C-4532-9D5D-AA848C42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CD8FC-CB25-41DF-A127-3E3FCFDB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F5BC-A468-4618-9862-162AA2E7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41889-5B66-4E4C-99C9-6AF4B468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F17B-E8B5-4607-AD47-46C5DCE0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C2F42-62F4-40B7-9238-54F05D93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1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F4AE2-13A1-4EF2-A278-6B8FD492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4711D-CD0E-4697-A07B-78C810E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6323-7A25-4AB4-8AE4-9789516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0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D6D6-65A9-48C5-B576-241172CD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630A-CFB1-4746-A253-FB125173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34C6B-3E79-4080-B309-E78D32F2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733A-08C8-4F6E-97F5-F2847E2D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56C1-753B-46AA-A7C0-895894B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BE2B-5BED-4273-AFD0-DB40A142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2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9357-6247-410B-931D-008A9DA4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18AF9-AED7-48D9-9C70-7A74BB026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BE443-1EDA-4B8A-BB46-8145CA89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3C97-1FEA-41F2-9B69-C356A2D9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E760-34B4-4DA7-A5BB-02C5D937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7614-63D3-4A77-B15E-65212C0F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3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F543E-1C66-4CA0-A195-647BFDD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EE4D-B34C-4666-9151-74FB9BCD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26C1-1B4B-4A90-9E46-4A6088D3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51FF-9F48-4417-9ADD-7D9E65E67E52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0383-49B2-41E8-8182-A85E337E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768E-12E3-4B7B-BC2B-4C0301023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A4F0-BDC0-484E-BC9A-BD1EE6F5B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9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vart.blogs.com/minister_of_rants/2006/week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thebluediamondgallery.com/wooden-tile/h/home-loan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techboomers.com/how-to-find-a-job-onlin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picpedia.org/highway-signs/p/performance.html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D2263-CD83-43CC-8C88-6BB7D671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 Home Loan Status Prediction</a:t>
            </a:r>
          </a:p>
        </p:txBody>
      </p:sp>
      <p:cxnSp>
        <p:nvCxnSpPr>
          <p:cNvPr id="54" name="Straight Connector 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C613B33-3C7F-A2C7-A045-C4E67755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5456" y="2426818"/>
            <a:ext cx="3148139" cy="3997637"/>
          </a:xfrm>
          <a:prstGeom prst="rect">
            <a:avLst/>
          </a:prstGeom>
        </p:spPr>
      </p:pic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0AFE55D6-754C-387C-F7D6-7C4EEE7DA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39"/>
          <a:stretch/>
        </p:blipFill>
        <p:spPr>
          <a:xfrm>
            <a:off x="6445073" y="2891160"/>
            <a:ext cx="5455917" cy="3068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F6C70-9088-C0DC-C2F5-047057A9D2CB}"/>
              </a:ext>
            </a:extLst>
          </p:cNvPr>
          <p:cNvSpPr txBox="1"/>
          <p:nvPr/>
        </p:nvSpPr>
        <p:spPr>
          <a:xfrm>
            <a:off x="2292891" y="6224400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3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AF444-BDFB-48DB-B533-28650563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75" y="642938"/>
            <a:ext cx="6700838" cy="19970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FA8D3-3419-4DC9-99FF-A3A15B8F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75" y="2708275"/>
            <a:ext cx="6700838" cy="350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76168-CD38-4C43-9C88-7AB2CEF7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Resampling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16621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6C81B6-18C4-488F-8D84-8A8CA8275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3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08C9D41E-9E70-4BC4-A534-063A5D36C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952418" y="1118007"/>
            <a:ext cx="347200" cy="3692301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3742B2C-1B3C-4ABE-839F-79D7ED5A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19699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145FB121-4F4E-44A0-A2BA-2D299A17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54437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5717D022-8495-4C9E-9283-AF23C6EF1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54437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ED1046-19D4-4248-85E5-F8B5952C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4723" y="1118007"/>
            <a:ext cx="564691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26268-5046-4F8F-97ED-4660A9DC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618" y="1426970"/>
            <a:ext cx="5029912" cy="2887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EFFFF"/>
                </a:solidFill>
              </a:rPr>
              <a:t>Logistic regression modelling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82052-D182-4C0A-AD66-AB628175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08" y="1654168"/>
            <a:ext cx="2771775" cy="86043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B7F348-913B-43A8-B93A-73CCCD65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86" y="2467494"/>
            <a:ext cx="3895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0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4D16-3E4D-4FCD-96B6-8DB188CB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Gradient boosting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82F76-E1CD-4E04-AB6E-CC718849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7" y="843464"/>
            <a:ext cx="4297680" cy="337360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89BBF-E6D4-45CC-81D4-6C0EBD48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4649" y="1167438"/>
            <a:ext cx="4284420" cy="113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2E9D7-9F03-476D-AF66-E7E52240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48" y="5333060"/>
            <a:ext cx="4284420" cy="88246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5205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A4149-382E-4631-8C6B-2A1D0977FCE7}"/>
              </a:ext>
            </a:extLst>
          </p:cNvPr>
          <p:cNvSpPr txBox="1"/>
          <p:nvPr/>
        </p:nvSpPr>
        <p:spPr>
          <a:xfrm>
            <a:off x="6734649" y="4758638"/>
            <a:ext cx="4284420" cy="145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cross_val_score</a:t>
            </a:r>
          </a:p>
        </p:txBody>
      </p:sp>
    </p:spTree>
    <p:extLst>
      <p:ext uri="{BB962C8B-B14F-4D97-AF65-F5344CB8AC3E}">
        <p14:creationId xmlns:p14="http://schemas.microsoft.com/office/powerpoint/2010/main" val="9298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8B91-0A4B-4124-BE4C-212EA48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Other Model V/S Our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C8A5C1-1767-434C-92AF-9A7005B7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44242"/>
              </p:ext>
            </p:extLst>
          </p:nvPr>
        </p:nvGraphicFramePr>
        <p:xfrm>
          <a:off x="1201420" y="2136986"/>
          <a:ext cx="10515600" cy="388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54092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4229472"/>
                    </a:ext>
                  </a:extLst>
                </a:gridCol>
              </a:tblGrid>
              <a:tr h="594709">
                <a:tc>
                  <a:txBody>
                    <a:bodyPr/>
                    <a:lstStyle/>
                    <a:p>
                      <a:r>
                        <a:rPr lang="en-US" dirty="0"/>
                        <a:t>OTHERS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31977"/>
                  </a:ext>
                </a:extLst>
              </a:tr>
              <a:tr h="1026484">
                <a:tc>
                  <a:txBody>
                    <a:bodyPr/>
                    <a:lstStyle/>
                    <a:p>
                      <a:r>
                        <a:rPr lang="en-US" dirty="0"/>
                        <a:t>Only logistic regression 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as well as Gradient Boosting.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42325"/>
                  </a:ext>
                </a:extLst>
              </a:tr>
              <a:tr h="594709">
                <a:tc>
                  <a:txBody>
                    <a:bodyPr/>
                    <a:lstStyle/>
                    <a:p>
                      <a:r>
                        <a:rPr lang="en-US" dirty="0"/>
                        <a:t>Less no. of Library Used for visualization.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No. of Visualization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44409"/>
                  </a:ext>
                </a:extLst>
              </a:tr>
              <a:tr h="1026484">
                <a:tc>
                  <a:txBody>
                    <a:bodyPr/>
                    <a:lstStyle/>
                    <a:p>
                      <a:r>
                        <a:rPr lang="en-US" dirty="0"/>
                        <a:t>Outcomes are not Clear and  Not Easy to Understand.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Understanding And Outcomes are easy to Understand.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43768"/>
                  </a:ext>
                </a:extLst>
              </a:tr>
              <a:tr h="594709">
                <a:tc>
                  <a:txBody>
                    <a:bodyPr/>
                    <a:lstStyle/>
                    <a:p>
                      <a:r>
                        <a:rPr lang="en-US" dirty="0"/>
                        <a:t>Multiple Technique Not Used so the Accuracy and Performance are not Best.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of Multiple Technique and Multiple Methods helps To improve Accuracy </a:t>
                      </a:r>
                      <a:r>
                        <a:rPr lang="en-US"/>
                        <a:t>in Performance.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9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25A0E43-A7BA-8D19-181C-186A690FD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5A75B-11FA-4888-9CF5-4422140D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Summary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9494FB2-7D8F-A272-FAC5-18F54F0DF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73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91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1CEAB-51CD-4140-BA56-09E08FD0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Major Takeaways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EB6749-C3E9-4959-A7F8-06EEE112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We need to apply some Resampling Techniques to make it balanced.</a:t>
            </a:r>
          </a:p>
          <a:p>
            <a:r>
              <a:rPr lang="en-IN"/>
              <a:t>We need to apply some Data transformation techniques.</a:t>
            </a:r>
          </a:p>
          <a:p>
            <a:r>
              <a:rPr lang="en-IN"/>
              <a:t>We must perform Univariate and Bivariate Analysis to understand the Better.</a:t>
            </a:r>
          </a:p>
          <a:p>
            <a:r>
              <a:rPr lang="en-IN"/>
              <a:t>Finally, try more and more predictive models,compare them using various evaluation metrics is a good way of finding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62546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1" name="Graphic 90" descr="Handshake">
            <a:extLst>
              <a:ext uri="{FF2B5EF4-FFF2-40B4-BE49-F238E27FC236}">
                <a16:creationId xmlns:a16="http://schemas.microsoft.com/office/drawing/2014/main" id="{9DE7B841-3CFE-1201-49C5-C2648C015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8190-DD90-4B14-8765-C48490B8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5400" dirty="0">
                <a:solidFill>
                  <a:schemeClr val="bg1"/>
                </a:solidFill>
              </a:rPr>
              <a:t>Thank-you!</a:t>
            </a:r>
            <a:endParaRPr lang="en-US" sz="5400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1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2">
            <a:extLst>
              <a:ext uri="{FF2B5EF4-FFF2-40B4-BE49-F238E27FC236}">
                <a16:creationId xmlns:a16="http://schemas.microsoft.com/office/drawing/2014/main" id="{BF8515F7-1C79-4F09-8BF7-1F3736EB2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8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8535C-AAD1-4060-8C6B-51EF6464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IN" sz="4800"/>
              <a:t>Understanding Problem statement</a:t>
            </a: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88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4F9511-35F7-4E23-ABC4-091ED0AC5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" b="-4"/>
          <a:stretch/>
        </p:blipFill>
        <p:spPr>
          <a:xfrm>
            <a:off x="551160" y="612966"/>
            <a:ext cx="3046866" cy="1686170"/>
          </a:xfrm>
          <a:prstGeom prst="rect">
            <a:avLst/>
          </a:prstGeom>
        </p:spPr>
      </p:pic>
      <p:pic>
        <p:nvPicPr>
          <p:cNvPr id="3" name="Picture 3" descr="Calendar&#10;&#10;Description automatically generated">
            <a:extLst>
              <a:ext uri="{FF2B5EF4-FFF2-40B4-BE49-F238E27FC236}">
                <a16:creationId xmlns:a16="http://schemas.microsoft.com/office/drawing/2014/main" id="{B38BEFCD-D7E3-9AC5-BD83-CA29DC182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702" r="-2" b="7388"/>
          <a:stretch/>
        </p:blipFill>
        <p:spPr>
          <a:xfrm>
            <a:off x="551160" y="2467768"/>
            <a:ext cx="3046866" cy="1686170"/>
          </a:xfrm>
          <a:prstGeom prst="rect">
            <a:avLst/>
          </a:prstGeom>
        </p:spPr>
      </p:pic>
      <p:pic>
        <p:nvPicPr>
          <p:cNvPr id="13" name="Picture 4" descr="Four wooden houses with different sizes">
            <a:extLst>
              <a:ext uri="{FF2B5EF4-FFF2-40B4-BE49-F238E27FC236}">
                <a16:creationId xmlns:a16="http://schemas.microsoft.com/office/drawing/2014/main" id="{C2E9FF8D-C8BF-C5C2-CEE6-5CA9B43554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5" r="-2" b="14225"/>
          <a:stretch/>
        </p:blipFill>
        <p:spPr>
          <a:xfrm>
            <a:off x="551161" y="4322570"/>
            <a:ext cx="3046866" cy="168617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B17325-B680-4BE7-92DD-DA3C889E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ctr">
            <a:normAutofit/>
          </a:bodyPr>
          <a:lstStyle/>
          <a:p>
            <a:r>
              <a:rPr lang="en-IN" sz="2000"/>
              <a:t> Housing Finance company deals in all kinds of home loans.</a:t>
            </a:r>
          </a:p>
          <a:p>
            <a:r>
              <a:rPr lang="en-IN" sz="2000"/>
              <a:t>Deals across all urban ,semi urban and rural areas.</a:t>
            </a:r>
          </a:p>
          <a:p>
            <a:r>
              <a:rPr lang="en-IN" sz="2000"/>
              <a:t>Customer first applies for a home loan.</a:t>
            </a:r>
          </a:p>
          <a:p>
            <a:r>
              <a:rPr lang="en-IN" sz="2000"/>
              <a:t>Company validates the customer eligibility for the loan.</a:t>
            </a:r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6932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2">
            <a:extLst>
              <a:ext uri="{FF2B5EF4-FFF2-40B4-BE49-F238E27FC236}">
                <a16:creationId xmlns:a16="http://schemas.microsoft.com/office/drawing/2014/main" id="{792ACE1D-2A97-175E-4589-DFF706CF6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76" r="828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5974-AA52-4B29-A75A-DC83592D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Filling Online Application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7F91FC8-DEE7-2CDE-1984-09CAA657B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146020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82C41B0-B6CD-6D6E-4726-B4BAFEC21A0A}"/>
              </a:ext>
            </a:extLst>
          </p:cNvPr>
          <p:cNvSpPr txBox="1"/>
          <p:nvPr/>
        </p:nvSpPr>
        <p:spPr>
          <a:xfrm>
            <a:off x="7335351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83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0BFA-60E5-4374-B947-E5F514B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sz="4100"/>
              <a:t>Objective -Automate Process of Home loan Status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2BA418A-C325-AE4A-4A44-887F14FC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0" r="1786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5E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BE6A2-1EE1-8B50-B5BB-45C61E2E2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57156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165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2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078056CF-B6AB-376B-A645-C93F985E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15" r="412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BAB8F-D790-4BF6-AFCD-4C1F035B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Evaluate Performance of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97B035-89BF-0A3E-86F1-B62C858CF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471840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253E111-52A8-3F27-2B00-F8AE4C965612}"/>
              </a:ext>
            </a:extLst>
          </p:cNvPr>
          <p:cNvSpPr txBox="1"/>
          <p:nvPr/>
        </p:nvSpPr>
        <p:spPr>
          <a:xfrm>
            <a:off x="7348175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9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3916-7A4F-4B03-B66F-EDBF5D9D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Univariate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B609-6F41-4A55-8450-C973D3B3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/>
              <a:t>Before applying univariate we need to ensure that data is cleaned and outliers are removed.</a:t>
            </a:r>
          </a:p>
          <a:p>
            <a:r>
              <a:rPr lang="en-IN" sz="2000" dirty="0"/>
              <a:t>Univariate is the simplest form of statistical Analysis and involves only one variable.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39075E-A7BD-4A70-967C-ED38C05A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67690"/>
            <a:ext cx="6019331" cy="291937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84D82-44B3-4365-B019-63C99B4A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052" y="873125"/>
            <a:ext cx="4480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8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E2F565-5D61-41A5-8CAF-8CEC5F29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Bivariate Analysis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8FE3E899-939D-00F7-61E7-906AF71F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271B-4AEF-4225-8F1A-80FCFA2A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r>
              <a:rPr lang="en-IN" sz="2200"/>
              <a:t>Bivariate analysis is on of the simplest form of quantitative analysis.</a:t>
            </a:r>
          </a:p>
          <a:p>
            <a:r>
              <a:rPr lang="en-IN" sz="2200"/>
              <a:t>It is helpful in testing hypothesis of association.</a:t>
            </a:r>
          </a:p>
          <a:p>
            <a:r>
              <a:rPr lang="en-IN" sz="2200"/>
              <a:t>There are three types of Bivariate Analysis:</a:t>
            </a:r>
          </a:p>
          <a:p>
            <a:r>
              <a:rPr lang="en-IN" sz="2200"/>
              <a:t>Categorical vs numerical</a:t>
            </a:r>
          </a:p>
          <a:p>
            <a:r>
              <a:rPr lang="en-IN" sz="2200"/>
              <a:t>Categorical vs categorical</a:t>
            </a:r>
          </a:p>
          <a:p>
            <a:r>
              <a:rPr lang="en-IN" sz="2200"/>
              <a:t>Numerical vs numerical</a:t>
            </a:r>
          </a:p>
        </p:txBody>
      </p:sp>
    </p:spTree>
    <p:extLst>
      <p:ext uri="{BB962C8B-B14F-4D97-AF65-F5344CB8AC3E}">
        <p14:creationId xmlns:p14="http://schemas.microsoft.com/office/powerpoint/2010/main" val="910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B94FBF8-7846-44D7-A471-9B218D6B7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" y="579883"/>
            <a:ext cx="8633460" cy="16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C671D-7420-474F-8671-C244DB06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2581068"/>
            <a:ext cx="8468010" cy="26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477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Home Loan Status Prediction</vt:lpstr>
      <vt:lpstr>Understanding Problem statement</vt:lpstr>
      <vt:lpstr>Filling Online Application</vt:lpstr>
      <vt:lpstr>Objective -Automate Process of Home loan Status</vt:lpstr>
      <vt:lpstr>Evaluate Performance of Model</vt:lpstr>
      <vt:lpstr>Univariate Data Analysis</vt:lpstr>
      <vt:lpstr>PowerPoint Presentation</vt:lpstr>
      <vt:lpstr>Bivariate Analysis</vt:lpstr>
      <vt:lpstr>PowerPoint Presentation</vt:lpstr>
      <vt:lpstr>Resampling Technique</vt:lpstr>
      <vt:lpstr>Logistic regression modelling</vt:lpstr>
      <vt:lpstr>Gradient boosting </vt:lpstr>
      <vt:lpstr>Comparison of Other Model V/S Our Model</vt:lpstr>
      <vt:lpstr>Summary</vt:lpstr>
      <vt:lpstr>Major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 Prediction</dc:title>
  <dc:creator>MILIND UDBHAV</dc:creator>
  <cp:lastModifiedBy>ROHIT KUMAR</cp:lastModifiedBy>
  <cp:revision>94</cp:revision>
  <dcterms:created xsi:type="dcterms:W3CDTF">2022-04-06T05:49:15Z</dcterms:created>
  <dcterms:modified xsi:type="dcterms:W3CDTF">2022-04-10T10:02:06Z</dcterms:modified>
</cp:coreProperties>
</file>