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i0xbloitcqZGpHVHgsSk0M5KX/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4671d923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74671d923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4e4b64b65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74e4b64b65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4e4b64b65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74e4b64b65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4e4b64b65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74e4b64b65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0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6" name="Google Shape;26;p1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3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7" name="Google Shape;47;p1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5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5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8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9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7" name="Google Shape;17;p9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1066800" y="619300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b="1" lang="en-IN" sz="6000"/>
              <a:t>ANIMATIONS</a:t>
            </a:r>
            <a:endParaRPr b="1" sz="6000"/>
          </a:p>
        </p:txBody>
      </p:sp>
      <p:sp>
        <p:nvSpPr>
          <p:cNvPr id="106" name="Google Shape;106;p1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/>
              <a:t>GIRLSCRIPT  EDUCATION OUTREACH PROGRAM</a:t>
            </a:r>
            <a:endParaRPr/>
          </a:p>
        </p:txBody>
      </p:sp>
      <p:sp>
        <p:nvSpPr>
          <p:cNvPr id="107" name="Google Shape;107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08" name="Google Shape;1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1948" y="1843600"/>
            <a:ext cx="2257019" cy="225701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PRESENTOR: TANISHA SABHERWAL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TOPICS TO COVER:</a:t>
            </a:r>
            <a:endParaRPr/>
          </a:p>
        </p:txBody>
      </p:sp>
      <p:sp>
        <p:nvSpPr>
          <p:cNvPr id="115" name="Google Shape;115;p2"/>
          <p:cNvSpPr txBox="1"/>
          <p:nvPr>
            <p:ph idx="1" type="body"/>
          </p:nvPr>
        </p:nvSpPr>
        <p:spPr>
          <a:xfrm>
            <a:off x="1097280" y="1845733"/>
            <a:ext cx="10058400" cy="454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81000" lvl="1" marL="914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/>
              <a:t>Transitions</a:t>
            </a:r>
            <a:endParaRPr sz="2400"/>
          </a:p>
          <a:p>
            <a:pPr indent="-381000" lvl="1" marL="914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/>
              <a:t>Animations</a:t>
            </a:r>
            <a:endParaRPr/>
          </a:p>
          <a:p>
            <a:pPr indent="-381000" lvl="1" marL="914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/>
              <a:t>Some Cool Codepens</a:t>
            </a:r>
            <a:endParaRPr sz="2800"/>
          </a:p>
        </p:txBody>
      </p:sp>
      <p:sp>
        <p:nvSpPr>
          <p:cNvPr id="116" name="Google Shape;116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7" name="Google Shape;117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solidFill>
                  <a:schemeClr val="lt1"/>
                </a:solidFill>
              </a:rPr>
              <a:t>PRESENTOR: TANISHA SABHERWAL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4671d9234_0_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TRANSITIONS:</a:t>
            </a:r>
            <a:endParaRPr/>
          </a:p>
        </p:txBody>
      </p:sp>
      <p:sp>
        <p:nvSpPr>
          <p:cNvPr id="123" name="Google Shape;123;g74671d9234_0_0"/>
          <p:cNvSpPr txBox="1"/>
          <p:nvPr>
            <p:ph idx="1" type="body"/>
          </p:nvPr>
        </p:nvSpPr>
        <p:spPr>
          <a:xfrm>
            <a:off x="1097280" y="1845733"/>
            <a:ext cx="10058400" cy="45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36550" lvl="0" marL="51435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IN" sz="2400"/>
              <a:t>CSS transitions allows you to change property values smoothly, over a given</a:t>
            </a:r>
            <a:endParaRPr sz="2400"/>
          </a:p>
          <a:p>
            <a:pPr indent="-336550" lvl="0" marL="51435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IN" sz="2400"/>
              <a:t>duration.</a:t>
            </a:r>
            <a:endParaRPr sz="2400"/>
          </a:p>
          <a:p>
            <a:pPr indent="-336550" lvl="0" marL="51435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-336550" lvl="0" marL="51435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IN" sz="2400"/>
              <a:t>To create a transition effect, you must specify two things:</a:t>
            </a:r>
            <a:endParaRPr sz="2400"/>
          </a:p>
          <a:p>
            <a:pPr indent="-381000" lvl="0" marL="457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/>
              <a:t> the CSS property you want to add an effect to</a:t>
            </a:r>
            <a:endParaRPr sz="2400"/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/>
              <a:t> the duration of the effect</a:t>
            </a:r>
            <a:endParaRPr sz="2400"/>
          </a:p>
          <a:p>
            <a:pPr indent="-336550" lvl="0" marL="51435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-336550" lvl="0" marL="51435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-336550" lvl="0" marL="51435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Calibri"/>
              <a:buNone/>
            </a:pPr>
            <a:r>
              <a:t/>
            </a:r>
            <a:endParaRPr sz="2400"/>
          </a:p>
        </p:txBody>
      </p:sp>
      <p:sp>
        <p:nvSpPr>
          <p:cNvPr id="124" name="Google Shape;124;g74671d9234_0_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5" name="Google Shape;125;g74671d9234_0_0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solidFill>
                  <a:schemeClr val="lt1"/>
                </a:solidFill>
              </a:rPr>
              <a:t>PRESENTOR: TANISHA SABHERWAL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4e4b64b65_0_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TRANSITION PROPERTIES:</a:t>
            </a:r>
            <a:endParaRPr/>
          </a:p>
        </p:txBody>
      </p:sp>
      <p:sp>
        <p:nvSpPr>
          <p:cNvPr id="131" name="Google Shape;131;g74e4b64b65_0_3"/>
          <p:cNvSpPr txBox="1"/>
          <p:nvPr>
            <p:ph idx="1" type="body"/>
          </p:nvPr>
        </p:nvSpPr>
        <p:spPr>
          <a:xfrm>
            <a:off x="1097280" y="1617133"/>
            <a:ext cx="10058400" cy="45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81000" lvl="0" marL="457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/>
              <a:t>transition (shorthand)</a:t>
            </a:r>
            <a:endParaRPr sz="2400"/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/>
              <a:t>transition-delay</a:t>
            </a:r>
            <a:endParaRPr sz="2400"/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/>
              <a:t>transition-duration</a:t>
            </a:r>
            <a:endParaRPr sz="2400"/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/>
              <a:t>transition-property</a:t>
            </a:r>
            <a:endParaRPr sz="2400"/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/>
              <a:t>transition-timing-function</a:t>
            </a:r>
            <a:endParaRPr sz="2400"/>
          </a:p>
          <a:p>
            <a:pPr indent="-3810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IN" sz="2400"/>
              <a:t>linear</a:t>
            </a:r>
            <a:endParaRPr sz="2400"/>
          </a:p>
          <a:p>
            <a:pPr indent="-3810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IN" sz="2400"/>
              <a:t>ease</a:t>
            </a:r>
            <a:endParaRPr sz="2400"/>
          </a:p>
          <a:p>
            <a:pPr indent="-3810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IN" sz="2400"/>
              <a:t>ease-in</a:t>
            </a:r>
            <a:endParaRPr sz="2400"/>
          </a:p>
          <a:p>
            <a:pPr indent="-3810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IN" sz="2400"/>
              <a:t>ease-out</a:t>
            </a:r>
            <a:endParaRPr sz="2400"/>
          </a:p>
          <a:p>
            <a:pPr indent="-3810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IN" sz="2400"/>
              <a:t>ease-in-out</a:t>
            </a:r>
            <a:endParaRPr sz="2400"/>
          </a:p>
        </p:txBody>
      </p:sp>
      <p:sp>
        <p:nvSpPr>
          <p:cNvPr id="132" name="Google Shape;132;g74e4b64b65_0_3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3" name="Google Shape;133;g74e4b64b65_0_3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solidFill>
                  <a:schemeClr val="lt1"/>
                </a:solidFill>
              </a:rPr>
              <a:t>PRESENTOR: TANISHA SABHERWAL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4e4b64b65_0_1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ANIMATIONS</a:t>
            </a:r>
            <a:r>
              <a:rPr lang="en-IN"/>
              <a:t>:</a:t>
            </a:r>
            <a:endParaRPr/>
          </a:p>
        </p:txBody>
      </p:sp>
      <p:sp>
        <p:nvSpPr>
          <p:cNvPr id="139" name="Google Shape;139;g74e4b64b65_0_10"/>
          <p:cNvSpPr txBox="1"/>
          <p:nvPr>
            <p:ph idx="1" type="body"/>
          </p:nvPr>
        </p:nvSpPr>
        <p:spPr>
          <a:xfrm>
            <a:off x="1097280" y="1845733"/>
            <a:ext cx="10058400" cy="45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36550" lvl="0" marL="51435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IN" sz="2400"/>
              <a:t>CSS allows animation of HTML elements without using JavaScript or Flash! </a:t>
            </a:r>
            <a:endParaRPr sz="2400"/>
          </a:p>
          <a:p>
            <a:pPr indent="-336550" lvl="0" marL="51435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IN" sz="2400"/>
              <a:t>When you specify CSS styles inside the @keyframes rule, the animation will gradually change from the current style to the new style at certain times.</a:t>
            </a:r>
            <a:endParaRPr sz="2400"/>
          </a:p>
          <a:p>
            <a:pPr indent="-336550" lvl="0" marL="51435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IN" sz="2400"/>
              <a:t>To get an animation to work, you must bind the animation to an element.</a:t>
            </a:r>
            <a:endParaRPr sz="2400"/>
          </a:p>
          <a:p>
            <a:pPr indent="-336550" lvl="0" marL="51435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-336550" lvl="0" marL="51435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-336550" lvl="0" marL="51435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Calibri"/>
              <a:buNone/>
            </a:pPr>
            <a:r>
              <a:t/>
            </a:r>
            <a:endParaRPr sz="2400"/>
          </a:p>
        </p:txBody>
      </p:sp>
      <p:sp>
        <p:nvSpPr>
          <p:cNvPr id="140" name="Google Shape;140;g74e4b64b65_0_1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1" name="Google Shape;141;g74e4b64b65_0_10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solidFill>
                  <a:schemeClr val="lt1"/>
                </a:solidFill>
              </a:rPr>
              <a:t>PRESENTOR: TANISHA SABHERWAL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4e4b64b65_0_2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ANIMATION</a:t>
            </a:r>
            <a:r>
              <a:rPr lang="en-IN"/>
              <a:t> PROPERTIES:</a:t>
            </a:r>
            <a:endParaRPr/>
          </a:p>
        </p:txBody>
      </p:sp>
      <p:sp>
        <p:nvSpPr>
          <p:cNvPr id="147" name="Google Shape;147;g74e4b64b65_0_21"/>
          <p:cNvSpPr txBox="1"/>
          <p:nvPr>
            <p:ph idx="1" type="body"/>
          </p:nvPr>
        </p:nvSpPr>
        <p:spPr>
          <a:xfrm>
            <a:off x="1097280" y="1617133"/>
            <a:ext cx="10058400" cy="45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81000" lvl="0" marL="457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/>
              <a:t>animation</a:t>
            </a:r>
            <a:r>
              <a:rPr lang="en-IN" sz="2400"/>
              <a:t> (shorthand)</a:t>
            </a:r>
            <a:endParaRPr sz="2400"/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/>
              <a:t>animation</a:t>
            </a:r>
            <a:r>
              <a:rPr lang="en-IN" sz="2400"/>
              <a:t>-delay</a:t>
            </a:r>
            <a:endParaRPr sz="2400"/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/>
              <a:t>animation</a:t>
            </a:r>
            <a:r>
              <a:rPr lang="en-IN" sz="2400"/>
              <a:t>-duration</a:t>
            </a:r>
            <a:endParaRPr sz="2400"/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/>
              <a:t>animation</a:t>
            </a:r>
            <a:r>
              <a:rPr lang="en-IN" sz="2400"/>
              <a:t>-direction</a:t>
            </a:r>
            <a:endParaRPr sz="2400"/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/>
              <a:t>transition-timing-function</a:t>
            </a:r>
            <a:endParaRPr sz="2400"/>
          </a:p>
          <a:p>
            <a:pPr indent="-3810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IN" sz="2400"/>
              <a:t>linear</a:t>
            </a:r>
            <a:endParaRPr sz="2400"/>
          </a:p>
          <a:p>
            <a:pPr indent="-3810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IN" sz="2400"/>
              <a:t>ease</a:t>
            </a:r>
            <a:endParaRPr sz="2400"/>
          </a:p>
          <a:p>
            <a:pPr indent="-3810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IN" sz="2400"/>
              <a:t>ease-in</a:t>
            </a:r>
            <a:endParaRPr sz="2400"/>
          </a:p>
          <a:p>
            <a:pPr indent="-3810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IN" sz="2400"/>
              <a:t>ease-out</a:t>
            </a:r>
            <a:endParaRPr sz="2400"/>
          </a:p>
          <a:p>
            <a:pPr indent="-3810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IN" sz="2400"/>
              <a:t>ease-in-out</a:t>
            </a:r>
            <a:endParaRPr sz="2400"/>
          </a:p>
        </p:txBody>
      </p:sp>
      <p:sp>
        <p:nvSpPr>
          <p:cNvPr id="148" name="Google Shape;148;g74e4b64b65_0_21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9" name="Google Shape;149;g74e4b64b65_0_21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solidFill>
                  <a:schemeClr val="lt1"/>
                </a:solidFill>
              </a:rPr>
              <a:t>PRESENTOR: TANISHA SABHERWAL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IN"/>
              <a:t>THANK YOU</a:t>
            </a:r>
            <a:endParaRPr/>
          </a:p>
        </p:txBody>
      </p:sp>
      <p:sp>
        <p:nvSpPr>
          <p:cNvPr id="155" name="Google Shape;155;p8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/>
              <a:t>TANISHA SABHERWAL</a:t>
            </a:r>
            <a:endParaRPr/>
          </a:p>
        </p:txBody>
      </p:sp>
      <p:sp>
        <p:nvSpPr>
          <p:cNvPr id="156" name="Google Shape;156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solidFill>
                  <a:schemeClr val="lt1"/>
                </a:solidFill>
              </a:rPr>
              <a:t>PRESENTOR: TANISHA SABHERWAL</a:t>
            </a:r>
            <a:endParaRPr/>
          </a:p>
        </p:txBody>
      </p:sp>
      <p:sp>
        <p:nvSpPr>
          <p:cNvPr id="157" name="Google Shape;157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2020-04-12T21:11:33Z</dcterms:created>
  <dc:creator>Saurabh Chauhan</dc:creator>
</cp:coreProperties>
</file>