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Quicksan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92GuHCEU3oO74r5RZu3GpemqW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Quicksand-bold.fntdata"/><Relationship Id="rId12" Type="http://schemas.openxmlformats.org/officeDocument/2006/relationships/font" Target="fonts/Quicksan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fc7ac924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7fc7ac924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7fc7ac924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fc7ac9247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7fc7ac9247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7fc7ac9247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fc7ac9247_0_2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7fc7ac9247_0_2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7fc7ac9247_0_2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fc7ac9247_0_3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7fc7ac9247_0_3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7fc7ac9247_0_3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fc7ac9247_0_3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7fc7ac9247_0_3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g7fc7ac9247_0_3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fc7ac9247_0_4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g7fc7ac9247_0_4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7" name="Google Shape;437;g7fc7ac9247_0_4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3c5d1d3f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3c5d1d3f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g83c5d1d3f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2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5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2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7" name="Google Shape;47;p2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27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27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3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3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hyperlink" Target="https://www.linkedin.com/in/blitz450/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s://telete.in/blitz450" TargetMode="External"/><Relationship Id="rId7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hyperlink" Target="https://twitter.com/harshMJ2201" TargetMode="External"/><Relationship Id="rId13" Type="http://schemas.openxmlformats.org/officeDocument/2006/relationships/image" Target="../media/image7.png"/><Relationship Id="rId12" Type="http://schemas.openxmlformats.org/officeDocument/2006/relationships/hyperlink" Target="https://harshjobanputra.ml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hyperlink" Target="https://github.com/harsh2201" TargetMode="External"/><Relationship Id="rId9" Type="http://schemas.openxmlformats.org/officeDocument/2006/relationships/image" Target="../media/image3.png"/><Relationship Id="rId15" Type="http://schemas.openxmlformats.org/officeDocument/2006/relationships/image" Target="../media/image2.png"/><Relationship Id="rId14" Type="http://schemas.openxmlformats.org/officeDocument/2006/relationships/hyperlink" Target="https://telete.in/harsh2201" TargetMode="External"/><Relationship Id="rId5" Type="http://schemas.openxmlformats.org/officeDocument/2006/relationships/image" Target="../media/image6.png"/><Relationship Id="rId6" Type="http://schemas.openxmlformats.org/officeDocument/2006/relationships/hyperlink" Target="https://www.instagram.com/harshjobanputra.apk/" TargetMode="External"/><Relationship Id="rId7" Type="http://schemas.openxmlformats.org/officeDocument/2006/relationships/image" Target="../media/image4.png"/><Relationship Id="rId8" Type="http://schemas.openxmlformats.org/officeDocument/2006/relationships/hyperlink" Target="https://www.linkedin.com/in/harsh-jobanputra-0b1020179" TargetMode="Externa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hyperlink" Target="http://yogesh.tech" TargetMode="External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hyperlink" Target="https://github.com/yogeshjakhar19" TargetMode="External"/><Relationship Id="rId9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hyperlink" Target="https://www.linkedin.com/in/yogesh-jakhar-26482abc259" TargetMode="External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hyperlink" Target="https://github.com/tanisha03" TargetMode="External"/><Relationship Id="rId9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hyperlink" Target="https://mobile.twitter.com/tanishaaa03" TargetMode="External"/><Relationship Id="rId7" Type="http://schemas.openxmlformats.org/officeDocument/2006/relationships/image" Target="../media/image5.png"/><Relationship Id="rId8" Type="http://schemas.openxmlformats.org/officeDocument/2006/relationships/hyperlink" Target="https://codepen.io/tanisha03" TargetMode="Externa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hyperlink" Target="https://www.instagram.com/shugo1111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hyperlink" Target="https://github.com/shugo111" TargetMode="External"/><Relationship Id="rId9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hyperlink" Target="https://www.linkedin.com/in/shugo111" TargetMode="External"/><Relationship Id="rId7" Type="http://schemas.openxmlformats.org/officeDocument/2006/relationships/image" Target="../media/image3.png"/><Relationship Id="rId8" Type="http://schemas.openxmlformats.org/officeDocument/2006/relationships/hyperlink" Target="https://www.facebook.com/shubham.goyal.9237244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51wNgh1Gw4IyIw8cUuGXPI8m9FjaZ6_76TM4sJkeL0o/edit?usp=sharing" TargetMode="External"/><Relationship Id="rId4" Type="http://schemas.openxmlformats.org/officeDocument/2006/relationships/hyperlink" Target="https://docs.google.com/document/d/1KJts1SD5AxsXfUqPIbvDpIocLRGsFIZCrU3iuixZpus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fc7ac9247_0_0"/>
          <p:cNvSpPr txBox="1"/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-US"/>
              <a:t>INTRO TO </a:t>
            </a:r>
            <a:br>
              <a:rPr lang="en-US"/>
            </a:br>
            <a:r>
              <a:rPr b="1" lang="en-US" sz="9600"/>
              <a:t>Mentors</a:t>
            </a:r>
            <a:endParaRPr/>
          </a:p>
        </p:txBody>
      </p:sp>
      <p:sp>
        <p:nvSpPr>
          <p:cNvPr id="107" name="Google Shape;107;g7fc7ac9247_0_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g7fc7ac9247_0_0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GIRLSCRIPT  EDUCATION OUTREACH PROGRAM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fc7ac9247_0_7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g7fc7ac9247_0_7"/>
          <p:cNvSpPr txBox="1"/>
          <p:nvPr/>
        </p:nvSpPr>
        <p:spPr>
          <a:xfrm>
            <a:off x="4684200" y="3717457"/>
            <a:ext cx="6906300" cy="13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10132B"/>
                </a:solidFill>
                <a:latin typeface="Quicksand"/>
                <a:ea typeface="Quicksand"/>
                <a:cs typeface="Quicksand"/>
                <a:sym typeface="Quicksand"/>
              </a:rPr>
              <a:t>Pre-final year @ MAIT , Delhi</a:t>
            </a:r>
            <a:endParaRPr b="0" i="0" sz="2400" u="none" cap="none" strike="noStrike">
              <a:solidFill>
                <a:srgbClr val="10132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10132B"/>
                </a:solidFill>
                <a:latin typeface="Quicksand"/>
                <a:ea typeface="Quicksand"/>
                <a:cs typeface="Quicksand"/>
                <a:sym typeface="Quicksand"/>
              </a:rPr>
              <a:t>MERN stack developer ,  Devops Enthusiast</a:t>
            </a:r>
            <a:endParaRPr b="0" i="0" sz="2400" u="none" cap="none" strike="noStrike">
              <a:solidFill>
                <a:srgbClr val="10132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10132B"/>
                </a:solidFill>
                <a:latin typeface="Quicksand"/>
                <a:ea typeface="Quicksand"/>
                <a:cs typeface="Quicksand"/>
                <a:sym typeface="Quicksand"/>
              </a:rPr>
              <a:t>Like playing multiplayers when not coding.</a:t>
            </a:r>
            <a:endParaRPr b="0" i="0" sz="2400" u="none" cap="none" strike="noStrike">
              <a:solidFill>
                <a:srgbClr val="10132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0132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6" name="Google Shape;116;g7fc7ac9247_0_7"/>
          <p:cNvSpPr txBox="1"/>
          <p:nvPr/>
        </p:nvSpPr>
        <p:spPr>
          <a:xfrm>
            <a:off x="9917743" y="2036659"/>
            <a:ext cx="1705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212459"/>
                </a:solidFill>
                <a:latin typeface="Quicksand"/>
                <a:ea typeface="Quicksand"/>
                <a:cs typeface="Quicksand"/>
                <a:sym typeface="Quicksand"/>
              </a:rPr>
              <a:t>Hello!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7fc7ac9247_0_7"/>
          <p:cNvSpPr txBox="1"/>
          <p:nvPr/>
        </p:nvSpPr>
        <p:spPr>
          <a:xfrm>
            <a:off x="4684193" y="2917750"/>
            <a:ext cx="6906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1" lang="en-US" sz="4400" u="none" cap="none" strike="noStrike">
                <a:solidFill>
                  <a:srgbClr val="212459"/>
                </a:solidFill>
                <a:latin typeface="Quicksand"/>
                <a:ea typeface="Quicksand"/>
                <a:cs typeface="Quicksand"/>
                <a:sym typeface="Quicksand"/>
              </a:rPr>
              <a:t>I am Saurabh Chauhan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" name="Google Shape;118;g7fc7ac9247_0_7"/>
          <p:cNvGrpSpPr/>
          <p:nvPr/>
        </p:nvGrpSpPr>
        <p:grpSpPr>
          <a:xfrm>
            <a:off x="4356302" y="-517048"/>
            <a:ext cx="7788814" cy="2323157"/>
            <a:chOff x="4356302" y="-517048"/>
            <a:chExt cx="7788814" cy="2323157"/>
          </a:xfrm>
        </p:grpSpPr>
        <p:grpSp>
          <p:nvGrpSpPr>
            <p:cNvPr id="119" name="Google Shape;119;g7fc7ac9247_0_7"/>
            <p:cNvGrpSpPr/>
            <p:nvPr/>
          </p:nvGrpSpPr>
          <p:grpSpPr>
            <a:xfrm>
              <a:off x="5971849" y="-242619"/>
              <a:ext cx="1092592" cy="995003"/>
              <a:chOff x="2135188" y="3590925"/>
              <a:chExt cx="1635128" cy="1489080"/>
            </a:xfrm>
          </p:grpSpPr>
          <p:sp>
            <p:nvSpPr>
              <p:cNvPr id="120" name="Google Shape;120;g7fc7ac9247_0_7"/>
              <p:cNvSpPr/>
              <p:nvPr/>
            </p:nvSpPr>
            <p:spPr>
              <a:xfrm>
                <a:off x="2135188" y="3590925"/>
                <a:ext cx="1635128" cy="1489080"/>
              </a:xfrm>
              <a:custGeom>
                <a:rect b="b" l="l" r="r" t="t"/>
                <a:pathLst>
                  <a:path extrusionOk="0" h="4138" w="4543">
                    <a:moveTo>
                      <a:pt x="2271" y="478"/>
                    </a:moveTo>
                    <a:lnTo>
                      <a:pt x="2271" y="478"/>
                    </a:lnTo>
                    <a:cubicBezTo>
                      <a:pt x="1845" y="478"/>
                      <a:pt x="1446" y="642"/>
                      <a:pt x="1146" y="942"/>
                    </a:cubicBezTo>
                    <a:cubicBezTo>
                      <a:pt x="525" y="1563"/>
                      <a:pt x="525" y="2573"/>
                      <a:pt x="1146" y="3193"/>
                    </a:cubicBezTo>
                    <a:cubicBezTo>
                      <a:pt x="1445" y="3493"/>
                      <a:pt x="1845" y="3658"/>
                      <a:pt x="2271" y="3658"/>
                    </a:cubicBezTo>
                    <a:cubicBezTo>
                      <a:pt x="2696" y="3658"/>
                      <a:pt x="3096" y="3493"/>
                      <a:pt x="3396" y="3193"/>
                    </a:cubicBezTo>
                    <a:cubicBezTo>
                      <a:pt x="4017" y="2573"/>
                      <a:pt x="4017" y="1563"/>
                      <a:pt x="3397" y="942"/>
                    </a:cubicBezTo>
                    <a:cubicBezTo>
                      <a:pt x="3096" y="642"/>
                      <a:pt x="2696" y="478"/>
                      <a:pt x="2271" y="478"/>
                    </a:cubicBezTo>
                    <a:close/>
                    <a:moveTo>
                      <a:pt x="2271" y="3839"/>
                    </a:moveTo>
                    <a:lnTo>
                      <a:pt x="2271" y="3839"/>
                    </a:lnTo>
                    <a:cubicBezTo>
                      <a:pt x="1797" y="3839"/>
                      <a:pt x="1352" y="3655"/>
                      <a:pt x="1018" y="3321"/>
                    </a:cubicBezTo>
                    <a:cubicBezTo>
                      <a:pt x="327" y="2630"/>
                      <a:pt x="327" y="1506"/>
                      <a:pt x="1018" y="815"/>
                    </a:cubicBezTo>
                    <a:cubicBezTo>
                      <a:pt x="1352" y="481"/>
                      <a:pt x="1797" y="297"/>
                      <a:pt x="2271" y="297"/>
                    </a:cubicBezTo>
                    <a:cubicBezTo>
                      <a:pt x="2744" y="297"/>
                      <a:pt x="3190" y="481"/>
                      <a:pt x="3524" y="815"/>
                    </a:cubicBezTo>
                    <a:cubicBezTo>
                      <a:pt x="4215" y="1506"/>
                      <a:pt x="4215" y="2630"/>
                      <a:pt x="3524" y="3321"/>
                    </a:cubicBezTo>
                    <a:cubicBezTo>
                      <a:pt x="3190" y="3655"/>
                      <a:pt x="2744" y="3839"/>
                      <a:pt x="2271" y="3839"/>
                    </a:cubicBezTo>
                    <a:close/>
                    <a:moveTo>
                      <a:pt x="2271" y="181"/>
                    </a:moveTo>
                    <a:lnTo>
                      <a:pt x="2271" y="181"/>
                    </a:lnTo>
                    <a:cubicBezTo>
                      <a:pt x="1766" y="181"/>
                      <a:pt x="1292" y="377"/>
                      <a:pt x="935" y="732"/>
                    </a:cubicBezTo>
                    <a:cubicBezTo>
                      <a:pt x="199" y="1469"/>
                      <a:pt x="199" y="2667"/>
                      <a:pt x="935" y="3404"/>
                    </a:cubicBezTo>
                    <a:cubicBezTo>
                      <a:pt x="1292" y="3760"/>
                      <a:pt x="1766" y="3956"/>
                      <a:pt x="2271" y="3956"/>
                    </a:cubicBezTo>
                    <a:cubicBezTo>
                      <a:pt x="2776" y="3956"/>
                      <a:pt x="3251" y="3760"/>
                      <a:pt x="3607" y="3404"/>
                    </a:cubicBezTo>
                    <a:cubicBezTo>
                      <a:pt x="4343" y="2667"/>
                      <a:pt x="4343" y="1469"/>
                      <a:pt x="3607" y="732"/>
                    </a:cubicBezTo>
                    <a:cubicBezTo>
                      <a:pt x="3251" y="377"/>
                      <a:pt x="2776" y="181"/>
                      <a:pt x="2271" y="181"/>
                    </a:cubicBezTo>
                    <a:close/>
                    <a:moveTo>
                      <a:pt x="2271" y="4137"/>
                    </a:moveTo>
                    <a:lnTo>
                      <a:pt x="2271" y="4137"/>
                    </a:lnTo>
                    <a:cubicBezTo>
                      <a:pt x="1717" y="4137"/>
                      <a:pt x="1198" y="3922"/>
                      <a:pt x="807" y="3531"/>
                    </a:cubicBezTo>
                    <a:cubicBezTo>
                      <a:pt x="0" y="2724"/>
                      <a:pt x="0" y="1411"/>
                      <a:pt x="807" y="604"/>
                    </a:cubicBezTo>
                    <a:cubicBezTo>
                      <a:pt x="1198" y="214"/>
                      <a:pt x="1717" y="0"/>
                      <a:pt x="2271" y="0"/>
                    </a:cubicBezTo>
                    <a:cubicBezTo>
                      <a:pt x="2824" y="0"/>
                      <a:pt x="3344" y="214"/>
                      <a:pt x="3735" y="604"/>
                    </a:cubicBezTo>
                    <a:cubicBezTo>
                      <a:pt x="4542" y="1411"/>
                      <a:pt x="4542" y="2724"/>
                      <a:pt x="3735" y="3531"/>
                    </a:cubicBezTo>
                    <a:cubicBezTo>
                      <a:pt x="3344" y="3922"/>
                      <a:pt x="2824" y="4137"/>
                      <a:pt x="2271" y="4137"/>
                    </a:cubicBezTo>
                    <a:close/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g7fc7ac9247_0_7"/>
              <p:cNvSpPr/>
              <p:nvPr/>
            </p:nvSpPr>
            <p:spPr>
              <a:xfrm>
                <a:off x="2514600" y="3898900"/>
                <a:ext cx="92075" cy="92075"/>
              </a:xfrm>
              <a:custGeom>
                <a:rect b="b" l="l" r="r" t="t"/>
                <a:pathLst>
                  <a:path extrusionOk="0" h="256" w="256">
                    <a:moveTo>
                      <a:pt x="237" y="228"/>
                    </a:moveTo>
                    <a:lnTo>
                      <a:pt x="237" y="228"/>
                    </a:lnTo>
                    <a:cubicBezTo>
                      <a:pt x="255" y="211"/>
                      <a:pt x="255" y="182"/>
                      <a:pt x="237" y="164"/>
                    </a:cubicBezTo>
                    <a:lnTo>
                      <a:pt x="94" y="21"/>
                    </a:lnTo>
                    <a:cubicBezTo>
                      <a:pt x="76" y="3"/>
                      <a:pt x="51" y="0"/>
                      <a:pt x="37" y="13"/>
                    </a:cubicBezTo>
                    <a:lnTo>
                      <a:pt x="25" y="24"/>
                    </a:lnTo>
                    <a:lnTo>
                      <a:pt x="13" y="37"/>
                    </a:lnTo>
                    <a:cubicBezTo>
                      <a:pt x="0" y="51"/>
                      <a:pt x="4" y="77"/>
                      <a:pt x="21" y="94"/>
                    </a:cubicBezTo>
                    <a:lnTo>
                      <a:pt x="164" y="237"/>
                    </a:lnTo>
                    <a:cubicBezTo>
                      <a:pt x="182" y="255"/>
                      <a:pt x="210" y="255"/>
                      <a:pt x="228" y="237"/>
                    </a:cubicBezTo>
                    <a:lnTo>
                      <a:pt x="237" y="228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g7fc7ac9247_0_7"/>
              <p:cNvSpPr/>
              <p:nvPr/>
            </p:nvSpPr>
            <p:spPr>
              <a:xfrm>
                <a:off x="2346325" y="4316413"/>
                <a:ext cx="106363" cy="38100"/>
              </a:xfrm>
              <a:custGeom>
                <a:rect b="b" l="l" r="r" t="t"/>
                <a:pathLst>
                  <a:path extrusionOk="0" h="104" w="294">
                    <a:moveTo>
                      <a:pt x="293" y="45"/>
                    </a:moveTo>
                    <a:lnTo>
                      <a:pt x="293" y="45"/>
                    </a:lnTo>
                    <a:cubicBezTo>
                      <a:pt x="293" y="21"/>
                      <a:pt x="273" y="0"/>
                      <a:pt x="248" y="0"/>
                    </a:cubicBezTo>
                    <a:lnTo>
                      <a:pt x="47" y="0"/>
                    </a:lnTo>
                    <a:cubicBezTo>
                      <a:pt x="21" y="0"/>
                      <a:pt x="1" y="15"/>
                      <a:pt x="1" y="35"/>
                    </a:cubicBezTo>
                    <a:cubicBezTo>
                      <a:pt x="0" y="53"/>
                      <a:pt x="21" y="103"/>
                      <a:pt x="47" y="103"/>
                    </a:cubicBezTo>
                    <a:lnTo>
                      <a:pt x="248" y="103"/>
                    </a:lnTo>
                    <a:cubicBezTo>
                      <a:pt x="273" y="103"/>
                      <a:pt x="293" y="83"/>
                      <a:pt x="293" y="58"/>
                    </a:cubicBezTo>
                    <a:lnTo>
                      <a:pt x="293" y="45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g7fc7ac9247_0_7"/>
              <p:cNvSpPr/>
              <p:nvPr/>
            </p:nvSpPr>
            <p:spPr>
              <a:xfrm>
                <a:off x="2514600" y="4679950"/>
                <a:ext cx="92075" cy="92075"/>
              </a:xfrm>
              <a:custGeom>
                <a:rect b="b" l="l" r="r" t="t"/>
                <a:pathLst>
                  <a:path extrusionOk="0" h="256" w="256">
                    <a:moveTo>
                      <a:pt x="228" y="17"/>
                    </a:moveTo>
                    <a:lnTo>
                      <a:pt x="228" y="17"/>
                    </a:lnTo>
                    <a:cubicBezTo>
                      <a:pt x="210" y="0"/>
                      <a:pt x="182" y="0"/>
                      <a:pt x="164" y="17"/>
                    </a:cubicBezTo>
                    <a:lnTo>
                      <a:pt x="21" y="161"/>
                    </a:lnTo>
                    <a:cubicBezTo>
                      <a:pt x="4" y="178"/>
                      <a:pt x="0" y="204"/>
                      <a:pt x="13" y="218"/>
                    </a:cubicBezTo>
                    <a:lnTo>
                      <a:pt x="25" y="230"/>
                    </a:lnTo>
                    <a:lnTo>
                      <a:pt x="37" y="243"/>
                    </a:lnTo>
                    <a:cubicBezTo>
                      <a:pt x="51" y="255"/>
                      <a:pt x="76" y="251"/>
                      <a:pt x="94" y="234"/>
                    </a:cubicBezTo>
                    <a:lnTo>
                      <a:pt x="237" y="90"/>
                    </a:lnTo>
                    <a:cubicBezTo>
                      <a:pt x="255" y="73"/>
                      <a:pt x="255" y="44"/>
                      <a:pt x="237" y="27"/>
                    </a:cubicBezTo>
                    <a:lnTo>
                      <a:pt x="228" y="17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g7fc7ac9247_0_7"/>
              <p:cNvSpPr/>
              <p:nvPr/>
            </p:nvSpPr>
            <p:spPr>
              <a:xfrm>
                <a:off x="2933700" y="4835525"/>
                <a:ext cx="38100" cy="104775"/>
              </a:xfrm>
              <a:custGeom>
                <a:rect b="b" l="l" r="r" t="t"/>
                <a:pathLst>
                  <a:path extrusionOk="0" h="293" w="105">
                    <a:moveTo>
                      <a:pt x="45" y="0"/>
                    </a:moveTo>
                    <a:lnTo>
                      <a:pt x="45" y="0"/>
                    </a:lnTo>
                    <a:cubicBezTo>
                      <a:pt x="20" y="0"/>
                      <a:pt x="0" y="20"/>
                      <a:pt x="0" y="45"/>
                    </a:cubicBezTo>
                    <a:lnTo>
                      <a:pt x="0" y="246"/>
                    </a:lnTo>
                    <a:cubicBezTo>
                      <a:pt x="0" y="271"/>
                      <a:pt x="16" y="292"/>
                      <a:pt x="35" y="292"/>
                    </a:cubicBezTo>
                    <a:cubicBezTo>
                      <a:pt x="54" y="292"/>
                      <a:pt x="104" y="271"/>
                      <a:pt x="104" y="246"/>
                    </a:cubicBezTo>
                    <a:lnTo>
                      <a:pt x="104" y="45"/>
                    </a:lnTo>
                    <a:cubicBezTo>
                      <a:pt x="104" y="20"/>
                      <a:pt x="83" y="0"/>
                      <a:pt x="58" y="0"/>
                    </a:cubicBezTo>
                    <a:lnTo>
                      <a:pt x="45" y="0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g7fc7ac9247_0_7"/>
              <p:cNvSpPr/>
              <p:nvPr/>
            </p:nvSpPr>
            <p:spPr>
              <a:xfrm>
                <a:off x="3297238" y="4679950"/>
                <a:ext cx="92075" cy="92075"/>
              </a:xfrm>
              <a:custGeom>
                <a:rect b="b" l="l" r="r" t="t"/>
                <a:pathLst>
                  <a:path extrusionOk="0" h="256" w="257">
                    <a:moveTo>
                      <a:pt x="18" y="27"/>
                    </a:moveTo>
                    <a:lnTo>
                      <a:pt x="18" y="27"/>
                    </a:lnTo>
                    <a:cubicBezTo>
                      <a:pt x="0" y="44"/>
                      <a:pt x="0" y="73"/>
                      <a:pt x="18" y="90"/>
                    </a:cubicBezTo>
                    <a:lnTo>
                      <a:pt x="161" y="234"/>
                    </a:lnTo>
                    <a:cubicBezTo>
                      <a:pt x="179" y="251"/>
                      <a:pt x="205" y="255"/>
                      <a:pt x="219" y="243"/>
                    </a:cubicBezTo>
                    <a:lnTo>
                      <a:pt x="231" y="230"/>
                    </a:lnTo>
                    <a:lnTo>
                      <a:pt x="243" y="218"/>
                    </a:lnTo>
                    <a:cubicBezTo>
                      <a:pt x="256" y="204"/>
                      <a:pt x="252" y="178"/>
                      <a:pt x="234" y="161"/>
                    </a:cubicBezTo>
                    <a:lnTo>
                      <a:pt x="92" y="17"/>
                    </a:lnTo>
                    <a:cubicBezTo>
                      <a:pt x="74" y="0"/>
                      <a:pt x="45" y="0"/>
                      <a:pt x="28" y="17"/>
                    </a:cubicBezTo>
                    <a:lnTo>
                      <a:pt x="18" y="27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g7fc7ac9247_0_7"/>
              <p:cNvSpPr/>
              <p:nvPr/>
            </p:nvSpPr>
            <p:spPr>
              <a:xfrm>
                <a:off x="3451225" y="4316413"/>
                <a:ext cx="106363" cy="38100"/>
              </a:xfrm>
              <a:custGeom>
                <a:rect b="b" l="l" r="r" t="t"/>
                <a:pathLst>
                  <a:path extrusionOk="0" h="105" w="294">
                    <a:moveTo>
                      <a:pt x="0" y="58"/>
                    </a:moveTo>
                    <a:lnTo>
                      <a:pt x="0" y="58"/>
                    </a:lnTo>
                    <a:cubicBezTo>
                      <a:pt x="0" y="83"/>
                      <a:pt x="21" y="103"/>
                      <a:pt x="46" y="103"/>
                    </a:cubicBezTo>
                    <a:lnTo>
                      <a:pt x="248" y="104"/>
                    </a:lnTo>
                    <a:cubicBezTo>
                      <a:pt x="272" y="104"/>
                      <a:pt x="293" y="88"/>
                      <a:pt x="293" y="69"/>
                    </a:cubicBezTo>
                    <a:cubicBezTo>
                      <a:pt x="293" y="50"/>
                      <a:pt x="272" y="0"/>
                      <a:pt x="248" y="0"/>
                    </a:cubicBezTo>
                    <a:lnTo>
                      <a:pt x="46" y="0"/>
                    </a:lnTo>
                    <a:cubicBezTo>
                      <a:pt x="21" y="0"/>
                      <a:pt x="0" y="21"/>
                      <a:pt x="0" y="45"/>
                    </a:cubicBezTo>
                    <a:lnTo>
                      <a:pt x="0" y="58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g7fc7ac9247_0_7"/>
              <p:cNvSpPr/>
              <p:nvPr/>
            </p:nvSpPr>
            <p:spPr>
              <a:xfrm>
                <a:off x="3297238" y="3898900"/>
                <a:ext cx="92075" cy="92075"/>
              </a:xfrm>
              <a:custGeom>
                <a:rect b="b" l="l" r="r" t="t"/>
                <a:pathLst>
                  <a:path extrusionOk="0" h="256" w="257">
                    <a:moveTo>
                      <a:pt x="28" y="238"/>
                    </a:moveTo>
                    <a:lnTo>
                      <a:pt x="28" y="238"/>
                    </a:lnTo>
                    <a:cubicBezTo>
                      <a:pt x="45" y="255"/>
                      <a:pt x="74" y="255"/>
                      <a:pt x="92" y="238"/>
                    </a:cubicBezTo>
                    <a:lnTo>
                      <a:pt x="235" y="94"/>
                    </a:lnTo>
                    <a:cubicBezTo>
                      <a:pt x="252" y="77"/>
                      <a:pt x="256" y="51"/>
                      <a:pt x="243" y="37"/>
                    </a:cubicBezTo>
                    <a:lnTo>
                      <a:pt x="231" y="24"/>
                    </a:lnTo>
                    <a:lnTo>
                      <a:pt x="219" y="13"/>
                    </a:lnTo>
                    <a:cubicBezTo>
                      <a:pt x="205" y="0"/>
                      <a:pt x="179" y="3"/>
                      <a:pt x="161" y="21"/>
                    </a:cubicBezTo>
                    <a:lnTo>
                      <a:pt x="18" y="164"/>
                    </a:lnTo>
                    <a:cubicBezTo>
                      <a:pt x="0" y="182"/>
                      <a:pt x="0" y="211"/>
                      <a:pt x="18" y="228"/>
                    </a:cubicBezTo>
                    <a:lnTo>
                      <a:pt x="28" y="238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g7fc7ac9247_0_7"/>
              <p:cNvSpPr/>
              <p:nvPr/>
            </p:nvSpPr>
            <p:spPr>
              <a:xfrm>
                <a:off x="2933700" y="3730625"/>
                <a:ext cx="38100" cy="104775"/>
              </a:xfrm>
              <a:custGeom>
                <a:rect b="b" l="l" r="r" t="t"/>
                <a:pathLst>
                  <a:path extrusionOk="0" h="293" w="105">
                    <a:moveTo>
                      <a:pt x="58" y="292"/>
                    </a:moveTo>
                    <a:lnTo>
                      <a:pt x="58" y="292"/>
                    </a:lnTo>
                    <a:cubicBezTo>
                      <a:pt x="83" y="292"/>
                      <a:pt x="104" y="272"/>
                      <a:pt x="104" y="247"/>
                    </a:cubicBezTo>
                    <a:lnTo>
                      <a:pt x="104" y="46"/>
                    </a:lnTo>
                    <a:cubicBezTo>
                      <a:pt x="104" y="21"/>
                      <a:pt x="88" y="1"/>
                      <a:pt x="69" y="0"/>
                    </a:cubicBezTo>
                    <a:cubicBezTo>
                      <a:pt x="50" y="0"/>
                      <a:pt x="0" y="21"/>
                      <a:pt x="0" y="46"/>
                    </a:cubicBezTo>
                    <a:lnTo>
                      <a:pt x="0" y="247"/>
                    </a:lnTo>
                    <a:cubicBezTo>
                      <a:pt x="0" y="272"/>
                      <a:pt x="20" y="292"/>
                      <a:pt x="45" y="292"/>
                    </a:cubicBezTo>
                    <a:lnTo>
                      <a:pt x="58" y="292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g7fc7ac9247_0_7"/>
              <p:cNvSpPr/>
              <p:nvPr/>
            </p:nvSpPr>
            <p:spPr>
              <a:xfrm>
                <a:off x="2760663" y="4143375"/>
                <a:ext cx="250825" cy="250825"/>
              </a:xfrm>
              <a:custGeom>
                <a:rect b="b" l="l" r="r" t="t"/>
                <a:pathLst>
                  <a:path extrusionOk="0" h="698" w="698">
                    <a:moveTo>
                      <a:pt x="661" y="515"/>
                    </a:moveTo>
                    <a:lnTo>
                      <a:pt x="661" y="515"/>
                    </a:lnTo>
                    <a:cubicBezTo>
                      <a:pt x="697" y="551"/>
                      <a:pt x="697" y="608"/>
                      <a:pt x="661" y="644"/>
                    </a:cubicBezTo>
                    <a:lnTo>
                      <a:pt x="642" y="662"/>
                    </a:lnTo>
                    <a:cubicBezTo>
                      <a:pt x="608" y="697"/>
                      <a:pt x="550" y="697"/>
                      <a:pt x="515" y="662"/>
                    </a:cubicBezTo>
                    <a:lnTo>
                      <a:pt x="66" y="214"/>
                    </a:lnTo>
                    <a:cubicBezTo>
                      <a:pt x="31" y="178"/>
                      <a:pt x="2" y="116"/>
                      <a:pt x="0" y="75"/>
                    </a:cubicBezTo>
                    <a:cubicBezTo>
                      <a:pt x="0" y="34"/>
                      <a:pt x="33" y="0"/>
                      <a:pt x="74" y="2"/>
                    </a:cubicBezTo>
                    <a:cubicBezTo>
                      <a:pt x="115" y="2"/>
                      <a:pt x="177" y="32"/>
                      <a:pt x="212" y="67"/>
                    </a:cubicBezTo>
                    <a:lnTo>
                      <a:pt x="661" y="515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g7fc7ac9247_0_7"/>
              <p:cNvSpPr/>
              <p:nvPr/>
            </p:nvSpPr>
            <p:spPr>
              <a:xfrm>
                <a:off x="2889250" y="4049713"/>
                <a:ext cx="349249" cy="349249"/>
              </a:xfrm>
              <a:custGeom>
                <a:rect b="b" l="l" r="r" t="t"/>
                <a:pathLst>
                  <a:path extrusionOk="0" h="972" w="971">
                    <a:moveTo>
                      <a:pt x="145" y="931"/>
                    </a:moveTo>
                    <a:lnTo>
                      <a:pt x="145" y="931"/>
                    </a:lnTo>
                    <a:cubicBezTo>
                      <a:pt x="110" y="966"/>
                      <a:pt x="58" y="971"/>
                      <a:pt x="28" y="942"/>
                    </a:cubicBezTo>
                    <a:cubicBezTo>
                      <a:pt x="0" y="913"/>
                      <a:pt x="4" y="861"/>
                      <a:pt x="40" y="825"/>
                    </a:cubicBezTo>
                    <a:lnTo>
                      <a:pt x="800" y="66"/>
                    </a:lnTo>
                    <a:cubicBezTo>
                      <a:pt x="834" y="31"/>
                      <a:pt x="888" y="1"/>
                      <a:pt x="917" y="1"/>
                    </a:cubicBezTo>
                    <a:cubicBezTo>
                      <a:pt x="947" y="0"/>
                      <a:pt x="970" y="24"/>
                      <a:pt x="970" y="54"/>
                    </a:cubicBezTo>
                    <a:cubicBezTo>
                      <a:pt x="969" y="84"/>
                      <a:pt x="940" y="136"/>
                      <a:pt x="905" y="172"/>
                    </a:cubicBezTo>
                    <a:lnTo>
                      <a:pt x="145" y="931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" name="Google Shape;131;g7fc7ac9247_0_7"/>
            <p:cNvGrpSpPr/>
            <p:nvPr/>
          </p:nvGrpSpPr>
          <p:grpSpPr>
            <a:xfrm>
              <a:off x="5700308" y="797766"/>
              <a:ext cx="1657979" cy="914383"/>
              <a:chOff x="5265738" y="5084763"/>
              <a:chExt cx="2481261" cy="1368428"/>
            </a:xfrm>
          </p:grpSpPr>
          <p:sp>
            <p:nvSpPr>
              <p:cNvPr id="132" name="Google Shape;132;g7fc7ac9247_0_7"/>
              <p:cNvSpPr/>
              <p:nvPr/>
            </p:nvSpPr>
            <p:spPr>
              <a:xfrm>
                <a:off x="7173913" y="5557838"/>
                <a:ext cx="180975" cy="180975"/>
              </a:xfrm>
              <a:custGeom>
                <a:rect b="b" l="l" r="r" t="t"/>
                <a:pathLst>
                  <a:path extrusionOk="0" h="501" w="502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g7fc7ac9247_0_7"/>
              <p:cNvSpPr/>
              <p:nvPr/>
            </p:nvSpPr>
            <p:spPr>
              <a:xfrm>
                <a:off x="5627688" y="5230813"/>
                <a:ext cx="180975" cy="180975"/>
              </a:xfrm>
              <a:custGeom>
                <a:rect b="b" l="l" r="r" t="t"/>
                <a:pathLst>
                  <a:path extrusionOk="0" h="501" w="501">
                    <a:moveTo>
                      <a:pt x="0" y="500"/>
                    </a:moveTo>
                    <a:lnTo>
                      <a:pt x="500" y="0"/>
                    </a:lnTo>
                    <a:lnTo>
                      <a:pt x="0" y="0"/>
                    </a:lnTo>
                    <a:lnTo>
                      <a:pt x="0" y="500"/>
                    </a:ln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g7fc7ac9247_0_7"/>
              <p:cNvSpPr/>
              <p:nvPr/>
            </p:nvSpPr>
            <p:spPr>
              <a:xfrm>
                <a:off x="5627688" y="5884863"/>
                <a:ext cx="180975" cy="180975"/>
              </a:xfrm>
              <a:custGeom>
                <a:rect b="b" l="l" r="r" t="t"/>
                <a:pathLst>
                  <a:path extrusionOk="0" h="502" w="501">
                    <a:moveTo>
                      <a:pt x="500" y="501"/>
                    </a:moveTo>
                    <a:lnTo>
                      <a:pt x="0" y="0"/>
                    </a:lnTo>
                    <a:lnTo>
                      <a:pt x="0" y="501"/>
                    </a:lnTo>
                    <a:lnTo>
                      <a:pt x="500" y="501"/>
                    </a:ln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g7fc7ac9247_0_7"/>
              <p:cNvSpPr/>
              <p:nvPr/>
            </p:nvSpPr>
            <p:spPr>
              <a:xfrm>
                <a:off x="7432675" y="5884863"/>
                <a:ext cx="180975" cy="180975"/>
              </a:xfrm>
              <a:custGeom>
                <a:rect b="b" l="l" r="r" t="t"/>
                <a:pathLst>
                  <a:path extrusionOk="0" h="502" w="502">
                    <a:moveTo>
                      <a:pt x="501" y="0"/>
                    </a:moveTo>
                    <a:lnTo>
                      <a:pt x="0" y="501"/>
                    </a:lnTo>
                    <a:lnTo>
                      <a:pt x="501" y="501"/>
                    </a:lnTo>
                    <a:lnTo>
                      <a:pt x="501" y="0"/>
                    </a:ln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g7fc7ac9247_0_7"/>
              <p:cNvSpPr/>
              <p:nvPr/>
            </p:nvSpPr>
            <p:spPr>
              <a:xfrm>
                <a:off x="5265738" y="5329238"/>
                <a:ext cx="2252661" cy="1123953"/>
              </a:xfrm>
              <a:custGeom>
                <a:rect b="b" l="l" r="r" t="t"/>
                <a:pathLst>
                  <a:path extrusionOk="0" h="3124" w="6258">
                    <a:moveTo>
                      <a:pt x="6167" y="3123"/>
                    </a:moveTo>
                    <a:lnTo>
                      <a:pt x="180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0"/>
                    </a:lnTo>
                    <a:cubicBezTo>
                      <a:pt x="0" y="40"/>
                      <a:pt x="40" y="0"/>
                      <a:pt x="90" y="0"/>
                    </a:cubicBezTo>
                    <a:cubicBezTo>
                      <a:pt x="140" y="0"/>
                      <a:pt x="180" y="40"/>
                      <a:pt x="180" y="90"/>
                    </a:cubicBezTo>
                    <a:lnTo>
                      <a:pt x="180" y="2942"/>
                    </a:lnTo>
                    <a:lnTo>
                      <a:pt x="6167" y="2942"/>
                    </a:lnTo>
                    <a:cubicBezTo>
                      <a:pt x="6217" y="2942"/>
                      <a:pt x="6257" y="2982"/>
                      <a:pt x="6257" y="3032"/>
                    </a:cubicBezTo>
                    <a:cubicBezTo>
                      <a:pt x="6257" y="3082"/>
                      <a:pt x="6217" y="3123"/>
                      <a:pt x="6167" y="3123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g7fc7ac9247_0_7"/>
              <p:cNvSpPr/>
              <p:nvPr/>
            </p:nvSpPr>
            <p:spPr>
              <a:xfrm>
                <a:off x="5380038" y="5214938"/>
                <a:ext cx="2254257" cy="1123953"/>
              </a:xfrm>
              <a:custGeom>
                <a:rect b="b" l="l" r="r" t="t"/>
                <a:pathLst>
                  <a:path extrusionOk="0" h="3124" w="6260">
                    <a:moveTo>
                      <a:pt x="6168" y="3123"/>
                    </a:moveTo>
                    <a:lnTo>
                      <a:pt x="181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1"/>
                    </a:cubicBezTo>
                    <a:lnTo>
                      <a:pt x="181" y="2942"/>
                    </a:lnTo>
                    <a:lnTo>
                      <a:pt x="6168" y="2942"/>
                    </a:lnTo>
                    <a:cubicBezTo>
                      <a:pt x="6218" y="2942"/>
                      <a:pt x="6259" y="2983"/>
                      <a:pt x="6259" y="3033"/>
                    </a:cubicBezTo>
                    <a:cubicBezTo>
                      <a:pt x="6259" y="3083"/>
                      <a:pt x="6218" y="3123"/>
                      <a:pt x="6168" y="3123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g7fc7ac9247_0_7"/>
              <p:cNvSpPr/>
              <p:nvPr/>
            </p:nvSpPr>
            <p:spPr>
              <a:xfrm>
                <a:off x="5594350" y="5195888"/>
                <a:ext cx="2051056" cy="903285"/>
              </a:xfrm>
              <a:custGeom>
                <a:rect b="b" l="l" r="r" t="t"/>
                <a:pathLst>
                  <a:path extrusionOk="0" h="2507" w="5699">
                    <a:moveTo>
                      <a:pt x="181" y="181"/>
                    </a:moveTo>
                    <a:lnTo>
                      <a:pt x="181" y="2325"/>
                    </a:lnTo>
                    <a:lnTo>
                      <a:pt x="5517" y="2325"/>
                    </a:lnTo>
                    <a:lnTo>
                      <a:pt x="5517" y="181"/>
                    </a:lnTo>
                    <a:lnTo>
                      <a:pt x="181" y="181"/>
                    </a:lnTo>
                    <a:close/>
                    <a:moveTo>
                      <a:pt x="5517" y="2325"/>
                    </a:moveTo>
                    <a:lnTo>
                      <a:pt x="5517" y="2416"/>
                    </a:lnTo>
                    <a:lnTo>
                      <a:pt x="5517" y="2325"/>
                    </a:lnTo>
                    <a:close/>
                    <a:moveTo>
                      <a:pt x="5517" y="2506"/>
                    </a:moveTo>
                    <a:lnTo>
                      <a:pt x="181" y="2506"/>
                    </a:lnTo>
                    <a:cubicBezTo>
                      <a:pt x="81" y="2506"/>
                      <a:pt x="0" y="2425"/>
                      <a:pt x="0" y="2325"/>
                    </a:cubicBezTo>
                    <a:lnTo>
                      <a:pt x="0" y="181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5517" y="0"/>
                    </a:lnTo>
                    <a:cubicBezTo>
                      <a:pt x="5617" y="0"/>
                      <a:pt x="5698" y="81"/>
                      <a:pt x="5698" y="181"/>
                    </a:cubicBezTo>
                    <a:lnTo>
                      <a:pt x="5698" y="2325"/>
                    </a:lnTo>
                    <a:cubicBezTo>
                      <a:pt x="5698" y="2425"/>
                      <a:pt x="5617" y="2506"/>
                      <a:pt x="5517" y="2506"/>
                    </a:cubicBezTo>
                    <a:close/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g7fc7ac9247_0_7"/>
              <p:cNvSpPr/>
              <p:nvPr/>
            </p:nvSpPr>
            <p:spPr>
              <a:xfrm>
                <a:off x="5494338" y="5084763"/>
                <a:ext cx="2252661" cy="1123952"/>
              </a:xfrm>
              <a:custGeom>
                <a:rect b="b" l="l" r="r" t="t"/>
                <a:pathLst>
                  <a:path extrusionOk="0" h="3123" w="6259">
                    <a:moveTo>
                      <a:pt x="181" y="180"/>
                    </a:moveTo>
                    <a:lnTo>
                      <a:pt x="181" y="2942"/>
                    </a:lnTo>
                    <a:lnTo>
                      <a:pt x="6078" y="2942"/>
                    </a:lnTo>
                    <a:lnTo>
                      <a:pt x="6078" y="180"/>
                    </a:lnTo>
                    <a:lnTo>
                      <a:pt x="181" y="180"/>
                    </a:lnTo>
                    <a:close/>
                    <a:moveTo>
                      <a:pt x="6078" y="2942"/>
                    </a:moveTo>
                    <a:lnTo>
                      <a:pt x="6078" y="3032"/>
                    </a:lnTo>
                    <a:lnTo>
                      <a:pt x="6078" y="2942"/>
                    </a:lnTo>
                    <a:close/>
                    <a:moveTo>
                      <a:pt x="6078" y="3122"/>
                    </a:moveTo>
                    <a:lnTo>
                      <a:pt x="181" y="3122"/>
                    </a:lnTo>
                    <a:cubicBezTo>
                      <a:pt x="81" y="3122"/>
                      <a:pt x="0" y="3041"/>
                      <a:pt x="0" y="2942"/>
                    </a:cubicBezTo>
                    <a:lnTo>
                      <a:pt x="0" y="180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6078" y="0"/>
                    </a:lnTo>
                    <a:cubicBezTo>
                      <a:pt x="6177" y="0"/>
                      <a:pt x="6258" y="81"/>
                      <a:pt x="6258" y="180"/>
                    </a:cubicBezTo>
                    <a:lnTo>
                      <a:pt x="6258" y="2942"/>
                    </a:lnTo>
                    <a:cubicBezTo>
                      <a:pt x="6258" y="3041"/>
                      <a:pt x="6177" y="3122"/>
                      <a:pt x="6078" y="3122"/>
                    </a:cubicBezTo>
                    <a:close/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g7fc7ac9247_0_7"/>
              <p:cNvSpPr/>
              <p:nvPr/>
            </p:nvSpPr>
            <p:spPr>
              <a:xfrm>
                <a:off x="6300788" y="5273675"/>
                <a:ext cx="639760" cy="747715"/>
              </a:xfrm>
              <a:custGeom>
                <a:rect b="b" l="l" r="r" t="t"/>
                <a:pathLst>
                  <a:path extrusionOk="0" h="2077" w="1778">
                    <a:moveTo>
                      <a:pt x="888" y="181"/>
                    </a:moveTo>
                    <a:lnTo>
                      <a:pt x="888" y="181"/>
                    </a:lnTo>
                    <a:cubicBezTo>
                      <a:pt x="498" y="181"/>
                      <a:pt x="180" y="565"/>
                      <a:pt x="180" y="1038"/>
                    </a:cubicBezTo>
                    <a:cubicBezTo>
                      <a:pt x="180" y="1510"/>
                      <a:pt x="498" y="1895"/>
                      <a:pt x="888" y="1895"/>
                    </a:cubicBezTo>
                    <a:cubicBezTo>
                      <a:pt x="1279" y="1895"/>
                      <a:pt x="1596" y="1510"/>
                      <a:pt x="1596" y="1038"/>
                    </a:cubicBezTo>
                    <a:cubicBezTo>
                      <a:pt x="1596" y="565"/>
                      <a:pt x="1279" y="181"/>
                      <a:pt x="888" y="181"/>
                    </a:cubicBezTo>
                    <a:close/>
                    <a:moveTo>
                      <a:pt x="888" y="2076"/>
                    </a:moveTo>
                    <a:lnTo>
                      <a:pt x="888" y="2076"/>
                    </a:lnTo>
                    <a:cubicBezTo>
                      <a:pt x="398" y="2076"/>
                      <a:pt x="0" y="1610"/>
                      <a:pt x="0" y="1038"/>
                    </a:cubicBezTo>
                    <a:cubicBezTo>
                      <a:pt x="0" y="466"/>
                      <a:pt x="398" y="0"/>
                      <a:pt x="888" y="0"/>
                    </a:cubicBezTo>
                    <a:cubicBezTo>
                      <a:pt x="1379" y="0"/>
                      <a:pt x="1777" y="466"/>
                      <a:pt x="1777" y="1038"/>
                    </a:cubicBezTo>
                    <a:cubicBezTo>
                      <a:pt x="1777" y="1610"/>
                      <a:pt x="1379" y="2076"/>
                      <a:pt x="888" y="2076"/>
                    </a:cubicBezTo>
                    <a:close/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g7fc7ac9247_0_7"/>
              <p:cNvSpPr/>
              <p:nvPr/>
            </p:nvSpPr>
            <p:spPr>
              <a:xfrm>
                <a:off x="5886450" y="5557838"/>
                <a:ext cx="180975" cy="180975"/>
              </a:xfrm>
              <a:custGeom>
                <a:rect b="b" l="l" r="r" t="t"/>
                <a:pathLst>
                  <a:path extrusionOk="0" h="501" w="502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g7fc7ac9247_0_7"/>
              <p:cNvSpPr/>
              <p:nvPr/>
            </p:nvSpPr>
            <p:spPr>
              <a:xfrm>
                <a:off x="6350000" y="5665788"/>
                <a:ext cx="541339" cy="322263"/>
              </a:xfrm>
              <a:custGeom>
                <a:rect b="b" l="l" r="r" t="t"/>
                <a:pathLst>
                  <a:path extrusionOk="0" h="895" w="1503">
                    <a:moveTo>
                      <a:pt x="751" y="0"/>
                    </a:moveTo>
                    <a:lnTo>
                      <a:pt x="751" y="0"/>
                    </a:lnTo>
                    <a:cubicBezTo>
                      <a:pt x="466" y="0"/>
                      <a:pt x="204" y="102"/>
                      <a:pt x="0" y="270"/>
                    </a:cubicBezTo>
                    <a:cubicBezTo>
                      <a:pt x="112" y="634"/>
                      <a:pt x="406" y="894"/>
                      <a:pt x="751" y="894"/>
                    </a:cubicBezTo>
                    <a:cubicBezTo>
                      <a:pt x="1097" y="894"/>
                      <a:pt x="1391" y="634"/>
                      <a:pt x="1502" y="270"/>
                    </a:cubicBezTo>
                    <a:cubicBezTo>
                      <a:pt x="1298" y="102"/>
                      <a:pt x="1037" y="0"/>
                      <a:pt x="751" y="0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g7fc7ac9247_0_7"/>
              <p:cNvSpPr/>
              <p:nvPr/>
            </p:nvSpPr>
            <p:spPr>
              <a:xfrm>
                <a:off x="6492875" y="5381625"/>
                <a:ext cx="255589" cy="255589"/>
              </a:xfrm>
              <a:custGeom>
                <a:rect b="b" l="l" r="r" t="t"/>
                <a:pathLst>
                  <a:path extrusionOk="0" h="711" w="711">
                    <a:moveTo>
                      <a:pt x="710" y="355"/>
                    </a:moveTo>
                    <a:lnTo>
                      <a:pt x="710" y="355"/>
                    </a:lnTo>
                    <a:cubicBezTo>
                      <a:pt x="710" y="552"/>
                      <a:pt x="551" y="710"/>
                      <a:pt x="355" y="710"/>
                    </a:cubicBezTo>
                    <a:cubicBezTo>
                      <a:pt x="159" y="710"/>
                      <a:pt x="0" y="552"/>
                      <a:pt x="0" y="355"/>
                    </a:cubicBezTo>
                    <a:cubicBezTo>
                      <a:pt x="0" y="159"/>
                      <a:pt x="159" y="0"/>
                      <a:pt x="355" y="0"/>
                    </a:cubicBezTo>
                    <a:cubicBezTo>
                      <a:pt x="551" y="0"/>
                      <a:pt x="710" y="159"/>
                      <a:pt x="710" y="355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g7fc7ac9247_0_7"/>
              <p:cNvSpPr/>
              <p:nvPr/>
            </p:nvSpPr>
            <p:spPr>
              <a:xfrm>
                <a:off x="7432675" y="5230813"/>
                <a:ext cx="180975" cy="180975"/>
              </a:xfrm>
              <a:custGeom>
                <a:rect b="b" l="l" r="r" t="t"/>
                <a:pathLst>
                  <a:path extrusionOk="0" h="501" w="502">
                    <a:moveTo>
                      <a:pt x="0" y="0"/>
                    </a:moveTo>
                    <a:lnTo>
                      <a:pt x="501" y="500"/>
                    </a:lnTo>
                    <a:lnTo>
                      <a:pt x="501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5" name="Google Shape;145;g7fc7ac9247_0_7"/>
            <p:cNvSpPr/>
            <p:nvPr/>
          </p:nvSpPr>
          <p:spPr>
            <a:xfrm>
              <a:off x="7082331" y="-56272"/>
              <a:ext cx="731885" cy="740376"/>
            </a:xfrm>
            <a:custGeom>
              <a:rect b="b" l="l" r="r" t="t"/>
              <a:pathLst>
                <a:path extrusionOk="0" h="3079" w="3041">
                  <a:moveTo>
                    <a:pt x="1531" y="1126"/>
                  </a:moveTo>
                  <a:lnTo>
                    <a:pt x="1531" y="1126"/>
                  </a:lnTo>
                  <a:cubicBezTo>
                    <a:pt x="1303" y="1126"/>
                    <a:pt x="1119" y="1312"/>
                    <a:pt x="1119" y="1539"/>
                  </a:cubicBezTo>
                  <a:cubicBezTo>
                    <a:pt x="1119" y="1767"/>
                    <a:pt x="1303" y="1953"/>
                    <a:pt x="1531" y="1953"/>
                  </a:cubicBezTo>
                  <a:cubicBezTo>
                    <a:pt x="1759" y="1953"/>
                    <a:pt x="1945" y="1767"/>
                    <a:pt x="1945" y="1539"/>
                  </a:cubicBezTo>
                  <a:cubicBezTo>
                    <a:pt x="1945" y="1312"/>
                    <a:pt x="1759" y="1126"/>
                    <a:pt x="1531" y="1126"/>
                  </a:cubicBezTo>
                  <a:close/>
                  <a:moveTo>
                    <a:pt x="1531" y="2134"/>
                  </a:moveTo>
                  <a:lnTo>
                    <a:pt x="1531" y="2134"/>
                  </a:lnTo>
                  <a:cubicBezTo>
                    <a:pt x="1204" y="2134"/>
                    <a:pt x="938" y="1867"/>
                    <a:pt x="938" y="1539"/>
                  </a:cubicBezTo>
                  <a:cubicBezTo>
                    <a:pt x="938" y="1212"/>
                    <a:pt x="1204" y="945"/>
                    <a:pt x="1531" y="945"/>
                  </a:cubicBezTo>
                  <a:cubicBezTo>
                    <a:pt x="1859" y="945"/>
                    <a:pt x="2126" y="1212"/>
                    <a:pt x="2126" y="1539"/>
                  </a:cubicBezTo>
                  <a:cubicBezTo>
                    <a:pt x="2126" y="1867"/>
                    <a:pt x="1859" y="2134"/>
                    <a:pt x="1531" y="2134"/>
                  </a:cubicBezTo>
                  <a:close/>
                  <a:moveTo>
                    <a:pt x="834" y="2325"/>
                  </a:moveTo>
                  <a:lnTo>
                    <a:pt x="834" y="2325"/>
                  </a:lnTo>
                  <a:cubicBezTo>
                    <a:pt x="854" y="2325"/>
                    <a:pt x="874" y="2331"/>
                    <a:pt x="890" y="2344"/>
                  </a:cubicBezTo>
                  <a:cubicBezTo>
                    <a:pt x="970" y="2409"/>
                    <a:pt x="1060" y="2460"/>
                    <a:pt x="1156" y="2498"/>
                  </a:cubicBezTo>
                  <a:cubicBezTo>
                    <a:pt x="1190" y="2511"/>
                    <a:pt x="1213" y="2545"/>
                    <a:pt x="1213" y="2582"/>
                  </a:cubicBezTo>
                  <a:lnTo>
                    <a:pt x="1213" y="2853"/>
                  </a:lnTo>
                  <a:cubicBezTo>
                    <a:pt x="1213" y="2877"/>
                    <a:pt x="1233" y="2897"/>
                    <a:pt x="1257" y="2897"/>
                  </a:cubicBezTo>
                  <a:lnTo>
                    <a:pt x="1806" y="2897"/>
                  </a:lnTo>
                  <a:cubicBezTo>
                    <a:pt x="1830" y="2897"/>
                    <a:pt x="1850" y="2877"/>
                    <a:pt x="1850" y="2853"/>
                  </a:cubicBezTo>
                  <a:lnTo>
                    <a:pt x="1850" y="2582"/>
                  </a:lnTo>
                  <a:cubicBezTo>
                    <a:pt x="1850" y="2545"/>
                    <a:pt x="1873" y="2511"/>
                    <a:pt x="1908" y="2498"/>
                  </a:cubicBezTo>
                  <a:cubicBezTo>
                    <a:pt x="2003" y="2460"/>
                    <a:pt x="2093" y="2409"/>
                    <a:pt x="2173" y="2344"/>
                  </a:cubicBezTo>
                  <a:cubicBezTo>
                    <a:pt x="2202" y="2321"/>
                    <a:pt x="2243" y="2318"/>
                    <a:pt x="2275" y="2337"/>
                  </a:cubicBezTo>
                  <a:lnTo>
                    <a:pt x="2510" y="2473"/>
                  </a:lnTo>
                  <a:cubicBezTo>
                    <a:pt x="2517" y="2476"/>
                    <a:pt x="2524" y="2479"/>
                    <a:pt x="2532" y="2479"/>
                  </a:cubicBezTo>
                  <a:cubicBezTo>
                    <a:pt x="2545" y="2479"/>
                    <a:pt x="2561" y="2473"/>
                    <a:pt x="2570" y="2456"/>
                  </a:cubicBezTo>
                  <a:lnTo>
                    <a:pt x="2845" y="1981"/>
                  </a:lnTo>
                  <a:cubicBezTo>
                    <a:pt x="2853" y="1967"/>
                    <a:pt x="2851" y="1954"/>
                    <a:pt x="2849" y="1947"/>
                  </a:cubicBezTo>
                  <a:cubicBezTo>
                    <a:pt x="2848" y="1941"/>
                    <a:pt x="2842" y="1928"/>
                    <a:pt x="2829" y="1921"/>
                  </a:cubicBezTo>
                  <a:lnTo>
                    <a:pt x="2594" y="1785"/>
                  </a:lnTo>
                  <a:cubicBezTo>
                    <a:pt x="2561" y="1766"/>
                    <a:pt x="2544" y="1730"/>
                    <a:pt x="2550" y="1693"/>
                  </a:cubicBezTo>
                  <a:cubicBezTo>
                    <a:pt x="2557" y="1642"/>
                    <a:pt x="2561" y="1590"/>
                    <a:pt x="2561" y="1539"/>
                  </a:cubicBezTo>
                  <a:cubicBezTo>
                    <a:pt x="2561" y="1488"/>
                    <a:pt x="2557" y="1437"/>
                    <a:pt x="2550" y="1386"/>
                  </a:cubicBezTo>
                  <a:cubicBezTo>
                    <a:pt x="2544" y="1349"/>
                    <a:pt x="2561" y="1313"/>
                    <a:pt x="2594" y="1295"/>
                  </a:cubicBezTo>
                  <a:lnTo>
                    <a:pt x="2829" y="1158"/>
                  </a:lnTo>
                  <a:cubicBezTo>
                    <a:pt x="2842" y="1151"/>
                    <a:pt x="2848" y="1138"/>
                    <a:pt x="2849" y="1132"/>
                  </a:cubicBezTo>
                  <a:cubicBezTo>
                    <a:pt x="2851" y="1125"/>
                    <a:pt x="2853" y="1112"/>
                    <a:pt x="2845" y="1098"/>
                  </a:cubicBezTo>
                  <a:lnTo>
                    <a:pt x="2570" y="623"/>
                  </a:lnTo>
                  <a:cubicBezTo>
                    <a:pt x="2561" y="607"/>
                    <a:pt x="2545" y="601"/>
                    <a:pt x="2532" y="601"/>
                  </a:cubicBezTo>
                  <a:cubicBezTo>
                    <a:pt x="2524" y="601"/>
                    <a:pt x="2517" y="603"/>
                    <a:pt x="2510" y="607"/>
                  </a:cubicBezTo>
                  <a:lnTo>
                    <a:pt x="2275" y="742"/>
                  </a:lnTo>
                  <a:cubicBezTo>
                    <a:pt x="2243" y="760"/>
                    <a:pt x="2202" y="758"/>
                    <a:pt x="2173" y="735"/>
                  </a:cubicBezTo>
                  <a:cubicBezTo>
                    <a:pt x="2092" y="670"/>
                    <a:pt x="2003" y="618"/>
                    <a:pt x="1908" y="581"/>
                  </a:cubicBezTo>
                  <a:cubicBezTo>
                    <a:pt x="1873" y="567"/>
                    <a:pt x="1850" y="535"/>
                    <a:pt x="1850" y="497"/>
                  </a:cubicBezTo>
                  <a:lnTo>
                    <a:pt x="1850" y="225"/>
                  </a:lnTo>
                  <a:cubicBezTo>
                    <a:pt x="1850" y="201"/>
                    <a:pt x="1830" y="181"/>
                    <a:pt x="1806" y="181"/>
                  </a:cubicBezTo>
                  <a:lnTo>
                    <a:pt x="1257" y="181"/>
                  </a:lnTo>
                  <a:cubicBezTo>
                    <a:pt x="1233" y="181"/>
                    <a:pt x="1213" y="201"/>
                    <a:pt x="1213" y="225"/>
                  </a:cubicBezTo>
                  <a:lnTo>
                    <a:pt x="1213" y="497"/>
                  </a:lnTo>
                  <a:cubicBezTo>
                    <a:pt x="1213" y="535"/>
                    <a:pt x="1190" y="567"/>
                    <a:pt x="1156" y="581"/>
                  </a:cubicBezTo>
                  <a:cubicBezTo>
                    <a:pt x="1060" y="618"/>
                    <a:pt x="970" y="670"/>
                    <a:pt x="890" y="735"/>
                  </a:cubicBezTo>
                  <a:cubicBezTo>
                    <a:pt x="861" y="758"/>
                    <a:pt x="821" y="760"/>
                    <a:pt x="788" y="742"/>
                  </a:cubicBezTo>
                  <a:lnTo>
                    <a:pt x="553" y="607"/>
                  </a:lnTo>
                  <a:cubicBezTo>
                    <a:pt x="546" y="603"/>
                    <a:pt x="539" y="601"/>
                    <a:pt x="531" y="601"/>
                  </a:cubicBezTo>
                  <a:cubicBezTo>
                    <a:pt x="519" y="601"/>
                    <a:pt x="502" y="607"/>
                    <a:pt x="493" y="623"/>
                  </a:cubicBezTo>
                  <a:lnTo>
                    <a:pt x="218" y="1098"/>
                  </a:lnTo>
                  <a:cubicBezTo>
                    <a:pt x="210" y="1112"/>
                    <a:pt x="212" y="1125"/>
                    <a:pt x="214" y="1132"/>
                  </a:cubicBezTo>
                  <a:cubicBezTo>
                    <a:pt x="216" y="1138"/>
                    <a:pt x="220" y="1151"/>
                    <a:pt x="234" y="1158"/>
                  </a:cubicBezTo>
                  <a:lnTo>
                    <a:pt x="470" y="1294"/>
                  </a:lnTo>
                  <a:cubicBezTo>
                    <a:pt x="502" y="1313"/>
                    <a:pt x="519" y="1349"/>
                    <a:pt x="513" y="1386"/>
                  </a:cubicBezTo>
                  <a:cubicBezTo>
                    <a:pt x="506" y="1437"/>
                    <a:pt x="502" y="1488"/>
                    <a:pt x="502" y="1539"/>
                  </a:cubicBezTo>
                  <a:cubicBezTo>
                    <a:pt x="502" y="1590"/>
                    <a:pt x="506" y="1642"/>
                    <a:pt x="513" y="1693"/>
                  </a:cubicBezTo>
                  <a:cubicBezTo>
                    <a:pt x="519" y="1730"/>
                    <a:pt x="501" y="1766"/>
                    <a:pt x="470" y="1785"/>
                  </a:cubicBezTo>
                  <a:lnTo>
                    <a:pt x="234" y="1921"/>
                  </a:lnTo>
                  <a:cubicBezTo>
                    <a:pt x="213" y="1932"/>
                    <a:pt x="206" y="1960"/>
                    <a:pt x="218" y="1981"/>
                  </a:cubicBezTo>
                  <a:lnTo>
                    <a:pt x="493" y="2456"/>
                  </a:lnTo>
                  <a:cubicBezTo>
                    <a:pt x="502" y="2473"/>
                    <a:pt x="519" y="2479"/>
                    <a:pt x="531" y="2479"/>
                  </a:cubicBezTo>
                  <a:cubicBezTo>
                    <a:pt x="539" y="2479"/>
                    <a:pt x="546" y="2476"/>
                    <a:pt x="553" y="2473"/>
                  </a:cubicBezTo>
                  <a:lnTo>
                    <a:pt x="788" y="2337"/>
                  </a:lnTo>
                  <a:cubicBezTo>
                    <a:pt x="803" y="2328"/>
                    <a:pt x="818" y="2325"/>
                    <a:pt x="834" y="2325"/>
                  </a:cubicBezTo>
                  <a:close/>
                  <a:moveTo>
                    <a:pt x="1806" y="3078"/>
                  </a:moveTo>
                  <a:lnTo>
                    <a:pt x="1257" y="3078"/>
                  </a:lnTo>
                  <a:cubicBezTo>
                    <a:pt x="1133" y="3078"/>
                    <a:pt x="1032" y="2978"/>
                    <a:pt x="1032" y="2853"/>
                  </a:cubicBezTo>
                  <a:lnTo>
                    <a:pt x="1032" y="2642"/>
                  </a:lnTo>
                  <a:cubicBezTo>
                    <a:pt x="960" y="2609"/>
                    <a:pt x="891" y="2570"/>
                    <a:pt x="827" y="2523"/>
                  </a:cubicBezTo>
                  <a:lnTo>
                    <a:pt x="643" y="2629"/>
                  </a:lnTo>
                  <a:cubicBezTo>
                    <a:pt x="609" y="2649"/>
                    <a:pt x="571" y="2659"/>
                    <a:pt x="531" y="2659"/>
                  </a:cubicBezTo>
                  <a:cubicBezTo>
                    <a:pt x="451" y="2659"/>
                    <a:pt x="376" y="2616"/>
                    <a:pt x="336" y="2547"/>
                  </a:cubicBezTo>
                  <a:lnTo>
                    <a:pt x="61" y="2071"/>
                  </a:lnTo>
                  <a:cubicBezTo>
                    <a:pt x="0" y="1963"/>
                    <a:pt x="37" y="1826"/>
                    <a:pt x="144" y="1764"/>
                  </a:cubicBezTo>
                  <a:lnTo>
                    <a:pt x="327" y="1658"/>
                  </a:lnTo>
                  <a:cubicBezTo>
                    <a:pt x="323" y="1619"/>
                    <a:pt x="321" y="1579"/>
                    <a:pt x="321" y="1539"/>
                  </a:cubicBezTo>
                  <a:cubicBezTo>
                    <a:pt x="321" y="1500"/>
                    <a:pt x="323" y="1460"/>
                    <a:pt x="327" y="1421"/>
                  </a:cubicBezTo>
                  <a:lnTo>
                    <a:pt x="144" y="1315"/>
                  </a:lnTo>
                  <a:cubicBezTo>
                    <a:pt x="92" y="1285"/>
                    <a:pt x="55" y="1237"/>
                    <a:pt x="39" y="1179"/>
                  </a:cubicBezTo>
                  <a:cubicBezTo>
                    <a:pt x="24" y="1121"/>
                    <a:pt x="32" y="1060"/>
                    <a:pt x="62" y="1008"/>
                  </a:cubicBezTo>
                  <a:lnTo>
                    <a:pt x="336" y="532"/>
                  </a:lnTo>
                  <a:cubicBezTo>
                    <a:pt x="376" y="463"/>
                    <a:pt x="451" y="420"/>
                    <a:pt x="531" y="420"/>
                  </a:cubicBezTo>
                  <a:cubicBezTo>
                    <a:pt x="571" y="420"/>
                    <a:pt x="609" y="431"/>
                    <a:pt x="643" y="450"/>
                  </a:cubicBezTo>
                  <a:lnTo>
                    <a:pt x="827" y="556"/>
                  </a:lnTo>
                  <a:cubicBezTo>
                    <a:pt x="891" y="509"/>
                    <a:pt x="960" y="470"/>
                    <a:pt x="1032" y="437"/>
                  </a:cubicBezTo>
                  <a:lnTo>
                    <a:pt x="1032" y="225"/>
                  </a:lnTo>
                  <a:cubicBezTo>
                    <a:pt x="1032" y="102"/>
                    <a:pt x="1133" y="0"/>
                    <a:pt x="1257" y="0"/>
                  </a:cubicBezTo>
                  <a:lnTo>
                    <a:pt x="1806" y="0"/>
                  </a:lnTo>
                  <a:cubicBezTo>
                    <a:pt x="1930" y="0"/>
                    <a:pt x="2031" y="102"/>
                    <a:pt x="2031" y="225"/>
                  </a:cubicBezTo>
                  <a:lnTo>
                    <a:pt x="2031" y="437"/>
                  </a:lnTo>
                  <a:cubicBezTo>
                    <a:pt x="2103" y="470"/>
                    <a:pt x="2172" y="510"/>
                    <a:pt x="2236" y="556"/>
                  </a:cubicBezTo>
                  <a:lnTo>
                    <a:pt x="2420" y="450"/>
                  </a:lnTo>
                  <a:cubicBezTo>
                    <a:pt x="2454" y="431"/>
                    <a:pt x="2493" y="420"/>
                    <a:pt x="2532" y="420"/>
                  </a:cubicBezTo>
                  <a:cubicBezTo>
                    <a:pt x="2612" y="420"/>
                    <a:pt x="2687" y="463"/>
                    <a:pt x="2727" y="532"/>
                  </a:cubicBezTo>
                  <a:lnTo>
                    <a:pt x="3001" y="1008"/>
                  </a:lnTo>
                  <a:cubicBezTo>
                    <a:pt x="3031" y="1060"/>
                    <a:pt x="3040" y="1121"/>
                    <a:pt x="3024" y="1179"/>
                  </a:cubicBezTo>
                  <a:cubicBezTo>
                    <a:pt x="3009" y="1236"/>
                    <a:pt x="2971" y="1285"/>
                    <a:pt x="2919" y="1315"/>
                  </a:cubicBezTo>
                  <a:lnTo>
                    <a:pt x="2736" y="1421"/>
                  </a:lnTo>
                  <a:cubicBezTo>
                    <a:pt x="2740" y="1460"/>
                    <a:pt x="2742" y="1500"/>
                    <a:pt x="2742" y="1539"/>
                  </a:cubicBezTo>
                  <a:cubicBezTo>
                    <a:pt x="2742" y="1579"/>
                    <a:pt x="2740" y="1619"/>
                    <a:pt x="2736" y="1658"/>
                  </a:cubicBezTo>
                  <a:lnTo>
                    <a:pt x="2919" y="1764"/>
                  </a:lnTo>
                  <a:cubicBezTo>
                    <a:pt x="2971" y="1794"/>
                    <a:pt x="3009" y="1842"/>
                    <a:pt x="3024" y="1901"/>
                  </a:cubicBezTo>
                  <a:cubicBezTo>
                    <a:pt x="3040" y="1959"/>
                    <a:pt x="3031" y="2019"/>
                    <a:pt x="3001" y="2071"/>
                  </a:cubicBezTo>
                  <a:lnTo>
                    <a:pt x="2727" y="2547"/>
                  </a:lnTo>
                  <a:cubicBezTo>
                    <a:pt x="2687" y="2616"/>
                    <a:pt x="2612" y="2659"/>
                    <a:pt x="2532" y="2659"/>
                  </a:cubicBezTo>
                  <a:cubicBezTo>
                    <a:pt x="2493" y="2659"/>
                    <a:pt x="2454" y="2649"/>
                    <a:pt x="2420" y="2629"/>
                  </a:cubicBezTo>
                  <a:lnTo>
                    <a:pt x="2236" y="2523"/>
                  </a:lnTo>
                  <a:cubicBezTo>
                    <a:pt x="2172" y="2570"/>
                    <a:pt x="2103" y="2609"/>
                    <a:pt x="2031" y="2642"/>
                  </a:cubicBezTo>
                  <a:lnTo>
                    <a:pt x="2031" y="2853"/>
                  </a:lnTo>
                  <a:cubicBezTo>
                    <a:pt x="2031" y="2978"/>
                    <a:pt x="1930" y="3078"/>
                    <a:pt x="1806" y="3078"/>
                  </a:cubicBezTo>
                  <a:close/>
                </a:path>
              </a:pathLst>
            </a:custGeom>
            <a:solidFill>
              <a:srgbClr val="077E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rgbClr val="10132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g7fc7ac9247_0_7"/>
            <p:cNvSpPr/>
            <p:nvPr/>
          </p:nvSpPr>
          <p:spPr>
            <a:xfrm>
              <a:off x="4806181" y="-517048"/>
              <a:ext cx="1289816" cy="1259060"/>
            </a:xfrm>
            <a:custGeom>
              <a:rect b="b" l="l" r="r" t="t"/>
              <a:pathLst>
                <a:path extrusionOk="0" h="5233" w="5361">
                  <a:moveTo>
                    <a:pt x="4901" y="3002"/>
                  </a:moveTo>
                  <a:lnTo>
                    <a:pt x="4901" y="3002"/>
                  </a:lnTo>
                  <a:cubicBezTo>
                    <a:pt x="4885" y="3002"/>
                    <a:pt x="4869" y="2998"/>
                    <a:pt x="4855" y="2990"/>
                  </a:cubicBezTo>
                  <a:lnTo>
                    <a:pt x="4660" y="2876"/>
                  </a:lnTo>
                  <a:cubicBezTo>
                    <a:pt x="4627" y="2858"/>
                    <a:pt x="4610" y="2822"/>
                    <a:pt x="4616" y="2785"/>
                  </a:cubicBezTo>
                  <a:cubicBezTo>
                    <a:pt x="4630" y="2689"/>
                    <a:pt x="4637" y="2591"/>
                    <a:pt x="4637" y="2493"/>
                  </a:cubicBezTo>
                  <a:cubicBezTo>
                    <a:pt x="4637" y="2396"/>
                    <a:pt x="4630" y="2297"/>
                    <a:pt x="4616" y="2201"/>
                  </a:cubicBezTo>
                  <a:cubicBezTo>
                    <a:pt x="4610" y="2164"/>
                    <a:pt x="4627" y="2128"/>
                    <a:pt x="4660" y="2109"/>
                  </a:cubicBezTo>
                  <a:lnTo>
                    <a:pt x="5089" y="1861"/>
                  </a:lnTo>
                  <a:cubicBezTo>
                    <a:pt x="5126" y="1841"/>
                    <a:pt x="5151" y="1807"/>
                    <a:pt x="5162" y="1767"/>
                  </a:cubicBezTo>
                  <a:cubicBezTo>
                    <a:pt x="5172" y="1727"/>
                    <a:pt x="5167" y="1684"/>
                    <a:pt x="5147" y="1649"/>
                  </a:cubicBezTo>
                  <a:lnTo>
                    <a:pt x="4959" y="1324"/>
                  </a:lnTo>
                  <a:cubicBezTo>
                    <a:pt x="4934" y="1281"/>
                    <a:pt x="4949" y="1225"/>
                    <a:pt x="4992" y="1201"/>
                  </a:cubicBezTo>
                  <a:cubicBezTo>
                    <a:pt x="5036" y="1176"/>
                    <a:pt x="5091" y="1190"/>
                    <a:pt x="5116" y="1234"/>
                  </a:cubicBezTo>
                  <a:lnTo>
                    <a:pt x="5303" y="1559"/>
                  </a:lnTo>
                  <a:cubicBezTo>
                    <a:pt x="5348" y="1636"/>
                    <a:pt x="5360" y="1727"/>
                    <a:pt x="5336" y="1813"/>
                  </a:cubicBezTo>
                  <a:cubicBezTo>
                    <a:pt x="5313" y="1900"/>
                    <a:pt x="5258" y="1973"/>
                    <a:pt x="5180" y="2017"/>
                  </a:cubicBezTo>
                  <a:lnTo>
                    <a:pt x="4802" y="2236"/>
                  </a:lnTo>
                  <a:cubicBezTo>
                    <a:pt x="4813" y="2321"/>
                    <a:pt x="4818" y="2407"/>
                    <a:pt x="4818" y="2493"/>
                  </a:cubicBezTo>
                  <a:cubicBezTo>
                    <a:pt x="4818" y="2579"/>
                    <a:pt x="4813" y="2665"/>
                    <a:pt x="4802" y="2750"/>
                  </a:cubicBezTo>
                  <a:lnTo>
                    <a:pt x="4946" y="2833"/>
                  </a:lnTo>
                  <a:cubicBezTo>
                    <a:pt x="4989" y="2858"/>
                    <a:pt x="5004" y="2914"/>
                    <a:pt x="4978" y="2956"/>
                  </a:cubicBezTo>
                  <a:cubicBezTo>
                    <a:pt x="4962" y="2986"/>
                    <a:pt x="4932" y="3002"/>
                    <a:pt x="4901" y="3002"/>
                  </a:cubicBezTo>
                  <a:close/>
                  <a:moveTo>
                    <a:pt x="2680" y="1662"/>
                  </a:moveTo>
                  <a:lnTo>
                    <a:pt x="2680" y="1662"/>
                  </a:lnTo>
                  <a:cubicBezTo>
                    <a:pt x="2222" y="1662"/>
                    <a:pt x="1849" y="2035"/>
                    <a:pt x="1849" y="2493"/>
                  </a:cubicBezTo>
                  <a:cubicBezTo>
                    <a:pt x="1849" y="2951"/>
                    <a:pt x="2222" y="3323"/>
                    <a:pt x="2680" y="3323"/>
                  </a:cubicBezTo>
                  <a:cubicBezTo>
                    <a:pt x="3138" y="3323"/>
                    <a:pt x="3510" y="2951"/>
                    <a:pt x="3510" y="2493"/>
                  </a:cubicBezTo>
                  <a:cubicBezTo>
                    <a:pt x="3510" y="2035"/>
                    <a:pt x="3138" y="1662"/>
                    <a:pt x="2680" y="1662"/>
                  </a:cubicBezTo>
                  <a:close/>
                  <a:moveTo>
                    <a:pt x="2680" y="3504"/>
                  </a:moveTo>
                  <a:lnTo>
                    <a:pt x="2680" y="3504"/>
                  </a:lnTo>
                  <a:cubicBezTo>
                    <a:pt x="2122" y="3504"/>
                    <a:pt x="1668" y="3051"/>
                    <a:pt x="1668" y="2493"/>
                  </a:cubicBezTo>
                  <a:cubicBezTo>
                    <a:pt x="1668" y="1935"/>
                    <a:pt x="2122" y="1481"/>
                    <a:pt x="2680" y="1481"/>
                  </a:cubicBezTo>
                  <a:cubicBezTo>
                    <a:pt x="3237" y="1481"/>
                    <a:pt x="3691" y="1935"/>
                    <a:pt x="3691" y="2493"/>
                  </a:cubicBezTo>
                  <a:cubicBezTo>
                    <a:pt x="3691" y="3051"/>
                    <a:pt x="3237" y="3504"/>
                    <a:pt x="2680" y="3504"/>
                  </a:cubicBezTo>
                  <a:close/>
                  <a:moveTo>
                    <a:pt x="3182" y="5232"/>
                  </a:moveTo>
                  <a:lnTo>
                    <a:pt x="2178" y="5232"/>
                  </a:lnTo>
                  <a:cubicBezTo>
                    <a:pt x="1992" y="5232"/>
                    <a:pt x="1841" y="5081"/>
                    <a:pt x="1841" y="4896"/>
                  </a:cubicBezTo>
                  <a:lnTo>
                    <a:pt x="1841" y="4460"/>
                  </a:lnTo>
                  <a:cubicBezTo>
                    <a:pt x="1683" y="4393"/>
                    <a:pt x="1533" y="4306"/>
                    <a:pt x="1395" y="4203"/>
                  </a:cubicBezTo>
                  <a:lnTo>
                    <a:pt x="1018" y="4421"/>
                  </a:lnTo>
                  <a:cubicBezTo>
                    <a:pt x="941" y="4465"/>
                    <a:pt x="850" y="4477"/>
                    <a:pt x="764" y="4454"/>
                  </a:cubicBezTo>
                  <a:cubicBezTo>
                    <a:pt x="676" y="4431"/>
                    <a:pt x="604" y="4375"/>
                    <a:pt x="559" y="4298"/>
                  </a:cubicBezTo>
                  <a:lnTo>
                    <a:pt x="56" y="3428"/>
                  </a:lnTo>
                  <a:cubicBezTo>
                    <a:pt x="12" y="3350"/>
                    <a:pt x="0" y="3259"/>
                    <a:pt x="23" y="3173"/>
                  </a:cubicBezTo>
                  <a:cubicBezTo>
                    <a:pt x="46" y="3086"/>
                    <a:pt x="102" y="3013"/>
                    <a:pt x="179" y="2968"/>
                  </a:cubicBezTo>
                  <a:lnTo>
                    <a:pt x="557" y="2750"/>
                  </a:lnTo>
                  <a:cubicBezTo>
                    <a:pt x="547" y="2664"/>
                    <a:pt x="541" y="2578"/>
                    <a:pt x="541" y="2493"/>
                  </a:cubicBezTo>
                  <a:cubicBezTo>
                    <a:pt x="541" y="2407"/>
                    <a:pt x="547" y="2321"/>
                    <a:pt x="557" y="2236"/>
                  </a:cubicBezTo>
                  <a:lnTo>
                    <a:pt x="180" y="2017"/>
                  </a:lnTo>
                  <a:cubicBezTo>
                    <a:pt x="102" y="1973"/>
                    <a:pt x="46" y="1900"/>
                    <a:pt x="24" y="1813"/>
                  </a:cubicBezTo>
                  <a:cubicBezTo>
                    <a:pt x="0" y="1727"/>
                    <a:pt x="12" y="1636"/>
                    <a:pt x="56" y="1559"/>
                  </a:cubicBezTo>
                  <a:lnTo>
                    <a:pt x="559" y="688"/>
                  </a:lnTo>
                  <a:cubicBezTo>
                    <a:pt x="604" y="611"/>
                    <a:pt x="676" y="555"/>
                    <a:pt x="763" y="532"/>
                  </a:cubicBezTo>
                  <a:cubicBezTo>
                    <a:pt x="850" y="508"/>
                    <a:pt x="940" y="521"/>
                    <a:pt x="1018" y="565"/>
                  </a:cubicBezTo>
                  <a:lnTo>
                    <a:pt x="1396" y="783"/>
                  </a:lnTo>
                  <a:cubicBezTo>
                    <a:pt x="1533" y="679"/>
                    <a:pt x="1683" y="593"/>
                    <a:pt x="1841" y="526"/>
                  </a:cubicBezTo>
                  <a:lnTo>
                    <a:pt x="1841" y="90"/>
                  </a:lnTo>
                  <a:cubicBezTo>
                    <a:pt x="1841" y="40"/>
                    <a:pt x="1882" y="0"/>
                    <a:pt x="1932" y="0"/>
                  </a:cubicBezTo>
                  <a:cubicBezTo>
                    <a:pt x="1981" y="0"/>
                    <a:pt x="2022" y="40"/>
                    <a:pt x="2022" y="90"/>
                  </a:cubicBezTo>
                  <a:lnTo>
                    <a:pt x="2022" y="586"/>
                  </a:lnTo>
                  <a:cubicBezTo>
                    <a:pt x="2022" y="624"/>
                    <a:pt x="1999" y="657"/>
                    <a:pt x="1965" y="670"/>
                  </a:cubicBezTo>
                  <a:cubicBezTo>
                    <a:pt x="1783" y="742"/>
                    <a:pt x="1613" y="840"/>
                    <a:pt x="1460" y="962"/>
                  </a:cubicBezTo>
                  <a:cubicBezTo>
                    <a:pt x="1431" y="986"/>
                    <a:pt x="1390" y="989"/>
                    <a:pt x="1358" y="970"/>
                  </a:cubicBezTo>
                  <a:lnTo>
                    <a:pt x="927" y="722"/>
                  </a:lnTo>
                  <a:cubicBezTo>
                    <a:pt x="892" y="701"/>
                    <a:pt x="850" y="696"/>
                    <a:pt x="810" y="706"/>
                  </a:cubicBezTo>
                  <a:cubicBezTo>
                    <a:pt x="769" y="717"/>
                    <a:pt x="736" y="743"/>
                    <a:pt x="715" y="779"/>
                  </a:cubicBezTo>
                  <a:lnTo>
                    <a:pt x="213" y="1649"/>
                  </a:lnTo>
                  <a:cubicBezTo>
                    <a:pt x="193" y="1685"/>
                    <a:pt x="187" y="1727"/>
                    <a:pt x="198" y="1767"/>
                  </a:cubicBezTo>
                  <a:cubicBezTo>
                    <a:pt x="208" y="1807"/>
                    <a:pt x="234" y="1841"/>
                    <a:pt x="270" y="1861"/>
                  </a:cubicBezTo>
                  <a:lnTo>
                    <a:pt x="700" y="2109"/>
                  </a:lnTo>
                  <a:cubicBezTo>
                    <a:pt x="732" y="2128"/>
                    <a:pt x="749" y="2164"/>
                    <a:pt x="744" y="2201"/>
                  </a:cubicBezTo>
                  <a:cubicBezTo>
                    <a:pt x="729" y="2298"/>
                    <a:pt x="722" y="2396"/>
                    <a:pt x="722" y="2493"/>
                  </a:cubicBezTo>
                  <a:cubicBezTo>
                    <a:pt x="722" y="2590"/>
                    <a:pt x="729" y="2688"/>
                    <a:pt x="744" y="2785"/>
                  </a:cubicBezTo>
                  <a:cubicBezTo>
                    <a:pt x="749" y="2822"/>
                    <a:pt x="732" y="2858"/>
                    <a:pt x="700" y="2876"/>
                  </a:cubicBezTo>
                  <a:lnTo>
                    <a:pt x="269" y="3125"/>
                  </a:lnTo>
                  <a:cubicBezTo>
                    <a:pt x="234" y="3146"/>
                    <a:pt x="208" y="3179"/>
                    <a:pt x="198" y="3219"/>
                  </a:cubicBezTo>
                  <a:cubicBezTo>
                    <a:pt x="187" y="3259"/>
                    <a:pt x="193" y="3301"/>
                    <a:pt x="213" y="3337"/>
                  </a:cubicBezTo>
                  <a:lnTo>
                    <a:pt x="715" y="4208"/>
                  </a:lnTo>
                  <a:cubicBezTo>
                    <a:pt x="736" y="4243"/>
                    <a:pt x="769" y="4269"/>
                    <a:pt x="810" y="4279"/>
                  </a:cubicBezTo>
                  <a:cubicBezTo>
                    <a:pt x="850" y="4290"/>
                    <a:pt x="892" y="4284"/>
                    <a:pt x="927" y="4264"/>
                  </a:cubicBezTo>
                  <a:lnTo>
                    <a:pt x="1358" y="4015"/>
                  </a:lnTo>
                  <a:cubicBezTo>
                    <a:pt x="1390" y="3997"/>
                    <a:pt x="1431" y="4000"/>
                    <a:pt x="1460" y="4023"/>
                  </a:cubicBezTo>
                  <a:cubicBezTo>
                    <a:pt x="1612" y="4145"/>
                    <a:pt x="1782" y="4244"/>
                    <a:pt x="1965" y="4315"/>
                  </a:cubicBezTo>
                  <a:cubicBezTo>
                    <a:pt x="1999" y="4329"/>
                    <a:pt x="2022" y="4362"/>
                    <a:pt x="2022" y="4400"/>
                  </a:cubicBezTo>
                  <a:lnTo>
                    <a:pt x="2022" y="4896"/>
                  </a:lnTo>
                  <a:cubicBezTo>
                    <a:pt x="2022" y="4982"/>
                    <a:pt x="2092" y="5051"/>
                    <a:pt x="2178" y="5051"/>
                  </a:cubicBezTo>
                  <a:lnTo>
                    <a:pt x="3182" y="5051"/>
                  </a:lnTo>
                  <a:cubicBezTo>
                    <a:pt x="3268" y="5051"/>
                    <a:pt x="3338" y="4982"/>
                    <a:pt x="3338" y="4896"/>
                  </a:cubicBezTo>
                  <a:lnTo>
                    <a:pt x="3338" y="4400"/>
                  </a:lnTo>
                  <a:cubicBezTo>
                    <a:pt x="3338" y="4362"/>
                    <a:pt x="3360" y="4329"/>
                    <a:pt x="3395" y="4315"/>
                  </a:cubicBezTo>
                  <a:cubicBezTo>
                    <a:pt x="3577" y="4244"/>
                    <a:pt x="3747" y="4146"/>
                    <a:pt x="3900" y="4023"/>
                  </a:cubicBezTo>
                  <a:cubicBezTo>
                    <a:pt x="3929" y="4000"/>
                    <a:pt x="3970" y="3997"/>
                    <a:pt x="4001" y="4015"/>
                  </a:cubicBezTo>
                  <a:lnTo>
                    <a:pt x="4432" y="4264"/>
                  </a:lnTo>
                  <a:cubicBezTo>
                    <a:pt x="4506" y="4307"/>
                    <a:pt x="4602" y="4282"/>
                    <a:pt x="4644" y="4207"/>
                  </a:cubicBezTo>
                  <a:lnTo>
                    <a:pt x="4844" y="3863"/>
                  </a:lnTo>
                  <a:cubicBezTo>
                    <a:pt x="4868" y="3819"/>
                    <a:pt x="4923" y="3805"/>
                    <a:pt x="4967" y="3829"/>
                  </a:cubicBezTo>
                  <a:cubicBezTo>
                    <a:pt x="5010" y="3855"/>
                    <a:pt x="5025" y="3910"/>
                    <a:pt x="5000" y="3952"/>
                  </a:cubicBezTo>
                  <a:lnTo>
                    <a:pt x="4801" y="4298"/>
                  </a:lnTo>
                  <a:cubicBezTo>
                    <a:pt x="4708" y="4458"/>
                    <a:pt x="4502" y="4514"/>
                    <a:pt x="4341" y="4421"/>
                  </a:cubicBezTo>
                  <a:lnTo>
                    <a:pt x="3964" y="4203"/>
                  </a:lnTo>
                  <a:cubicBezTo>
                    <a:pt x="3826" y="4306"/>
                    <a:pt x="3677" y="4393"/>
                    <a:pt x="3518" y="4460"/>
                  </a:cubicBezTo>
                  <a:lnTo>
                    <a:pt x="3518" y="4896"/>
                  </a:lnTo>
                  <a:cubicBezTo>
                    <a:pt x="3518" y="5081"/>
                    <a:pt x="3368" y="5232"/>
                    <a:pt x="3182" y="5232"/>
                  </a:cubicBezTo>
                  <a:close/>
                </a:path>
              </a:pathLst>
            </a:custGeom>
            <a:solidFill>
              <a:srgbClr val="D90B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rgbClr val="10132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" name="Google Shape;147;g7fc7ac9247_0_7"/>
            <p:cNvGrpSpPr/>
            <p:nvPr/>
          </p:nvGrpSpPr>
          <p:grpSpPr>
            <a:xfrm>
              <a:off x="7512959" y="221319"/>
              <a:ext cx="1227305" cy="1584790"/>
              <a:chOff x="3309938" y="4121150"/>
              <a:chExt cx="1836733" cy="2371730"/>
            </a:xfrm>
          </p:grpSpPr>
          <p:sp>
            <p:nvSpPr>
              <p:cNvPr id="148" name="Google Shape;148;g7fc7ac9247_0_7"/>
              <p:cNvSpPr/>
              <p:nvPr/>
            </p:nvSpPr>
            <p:spPr>
              <a:xfrm>
                <a:off x="4108450" y="5248275"/>
                <a:ext cx="290512" cy="741362"/>
              </a:xfrm>
              <a:custGeom>
                <a:rect b="b" l="l" r="r" t="t"/>
                <a:pathLst>
                  <a:path extrusionOk="0" h="2061" w="808">
                    <a:moveTo>
                      <a:pt x="487" y="144"/>
                    </a:moveTo>
                    <a:lnTo>
                      <a:pt x="487" y="144"/>
                    </a:lnTo>
                    <a:cubicBezTo>
                      <a:pt x="705" y="175"/>
                      <a:pt x="804" y="344"/>
                      <a:pt x="804" y="585"/>
                    </a:cubicBezTo>
                    <a:lnTo>
                      <a:pt x="804" y="633"/>
                    </a:lnTo>
                    <a:lnTo>
                      <a:pt x="617" y="633"/>
                    </a:lnTo>
                    <a:lnTo>
                      <a:pt x="617" y="572"/>
                    </a:lnTo>
                    <a:cubicBezTo>
                      <a:pt x="617" y="413"/>
                      <a:pt x="553" y="316"/>
                      <a:pt x="410" y="316"/>
                    </a:cubicBezTo>
                    <a:cubicBezTo>
                      <a:pt x="269" y="316"/>
                      <a:pt x="205" y="413"/>
                      <a:pt x="205" y="572"/>
                    </a:cubicBezTo>
                    <a:cubicBezTo>
                      <a:pt x="205" y="974"/>
                      <a:pt x="807" y="977"/>
                      <a:pt x="807" y="1481"/>
                    </a:cubicBezTo>
                    <a:cubicBezTo>
                      <a:pt x="807" y="1722"/>
                      <a:pt x="705" y="1893"/>
                      <a:pt x="487" y="1924"/>
                    </a:cubicBezTo>
                    <a:lnTo>
                      <a:pt x="487" y="2060"/>
                    </a:lnTo>
                    <a:lnTo>
                      <a:pt x="323" y="2060"/>
                    </a:lnTo>
                    <a:lnTo>
                      <a:pt x="323" y="1924"/>
                    </a:lnTo>
                    <a:cubicBezTo>
                      <a:pt x="100" y="1893"/>
                      <a:pt x="0" y="1724"/>
                      <a:pt x="0" y="1481"/>
                    </a:cubicBezTo>
                    <a:lnTo>
                      <a:pt x="0" y="1371"/>
                    </a:lnTo>
                    <a:lnTo>
                      <a:pt x="187" y="1371"/>
                    </a:lnTo>
                    <a:lnTo>
                      <a:pt x="187" y="1494"/>
                    </a:lnTo>
                    <a:cubicBezTo>
                      <a:pt x="187" y="1656"/>
                      <a:pt x="254" y="1748"/>
                      <a:pt x="397" y="1748"/>
                    </a:cubicBezTo>
                    <a:cubicBezTo>
                      <a:pt x="543" y="1748"/>
                      <a:pt x="607" y="1656"/>
                      <a:pt x="607" y="1494"/>
                    </a:cubicBezTo>
                    <a:cubicBezTo>
                      <a:pt x="607" y="1095"/>
                      <a:pt x="8" y="1089"/>
                      <a:pt x="8" y="585"/>
                    </a:cubicBezTo>
                    <a:cubicBezTo>
                      <a:pt x="8" y="339"/>
                      <a:pt x="107" y="177"/>
                      <a:pt x="323" y="144"/>
                    </a:cubicBezTo>
                    <a:lnTo>
                      <a:pt x="323" y="0"/>
                    </a:lnTo>
                    <a:lnTo>
                      <a:pt x="487" y="0"/>
                    </a:lnTo>
                    <a:lnTo>
                      <a:pt x="487" y="144"/>
                    </a:lnTo>
                  </a:path>
                </a:pathLst>
              </a:custGeom>
              <a:solidFill>
                <a:srgbClr val="3F44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g7fc7ac9247_0_7"/>
              <p:cNvSpPr/>
              <p:nvPr/>
            </p:nvSpPr>
            <p:spPr>
              <a:xfrm>
                <a:off x="3309938" y="4754563"/>
                <a:ext cx="1836733" cy="1738317"/>
              </a:xfrm>
              <a:custGeom>
                <a:rect b="b" l="l" r="r" t="t"/>
                <a:pathLst>
                  <a:path extrusionOk="0" h="4830" w="5102">
                    <a:moveTo>
                      <a:pt x="2550" y="180"/>
                    </a:moveTo>
                    <a:lnTo>
                      <a:pt x="2550" y="180"/>
                    </a:lnTo>
                    <a:cubicBezTo>
                      <a:pt x="1952" y="180"/>
                      <a:pt x="1360" y="507"/>
                      <a:pt x="881" y="1102"/>
                    </a:cubicBezTo>
                    <a:cubicBezTo>
                      <a:pt x="449" y="1638"/>
                      <a:pt x="180" y="2329"/>
                      <a:pt x="180" y="2903"/>
                    </a:cubicBezTo>
                    <a:cubicBezTo>
                      <a:pt x="180" y="3963"/>
                      <a:pt x="1111" y="4648"/>
                      <a:pt x="2550" y="4648"/>
                    </a:cubicBezTo>
                    <a:cubicBezTo>
                      <a:pt x="3989" y="4648"/>
                      <a:pt x="4920" y="3963"/>
                      <a:pt x="4920" y="2903"/>
                    </a:cubicBezTo>
                    <a:cubicBezTo>
                      <a:pt x="4920" y="2329"/>
                      <a:pt x="4651" y="1638"/>
                      <a:pt x="4219" y="1102"/>
                    </a:cubicBezTo>
                    <a:cubicBezTo>
                      <a:pt x="3741" y="507"/>
                      <a:pt x="3149" y="180"/>
                      <a:pt x="2550" y="180"/>
                    </a:cubicBezTo>
                    <a:close/>
                    <a:moveTo>
                      <a:pt x="2550" y="4829"/>
                    </a:moveTo>
                    <a:lnTo>
                      <a:pt x="2550" y="4829"/>
                    </a:lnTo>
                    <a:cubicBezTo>
                      <a:pt x="1001" y="4829"/>
                      <a:pt x="0" y="4072"/>
                      <a:pt x="0" y="2903"/>
                    </a:cubicBezTo>
                    <a:cubicBezTo>
                      <a:pt x="0" y="1596"/>
                      <a:pt x="1176" y="0"/>
                      <a:pt x="2550" y="0"/>
                    </a:cubicBezTo>
                    <a:cubicBezTo>
                      <a:pt x="3204" y="0"/>
                      <a:pt x="3846" y="351"/>
                      <a:pt x="4360" y="989"/>
                    </a:cubicBezTo>
                    <a:cubicBezTo>
                      <a:pt x="4823" y="1564"/>
                      <a:pt x="5101" y="2280"/>
                      <a:pt x="5101" y="2903"/>
                    </a:cubicBezTo>
                    <a:cubicBezTo>
                      <a:pt x="5101" y="4072"/>
                      <a:pt x="4099" y="4829"/>
                      <a:pt x="2550" y="4829"/>
                    </a:cubicBezTo>
                    <a:close/>
                  </a:path>
                </a:pathLst>
              </a:custGeom>
              <a:solidFill>
                <a:srgbClr val="3F44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g7fc7ac9247_0_7"/>
              <p:cNvSpPr/>
              <p:nvPr/>
            </p:nvSpPr>
            <p:spPr>
              <a:xfrm>
                <a:off x="3843338" y="4121150"/>
                <a:ext cx="769934" cy="534988"/>
              </a:xfrm>
              <a:custGeom>
                <a:rect b="b" l="l" r="r" t="t"/>
                <a:pathLst>
                  <a:path extrusionOk="0" h="1488" w="2137">
                    <a:moveTo>
                      <a:pt x="224" y="181"/>
                    </a:moveTo>
                    <a:lnTo>
                      <a:pt x="1059" y="1298"/>
                    </a:lnTo>
                    <a:cubicBezTo>
                      <a:pt x="1063" y="1303"/>
                      <a:pt x="1067" y="1305"/>
                      <a:pt x="1068" y="1306"/>
                    </a:cubicBezTo>
                    <a:cubicBezTo>
                      <a:pt x="1070" y="1305"/>
                      <a:pt x="1073" y="1303"/>
                      <a:pt x="1077" y="1298"/>
                    </a:cubicBezTo>
                    <a:lnTo>
                      <a:pt x="1912" y="181"/>
                    </a:lnTo>
                    <a:lnTo>
                      <a:pt x="224" y="181"/>
                    </a:lnTo>
                    <a:close/>
                    <a:moveTo>
                      <a:pt x="1068" y="1487"/>
                    </a:moveTo>
                    <a:lnTo>
                      <a:pt x="1068" y="1487"/>
                    </a:lnTo>
                    <a:cubicBezTo>
                      <a:pt x="1009" y="1487"/>
                      <a:pt x="953" y="1457"/>
                      <a:pt x="915" y="1406"/>
                    </a:cubicBezTo>
                    <a:lnTo>
                      <a:pt x="53" y="253"/>
                    </a:lnTo>
                    <a:cubicBezTo>
                      <a:pt x="10" y="197"/>
                      <a:pt x="0" y="134"/>
                      <a:pt x="27" y="82"/>
                    </a:cubicBezTo>
                    <a:cubicBezTo>
                      <a:pt x="53" y="30"/>
                      <a:pt x="108" y="0"/>
                      <a:pt x="180" y="0"/>
                    </a:cubicBezTo>
                    <a:lnTo>
                      <a:pt x="1957" y="0"/>
                    </a:lnTo>
                    <a:cubicBezTo>
                      <a:pt x="2028" y="0"/>
                      <a:pt x="2084" y="30"/>
                      <a:pt x="2110" y="82"/>
                    </a:cubicBezTo>
                    <a:cubicBezTo>
                      <a:pt x="2136" y="134"/>
                      <a:pt x="2126" y="197"/>
                      <a:pt x="2084" y="253"/>
                    </a:cubicBezTo>
                    <a:lnTo>
                      <a:pt x="1222" y="1406"/>
                    </a:lnTo>
                    <a:cubicBezTo>
                      <a:pt x="1183" y="1457"/>
                      <a:pt x="1128" y="1487"/>
                      <a:pt x="1068" y="1487"/>
                    </a:cubicBezTo>
                    <a:close/>
                  </a:path>
                </a:pathLst>
              </a:custGeom>
              <a:solidFill>
                <a:srgbClr val="3F44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g7fc7ac9247_0_7"/>
              <p:cNvSpPr/>
              <p:nvPr/>
            </p:nvSpPr>
            <p:spPr>
              <a:xfrm>
                <a:off x="4024313" y="4597400"/>
                <a:ext cx="407987" cy="222250"/>
              </a:xfrm>
              <a:custGeom>
                <a:rect b="b" l="l" r="r" t="t"/>
                <a:pathLst>
                  <a:path extrusionOk="0" h="619" w="1132">
                    <a:moveTo>
                      <a:pt x="308" y="181"/>
                    </a:moveTo>
                    <a:lnTo>
                      <a:pt x="308" y="181"/>
                    </a:lnTo>
                    <a:cubicBezTo>
                      <a:pt x="237" y="181"/>
                      <a:pt x="180" y="239"/>
                      <a:pt x="180" y="309"/>
                    </a:cubicBezTo>
                    <a:cubicBezTo>
                      <a:pt x="180" y="380"/>
                      <a:pt x="237" y="438"/>
                      <a:pt x="308" y="438"/>
                    </a:cubicBezTo>
                    <a:lnTo>
                      <a:pt x="822" y="438"/>
                    </a:lnTo>
                    <a:cubicBezTo>
                      <a:pt x="893" y="438"/>
                      <a:pt x="950" y="380"/>
                      <a:pt x="950" y="309"/>
                    </a:cubicBezTo>
                    <a:cubicBezTo>
                      <a:pt x="950" y="239"/>
                      <a:pt x="893" y="181"/>
                      <a:pt x="822" y="181"/>
                    </a:cubicBezTo>
                    <a:lnTo>
                      <a:pt x="308" y="181"/>
                    </a:lnTo>
                    <a:close/>
                    <a:moveTo>
                      <a:pt x="822" y="618"/>
                    </a:moveTo>
                    <a:lnTo>
                      <a:pt x="308" y="618"/>
                    </a:lnTo>
                    <a:cubicBezTo>
                      <a:pt x="138" y="618"/>
                      <a:pt x="0" y="480"/>
                      <a:pt x="0" y="309"/>
                    </a:cubicBezTo>
                    <a:cubicBezTo>
                      <a:pt x="0" y="139"/>
                      <a:pt x="138" y="0"/>
                      <a:pt x="308" y="0"/>
                    </a:cubicBezTo>
                    <a:lnTo>
                      <a:pt x="822" y="0"/>
                    </a:lnTo>
                    <a:cubicBezTo>
                      <a:pt x="993" y="0"/>
                      <a:pt x="1131" y="139"/>
                      <a:pt x="1131" y="309"/>
                    </a:cubicBezTo>
                    <a:cubicBezTo>
                      <a:pt x="1131" y="480"/>
                      <a:pt x="993" y="618"/>
                      <a:pt x="822" y="618"/>
                    </a:cubicBezTo>
                    <a:close/>
                  </a:path>
                </a:pathLst>
              </a:custGeom>
              <a:solidFill>
                <a:srgbClr val="3F44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" name="Google Shape;152;g7fc7ac9247_0_7"/>
            <p:cNvGrpSpPr/>
            <p:nvPr/>
          </p:nvGrpSpPr>
          <p:grpSpPr>
            <a:xfrm>
              <a:off x="4356302" y="808308"/>
              <a:ext cx="1245342" cy="711777"/>
              <a:chOff x="5507038" y="1647825"/>
              <a:chExt cx="1863726" cy="1065215"/>
            </a:xfrm>
          </p:grpSpPr>
          <p:sp>
            <p:nvSpPr>
              <p:cNvPr id="153" name="Google Shape;153;g7fc7ac9247_0_7"/>
              <p:cNvSpPr/>
              <p:nvPr/>
            </p:nvSpPr>
            <p:spPr>
              <a:xfrm>
                <a:off x="7092950" y="1647825"/>
                <a:ext cx="277814" cy="246062"/>
              </a:xfrm>
              <a:custGeom>
                <a:rect b="b" l="l" r="r" t="t"/>
                <a:pathLst>
                  <a:path extrusionOk="0" h="682" w="772">
                    <a:moveTo>
                      <a:pt x="43" y="307"/>
                    </a:moveTo>
                    <a:lnTo>
                      <a:pt x="43" y="307"/>
                    </a:lnTo>
                    <a:cubicBezTo>
                      <a:pt x="0" y="332"/>
                      <a:pt x="2" y="368"/>
                      <a:pt x="48" y="388"/>
                    </a:cubicBezTo>
                    <a:lnTo>
                      <a:pt x="697" y="661"/>
                    </a:lnTo>
                    <a:cubicBezTo>
                      <a:pt x="743" y="681"/>
                      <a:pt x="771" y="657"/>
                      <a:pt x="758" y="609"/>
                    </a:cubicBezTo>
                    <a:lnTo>
                      <a:pt x="624" y="67"/>
                    </a:lnTo>
                    <a:cubicBezTo>
                      <a:pt x="612" y="19"/>
                      <a:pt x="567" y="0"/>
                      <a:pt x="525" y="25"/>
                    </a:cubicBezTo>
                    <a:lnTo>
                      <a:pt x="43" y="307"/>
                    </a:ln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g7fc7ac9247_0_7"/>
              <p:cNvSpPr/>
              <p:nvPr/>
            </p:nvSpPr>
            <p:spPr>
              <a:xfrm>
                <a:off x="5507038" y="1752600"/>
                <a:ext cx="1771652" cy="960440"/>
              </a:xfrm>
              <a:custGeom>
                <a:rect b="b" l="l" r="r" t="t"/>
                <a:pathLst>
                  <a:path extrusionOk="0" h="2666" w="4923">
                    <a:moveTo>
                      <a:pt x="103" y="2665"/>
                    </a:moveTo>
                    <a:lnTo>
                      <a:pt x="103" y="2665"/>
                    </a:lnTo>
                    <a:cubicBezTo>
                      <a:pt x="88" y="2665"/>
                      <a:pt x="73" y="2661"/>
                      <a:pt x="58" y="2653"/>
                    </a:cubicBezTo>
                    <a:cubicBezTo>
                      <a:pt x="15" y="2628"/>
                      <a:pt x="0" y="2573"/>
                      <a:pt x="24" y="2530"/>
                    </a:cubicBezTo>
                    <a:lnTo>
                      <a:pt x="1093" y="655"/>
                    </a:lnTo>
                    <a:cubicBezTo>
                      <a:pt x="1127" y="596"/>
                      <a:pt x="1179" y="561"/>
                      <a:pt x="1238" y="560"/>
                    </a:cubicBezTo>
                    <a:cubicBezTo>
                      <a:pt x="1297" y="560"/>
                      <a:pt x="1351" y="591"/>
                      <a:pt x="1387" y="649"/>
                    </a:cubicBezTo>
                    <a:lnTo>
                      <a:pt x="2078" y="1753"/>
                    </a:lnTo>
                    <a:lnTo>
                      <a:pt x="2743" y="789"/>
                    </a:lnTo>
                    <a:cubicBezTo>
                      <a:pt x="2780" y="735"/>
                      <a:pt x="2834" y="705"/>
                      <a:pt x="2891" y="705"/>
                    </a:cubicBezTo>
                    <a:cubicBezTo>
                      <a:pt x="2893" y="705"/>
                      <a:pt x="2894" y="705"/>
                      <a:pt x="2895" y="705"/>
                    </a:cubicBezTo>
                    <a:cubicBezTo>
                      <a:pt x="2954" y="706"/>
                      <a:pt x="3008" y="739"/>
                      <a:pt x="3043" y="795"/>
                    </a:cubicBezTo>
                    <a:lnTo>
                      <a:pt x="3818" y="2029"/>
                    </a:lnTo>
                    <a:lnTo>
                      <a:pt x="4737" y="64"/>
                    </a:lnTo>
                    <a:cubicBezTo>
                      <a:pt x="4758" y="19"/>
                      <a:pt x="4812" y="0"/>
                      <a:pt x="4857" y="21"/>
                    </a:cubicBezTo>
                    <a:cubicBezTo>
                      <a:pt x="4903" y="42"/>
                      <a:pt x="4922" y="95"/>
                      <a:pt x="4901" y="141"/>
                    </a:cubicBezTo>
                    <a:lnTo>
                      <a:pt x="3969" y="2133"/>
                    </a:lnTo>
                    <a:cubicBezTo>
                      <a:pt x="3939" y="2197"/>
                      <a:pt x="3889" y="2235"/>
                      <a:pt x="3831" y="2238"/>
                    </a:cubicBezTo>
                    <a:cubicBezTo>
                      <a:pt x="3771" y="2242"/>
                      <a:pt x="3717" y="2210"/>
                      <a:pt x="3680" y="2151"/>
                    </a:cubicBezTo>
                    <a:lnTo>
                      <a:pt x="2891" y="893"/>
                    </a:lnTo>
                    <a:lnTo>
                      <a:pt x="2226" y="1857"/>
                    </a:lnTo>
                    <a:cubicBezTo>
                      <a:pt x="2188" y="1912"/>
                      <a:pt x="2134" y="1942"/>
                      <a:pt x="2073" y="1940"/>
                    </a:cubicBezTo>
                    <a:cubicBezTo>
                      <a:pt x="2015" y="1939"/>
                      <a:pt x="1961" y="1906"/>
                      <a:pt x="1925" y="1850"/>
                    </a:cubicBezTo>
                    <a:lnTo>
                      <a:pt x="1242" y="758"/>
                    </a:lnTo>
                    <a:lnTo>
                      <a:pt x="182" y="2619"/>
                    </a:lnTo>
                    <a:cubicBezTo>
                      <a:pt x="165" y="2648"/>
                      <a:pt x="134" y="2665"/>
                      <a:pt x="103" y="2665"/>
                    </a:cubicBez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" name="Google Shape;155;g7fc7ac9247_0_7"/>
            <p:cNvGrpSpPr/>
            <p:nvPr/>
          </p:nvGrpSpPr>
          <p:grpSpPr>
            <a:xfrm>
              <a:off x="10332521" y="563472"/>
              <a:ext cx="1086229" cy="999241"/>
              <a:chOff x="4892675" y="3322638"/>
              <a:chExt cx="1625605" cy="1495423"/>
            </a:xfrm>
          </p:grpSpPr>
          <p:sp>
            <p:nvSpPr>
              <p:cNvPr id="156" name="Google Shape;156;g7fc7ac9247_0_7"/>
              <p:cNvSpPr/>
              <p:nvPr/>
            </p:nvSpPr>
            <p:spPr>
              <a:xfrm>
                <a:off x="5665788" y="3751263"/>
                <a:ext cx="252413" cy="642938"/>
              </a:xfrm>
              <a:custGeom>
                <a:rect b="b" l="l" r="r" t="t"/>
                <a:pathLst>
                  <a:path extrusionOk="0" h="1788" w="701">
                    <a:moveTo>
                      <a:pt x="423" y="123"/>
                    </a:moveTo>
                    <a:lnTo>
                      <a:pt x="423" y="123"/>
                    </a:lnTo>
                    <a:cubicBezTo>
                      <a:pt x="612" y="150"/>
                      <a:pt x="698" y="297"/>
                      <a:pt x="698" y="506"/>
                    </a:cubicBezTo>
                    <a:lnTo>
                      <a:pt x="698" y="548"/>
                    </a:lnTo>
                    <a:lnTo>
                      <a:pt x="536" y="548"/>
                    </a:lnTo>
                    <a:lnTo>
                      <a:pt x="536" y="495"/>
                    </a:lnTo>
                    <a:cubicBezTo>
                      <a:pt x="536" y="357"/>
                      <a:pt x="481" y="272"/>
                      <a:pt x="356" y="272"/>
                    </a:cubicBezTo>
                    <a:cubicBezTo>
                      <a:pt x="233" y="272"/>
                      <a:pt x="178" y="357"/>
                      <a:pt x="178" y="495"/>
                    </a:cubicBezTo>
                    <a:cubicBezTo>
                      <a:pt x="178" y="844"/>
                      <a:pt x="700" y="846"/>
                      <a:pt x="700" y="1284"/>
                    </a:cubicBezTo>
                    <a:cubicBezTo>
                      <a:pt x="700" y="1493"/>
                      <a:pt x="612" y="1642"/>
                      <a:pt x="423" y="1669"/>
                    </a:cubicBezTo>
                    <a:lnTo>
                      <a:pt x="423" y="1787"/>
                    </a:lnTo>
                    <a:lnTo>
                      <a:pt x="280" y="1787"/>
                    </a:lnTo>
                    <a:lnTo>
                      <a:pt x="280" y="1669"/>
                    </a:lnTo>
                    <a:cubicBezTo>
                      <a:pt x="87" y="1642"/>
                      <a:pt x="0" y="1496"/>
                      <a:pt x="0" y="1284"/>
                    </a:cubicBezTo>
                    <a:lnTo>
                      <a:pt x="0" y="1188"/>
                    </a:lnTo>
                    <a:lnTo>
                      <a:pt x="162" y="1188"/>
                    </a:lnTo>
                    <a:lnTo>
                      <a:pt x="162" y="1295"/>
                    </a:lnTo>
                    <a:cubicBezTo>
                      <a:pt x="162" y="1435"/>
                      <a:pt x="221" y="1516"/>
                      <a:pt x="345" y="1516"/>
                    </a:cubicBezTo>
                    <a:cubicBezTo>
                      <a:pt x="471" y="1516"/>
                      <a:pt x="527" y="1435"/>
                      <a:pt x="527" y="1295"/>
                    </a:cubicBezTo>
                    <a:cubicBezTo>
                      <a:pt x="527" y="948"/>
                      <a:pt x="7" y="944"/>
                      <a:pt x="7" y="506"/>
                    </a:cubicBezTo>
                    <a:cubicBezTo>
                      <a:pt x="7" y="292"/>
                      <a:pt x="94" y="152"/>
                      <a:pt x="280" y="123"/>
                    </a:cubicBezTo>
                    <a:lnTo>
                      <a:pt x="280" y="0"/>
                    </a:lnTo>
                    <a:lnTo>
                      <a:pt x="423" y="0"/>
                    </a:lnTo>
                    <a:lnTo>
                      <a:pt x="423" y="123"/>
                    </a:lnTo>
                  </a:path>
                </a:pathLst>
              </a:custGeom>
              <a:solidFill>
                <a:srgbClr val="077ED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g7fc7ac9247_0_7"/>
              <p:cNvSpPr/>
              <p:nvPr/>
            </p:nvSpPr>
            <p:spPr>
              <a:xfrm>
                <a:off x="5022850" y="3322638"/>
                <a:ext cx="1495430" cy="1495423"/>
              </a:xfrm>
              <a:custGeom>
                <a:rect b="b" l="l" r="r" t="t"/>
                <a:pathLst>
                  <a:path extrusionOk="0" h="4153" w="4154">
                    <a:moveTo>
                      <a:pt x="2076" y="181"/>
                    </a:moveTo>
                    <a:lnTo>
                      <a:pt x="2076" y="181"/>
                    </a:lnTo>
                    <a:cubicBezTo>
                      <a:pt x="1031" y="181"/>
                      <a:pt x="181" y="1032"/>
                      <a:pt x="181" y="2075"/>
                    </a:cubicBezTo>
                    <a:cubicBezTo>
                      <a:pt x="181" y="3121"/>
                      <a:pt x="1031" y="3971"/>
                      <a:pt x="2076" y="3971"/>
                    </a:cubicBezTo>
                    <a:cubicBezTo>
                      <a:pt x="3121" y="3971"/>
                      <a:pt x="3972" y="3121"/>
                      <a:pt x="3972" y="2075"/>
                    </a:cubicBezTo>
                    <a:cubicBezTo>
                      <a:pt x="3972" y="1032"/>
                      <a:pt x="3121" y="181"/>
                      <a:pt x="2076" y="181"/>
                    </a:cubicBezTo>
                    <a:close/>
                    <a:moveTo>
                      <a:pt x="2076" y="4152"/>
                    </a:moveTo>
                    <a:lnTo>
                      <a:pt x="2076" y="4152"/>
                    </a:lnTo>
                    <a:cubicBezTo>
                      <a:pt x="931" y="4152"/>
                      <a:pt x="0" y="3220"/>
                      <a:pt x="0" y="2075"/>
                    </a:cubicBezTo>
                    <a:cubicBezTo>
                      <a:pt x="0" y="932"/>
                      <a:pt x="931" y="0"/>
                      <a:pt x="2076" y="0"/>
                    </a:cubicBezTo>
                    <a:cubicBezTo>
                      <a:pt x="3221" y="0"/>
                      <a:pt x="4153" y="932"/>
                      <a:pt x="4153" y="2075"/>
                    </a:cubicBezTo>
                    <a:cubicBezTo>
                      <a:pt x="4153" y="3220"/>
                      <a:pt x="3221" y="4152"/>
                      <a:pt x="2076" y="4152"/>
                    </a:cubicBezTo>
                    <a:close/>
                  </a:path>
                </a:pathLst>
              </a:custGeom>
              <a:solidFill>
                <a:srgbClr val="077ED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g7fc7ac9247_0_7"/>
              <p:cNvSpPr/>
              <p:nvPr/>
            </p:nvSpPr>
            <p:spPr>
              <a:xfrm>
                <a:off x="4892675" y="3322638"/>
                <a:ext cx="909638" cy="1495423"/>
              </a:xfrm>
              <a:custGeom>
                <a:rect b="b" l="l" r="r" t="t"/>
                <a:pathLst>
                  <a:path extrusionOk="0" h="4153" w="2528">
                    <a:moveTo>
                      <a:pt x="2436" y="4152"/>
                    </a:moveTo>
                    <a:lnTo>
                      <a:pt x="2076" y="4152"/>
                    </a:lnTo>
                    <a:cubicBezTo>
                      <a:pt x="930" y="4152"/>
                      <a:pt x="0" y="3221"/>
                      <a:pt x="0" y="2075"/>
                    </a:cubicBezTo>
                    <a:cubicBezTo>
                      <a:pt x="0" y="932"/>
                      <a:pt x="930" y="0"/>
                      <a:pt x="2076" y="0"/>
                    </a:cubicBezTo>
                    <a:lnTo>
                      <a:pt x="2436" y="0"/>
                    </a:lnTo>
                    <a:cubicBezTo>
                      <a:pt x="2486" y="0"/>
                      <a:pt x="2527" y="41"/>
                      <a:pt x="2527" y="91"/>
                    </a:cubicBezTo>
                    <a:cubicBezTo>
                      <a:pt x="2527" y="141"/>
                      <a:pt x="2486" y="181"/>
                      <a:pt x="2436" y="181"/>
                    </a:cubicBezTo>
                    <a:lnTo>
                      <a:pt x="2076" y="181"/>
                    </a:lnTo>
                    <a:cubicBezTo>
                      <a:pt x="1030" y="181"/>
                      <a:pt x="180" y="1032"/>
                      <a:pt x="180" y="2075"/>
                    </a:cubicBezTo>
                    <a:cubicBezTo>
                      <a:pt x="180" y="3121"/>
                      <a:pt x="1030" y="3971"/>
                      <a:pt x="2076" y="3971"/>
                    </a:cubicBezTo>
                    <a:lnTo>
                      <a:pt x="2436" y="3971"/>
                    </a:lnTo>
                    <a:cubicBezTo>
                      <a:pt x="2486" y="3971"/>
                      <a:pt x="2527" y="4011"/>
                      <a:pt x="2527" y="4061"/>
                    </a:cubicBezTo>
                    <a:cubicBezTo>
                      <a:pt x="2527" y="4111"/>
                      <a:pt x="2486" y="4152"/>
                      <a:pt x="2436" y="4152"/>
                    </a:cubicBezTo>
                  </a:path>
                </a:pathLst>
              </a:custGeom>
              <a:solidFill>
                <a:srgbClr val="077ED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" name="Google Shape;159;g7fc7ac9247_0_7"/>
            <p:cNvGrpSpPr/>
            <p:nvPr/>
          </p:nvGrpSpPr>
          <p:grpSpPr>
            <a:xfrm>
              <a:off x="8727079" y="422925"/>
              <a:ext cx="1300500" cy="1222004"/>
              <a:chOff x="3332163" y="2060575"/>
              <a:chExt cx="1946275" cy="1828800"/>
            </a:xfrm>
          </p:grpSpPr>
          <p:sp>
            <p:nvSpPr>
              <p:cNvPr id="160" name="Google Shape;160;g7fc7ac9247_0_7"/>
              <p:cNvSpPr/>
              <p:nvPr/>
            </p:nvSpPr>
            <p:spPr>
              <a:xfrm>
                <a:off x="4411663" y="2060575"/>
                <a:ext cx="273050" cy="481014"/>
              </a:xfrm>
              <a:custGeom>
                <a:rect b="b" l="l" r="r" t="t"/>
                <a:pathLst>
                  <a:path extrusionOk="0" h="1338" w="759">
                    <a:moveTo>
                      <a:pt x="181" y="1156"/>
                    </a:moveTo>
                    <a:lnTo>
                      <a:pt x="578" y="1156"/>
                    </a:lnTo>
                    <a:lnTo>
                      <a:pt x="578" y="190"/>
                    </a:lnTo>
                    <a:cubicBezTo>
                      <a:pt x="352" y="232"/>
                      <a:pt x="181" y="431"/>
                      <a:pt x="181" y="669"/>
                    </a:cubicBezTo>
                    <a:lnTo>
                      <a:pt x="181" y="1156"/>
                    </a:lnTo>
                    <a:close/>
                    <a:moveTo>
                      <a:pt x="668" y="1337"/>
                    </a:moveTo>
                    <a:lnTo>
                      <a:pt x="90" y="1337"/>
                    </a:lnTo>
                    <a:cubicBezTo>
                      <a:pt x="40" y="1337"/>
                      <a:pt x="0" y="1297"/>
                      <a:pt x="0" y="1247"/>
                    </a:cubicBezTo>
                    <a:lnTo>
                      <a:pt x="0" y="669"/>
                    </a:lnTo>
                    <a:cubicBezTo>
                      <a:pt x="0" y="300"/>
                      <a:pt x="300" y="0"/>
                      <a:pt x="668" y="0"/>
                    </a:cubicBezTo>
                    <a:cubicBezTo>
                      <a:pt x="717" y="0"/>
                      <a:pt x="758" y="41"/>
                      <a:pt x="758" y="91"/>
                    </a:cubicBezTo>
                    <a:lnTo>
                      <a:pt x="758" y="1247"/>
                    </a:lnTo>
                    <a:cubicBezTo>
                      <a:pt x="758" y="1297"/>
                      <a:pt x="717" y="1337"/>
                      <a:pt x="668" y="1337"/>
                    </a:cubicBezTo>
                    <a:close/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g7fc7ac9247_0_7"/>
              <p:cNvSpPr/>
              <p:nvPr/>
            </p:nvSpPr>
            <p:spPr>
              <a:xfrm>
                <a:off x="4991100" y="2716213"/>
                <a:ext cx="287338" cy="500063"/>
              </a:xfrm>
              <a:custGeom>
                <a:rect b="b" l="l" r="r" t="t"/>
                <a:pathLst>
                  <a:path extrusionOk="0" h="1390" w="797">
                    <a:moveTo>
                      <a:pt x="706" y="1389"/>
                    </a:moveTo>
                    <a:lnTo>
                      <a:pt x="89" y="1389"/>
                    </a:lnTo>
                    <a:cubicBezTo>
                      <a:pt x="40" y="1389"/>
                      <a:pt x="0" y="1348"/>
                      <a:pt x="0" y="1298"/>
                    </a:cubicBezTo>
                    <a:cubicBezTo>
                      <a:pt x="0" y="1248"/>
                      <a:pt x="40" y="1208"/>
                      <a:pt x="89" y="1208"/>
                    </a:cubicBezTo>
                    <a:lnTo>
                      <a:pt x="615" y="1208"/>
                    </a:lnTo>
                    <a:lnTo>
                      <a:pt x="615" y="180"/>
                    </a:lnTo>
                    <a:lnTo>
                      <a:pt x="89" y="180"/>
                    </a:lnTo>
                    <a:cubicBezTo>
                      <a:pt x="40" y="180"/>
                      <a:pt x="0" y="140"/>
                      <a:pt x="0" y="90"/>
                    </a:cubicBezTo>
                    <a:cubicBezTo>
                      <a:pt x="0" y="40"/>
                      <a:pt x="40" y="0"/>
                      <a:pt x="89" y="0"/>
                    </a:cubicBezTo>
                    <a:lnTo>
                      <a:pt x="706" y="0"/>
                    </a:lnTo>
                    <a:cubicBezTo>
                      <a:pt x="756" y="0"/>
                      <a:pt x="796" y="40"/>
                      <a:pt x="796" y="90"/>
                    </a:cubicBezTo>
                    <a:lnTo>
                      <a:pt x="796" y="1298"/>
                    </a:lnTo>
                    <a:cubicBezTo>
                      <a:pt x="796" y="1348"/>
                      <a:pt x="756" y="1389"/>
                      <a:pt x="706" y="1389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g7fc7ac9247_0_7"/>
              <p:cNvSpPr/>
              <p:nvPr/>
            </p:nvSpPr>
            <p:spPr>
              <a:xfrm>
                <a:off x="4678363" y="2614613"/>
                <a:ext cx="153987" cy="153987"/>
              </a:xfrm>
              <a:custGeom>
                <a:rect b="b" l="l" r="r" t="t"/>
                <a:pathLst>
                  <a:path extrusionOk="0" h="428" w="429">
                    <a:moveTo>
                      <a:pt x="428" y="214"/>
                    </a:moveTo>
                    <a:lnTo>
                      <a:pt x="428" y="214"/>
                    </a:lnTo>
                    <a:cubicBezTo>
                      <a:pt x="428" y="332"/>
                      <a:pt x="332" y="427"/>
                      <a:pt x="214" y="427"/>
                    </a:cubicBezTo>
                    <a:cubicBezTo>
                      <a:pt x="96" y="427"/>
                      <a:pt x="0" y="332"/>
                      <a:pt x="0" y="214"/>
                    </a:cubicBezTo>
                    <a:cubicBezTo>
                      <a:pt x="0" y="96"/>
                      <a:pt x="96" y="0"/>
                      <a:pt x="214" y="0"/>
                    </a:cubicBezTo>
                    <a:cubicBezTo>
                      <a:pt x="332" y="0"/>
                      <a:pt x="428" y="96"/>
                      <a:pt x="428" y="214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g7fc7ac9247_0_7"/>
              <p:cNvSpPr/>
              <p:nvPr/>
            </p:nvSpPr>
            <p:spPr>
              <a:xfrm>
                <a:off x="3838575" y="3552825"/>
                <a:ext cx="355601" cy="336550"/>
              </a:xfrm>
              <a:custGeom>
                <a:rect b="b" l="l" r="r" t="t"/>
                <a:pathLst>
                  <a:path extrusionOk="0" h="936" w="988">
                    <a:moveTo>
                      <a:pt x="897" y="935"/>
                    </a:moveTo>
                    <a:lnTo>
                      <a:pt x="90" y="935"/>
                    </a:lnTo>
                    <a:cubicBezTo>
                      <a:pt x="41" y="935"/>
                      <a:pt x="0" y="894"/>
                      <a:pt x="0" y="845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0" y="0"/>
                    </a:cubicBezTo>
                    <a:cubicBezTo>
                      <a:pt x="140" y="0"/>
                      <a:pt x="181" y="41"/>
                      <a:pt x="181" y="91"/>
                    </a:cubicBezTo>
                    <a:lnTo>
                      <a:pt x="181" y="755"/>
                    </a:lnTo>
                    <a:lnTo>
                      <a:pt x="806" y="755"/>
                    </a:lnTo>
                    <a:lnTo>
                      <a:pt x="806" y="430"/>
                    </a:lnTo>
                    <a:cubicBezTo>
                      <a:pt x="806" y="380"/>
                      <a:pt x="847" y="339"/>
                      <a:pt x="897" y="339"/>
                    </a:cubicBezTo>
                    <a:cubicBezTo>
                      <a:pt x="947" y="339"/>
                      <a:pt x="987" y="380"/>
                      <a:pt x="987" y="430"/>
                    </a:cubicBezTo>
                    <a:lnTo>
                      <a:pt x="987" y="845"/>
                    </a:lnTo>
                    <a:cubicBezTo>
                      <a:pt x="987" y="894"/>
                      <a:pt x="947" y="935"/>
                      <a:pt x="897" y="935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g7fc7ac9247_0_7"/>
              <p:cNvSpPr/>
              <p:nvPr/>
            </p:nvSpPr>
            <p:spPr>
              <a:xfrm>
                <a:off x="4408488" y="3552825"/>
                <a:ext cx="355599" cy="336550"/>
              </a:xfrm>
              <a:custGeom>
                <a:rect b="b" l="l" r="r" t="t"/>
                <a:pathLst>
                  <a:path extrusionOk="0" h="936" w="987">
                    <a:moveTo>
                      <a:pt x="896" y="935"/>
                    </a:moveTo>
                    <a:lnTo>
                      <a:pt x="90" y="935"/>
                    </a:lnTo>
                    <a:cubicBezTo>
                      <a:pt x="40" y="935"/>
                      <a:pt x="0" y="894"/>
                      <a:pt x="0" y="845"/>
                    </a:cubicBezTo>
                    <a:lnTo>
                      <a:pt x="0" y="430"/>
                    </a:lnTo>
                    <a:cubicBezTo>
                      <a:pt x="0" y="380"/>
                      <a:pt x="40" y="339"/>
                      <a:pt x="90" y="339"/>
                    </a:cubicBezTo>
                    <a:cubicBezTo>
                      <a:pt x="140" y="339"/>
                      <a:pt x="181" y="380"/>
                      <a:pt x="181" y="430"/>
                    </a:cubicBezTo>
                    <a:lnTo>
                      <a:pt x="181" y="755"/>
                    </a:lnTo>
                    <a:lnTo>
                      <a:pt x="805" y="755"/>
                    </a:lnTo>
                    <a:lnTo>
                      <a:pt x="805" y="91"/>
                    </a:lnTo>
                    <a:cubicBezTo>
                      <a:pt x="805" y="41"/>
                      <a:pt x="846" y="0"/>
                      <a:pt x="896" y="0"/>
                    </a:cubicBezTo>
                    <a:cubicBezTo>
                      <a:pt x="946" y="0"/>
                      <a:pt x="986" y="41"/>
                      <a:pt x="986" y="91"/>
                    </a:cubicBezTo>
                    <a:lnTo>
                      <a:pt x="986" y="845"/>
                    </a:lnTo>
                    <a:cubicBezTo>
                      <a:pt x="986" y="894"/>
                      <a:pt x="946" y="935"/>
                      <a:pt x="896" y="935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g7fc7ac9247_0_7"/>
              <p:cNvSpPr/>
              <p:nvPr/>
            </p:nvSpPr>
            <p:spPr>
              <a:xfrm>
                <a:off x="3332163" y="2924175"/>
                <a:ext cx="236536" cy="65088"/>
              </a:xfrm>
              <a:custGeom>
                <a:rect b="b" l="l" r="r" t="t"/>
                <a:pathLst>
                  <a:path extrusionOk="0" h="182" w="657">
                    <a:moveTo>
                      <a:pt x="566" y="181"/>
                    </a:moveTo>
                    <a:lnTo>
                      <a:pt x="90" y="181"/>
                    </a:lnTo>
                    <a:cubicBezTo>
                      <a:pt x="40" y="181"/>
                      <a:pt x="0" y="141"/>
                      <a:pt x="0" y="91"/>
                    </a:cubicBezTo>
                    <a:cubicBezTo>
                      <a:pt x="0" y="41"/>
                      <a:pt x="40" y="0"/>
                      <a:pt x="90" y="0"/>
                    </a:cubicBezTo>
                    <a:lnTo>
                      <a:pt x="566" y="0"/>
                    </a:lnTo>
                    <a:cubicBezTo>
                      <a:pt x="616" y="0"/>
                      <a:pt x="656" y="41"/>
                      <a:pt x="656" y="91"/>
                    </a:cubicBezTo>
                    <a:cubicBezTo>
                      <a:pt x="656" y="141"/>
                      <a:pt x="616" y="181"/>
                      <a:pt x="566" y="181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g7fc7ac9247_0_7"/>
              <p:cNvSpPr/>
              <p:nvPr/>
            </p:nvSpPr>
            <p:spPr>
              <a:xfrm>
                <a:off x="3503613" y="2165350"/>
                <a:ext cx="1581151" cy="1581148"/>
              </a:xfrm>
              <a:custGeom>
                <a:rect b="b" l="l" r="r" t="t"/>
                <a:pathLst>
                  <a:path extrusionOk="0" h="4394" w="4393">
                    <a:moveTo>
                      <a:pt x="2196" y="4393"/>
                    </a:moveTo>
                    <a:lnTo>
                      <a:pt x="2196" y="4393"/>
                    </a:lnTo>
                    <a:cubicBezTo>
                      <a:pt x="985" y="4393"/>
                      <a:pt x="0" y="3408"/>
                      <a:pt x="0" y="2197"/>
                    </a:cubicBezTo>
                    <a:cubicBezTo>
                      <a:pt x="0" y="985"/>
                      <a:pt x="985" y="0"/>
                      <a:pt x="2196" y="0"/>
                    </a:cubicBezTo>
                    <a:cubicBezTo>
                      <a:pt x="2361" y="0"/>
                      <a:pt x="2525" y="18"/>
                      <a:pt x="2683" y="54"/>
                    </a:cubicBezTo>
                    <a:cubicBezTo>
                      <a:pt x="2732" y="65"/>
                      <a:pt x="2763" y="113"/>
                      <a:pt x="2752" y="162"/>
                    </a:cubicBezTo>
                    <a:cubicBezTo>
                      <a:pt x="2740" y="211"/>
                      <a:pt x="2692" y="241"/>
                      <a:pt x="2643" y="230"/>
                    </a:cubicBezTo>
                    <a:cubicBezTo>
                      <a:pt x="2498" y="197"/>
                      <a:pt x="2347" y="181"/>
                      <a:pt x="2196" y="181"/>
                    </a:cubicBezTo>
                    <a:cubicBezTo>
                      <a:pt x="1085" y="181"/>
                      <a:pt x="181" y="1085"/>
                      <a:pt x="181" y="2197"/>
                    </a:cubicBezTo>
                    <a:cubicBezTo>
                      <a:pt x="181" y="3308"/>
                      <a:pt x="1085" y="4212"/>
                      <a:pt x="2196" y="4212"/>
                    </a:cubicBezTo>
                    <a:cubicBezTo>
                      <a:pt x="3307" y="4212"/>
                      <a:pt x="4211" y="3308"/>
                      <a:pt x="4211" y="2197"/>
                    </a:cubicBezTo>
                    <a:cubicBezTo>
                      <a:pt x="4211" y="1452"/>
                      <a:pt x="3804" y="772"/>
                      <a:pt x="3149" y="419"/>
                    </a:cubicBezTo>
                    <a:cubicBezTo>
                      <a:pt x="3105" y="396"/>
                      <a:pt x="3088" y="341"/>
                      <a:pt x="3112" y="297"/>
                    </a:cubicBezTo>
                    <a:cubicBezTo>
                      <a:pt x="3136" y="253"/>
                      <a:pt x="3190" y="236"/>
                      <a:pt x="3233" y="260"/>
                    </a:cubicBezTo>
                    <a:cubicBezTo>
                      <a:pt x="3948" y="644"/>
                      <a:pt x="4392" y="1386"/>
                      <a:pt x="4392" y="2197"/>
                    </a:cubicBezTo>
                    <a:cubicBezTo>
                      <a:pt x="4392" y="3408"/>
                      <a:pt x="3406" y="4393"/>
                      <a:pt x="2196" y="4393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" name="Google Shape;167;g7fc7ac9247_0_7"/>
            <p:cNvGrpSpPr/>
            <p:nvPr/>
          </p:nvGrpSpPr>
          <p:grpSpPr>
            <a:xfrm>
              <a:off x="10961298" y="138781"/>
              <a:ext cx="1183818" cy="596149"/>
              <a:chOff x="5826125" y="2760663"/>
              <a:chExt cx="1771652" cy="892172"/>
            </a:xfrm>
          </p:grpSpPr>
          <p:sp>
            <p:nvSpPr>
              <p:cNvPr id="168" name="Google Shape;168;g7fc7ac9247_0_7"/>
              <p:cNvSpPr/>
              <p:nvPr/>
            </p:nvSpPr>
            <p:spPr>
              <a:xfrm>
                <a:off x="5826125" y="2760663"/>
                <a:ext cx="1771652" cy="892172"/>
              </a:xfrm>
              <a:custGeom>
                <a:rect b="b" l="l" r="r" t="t"/>
                <a:pathLst>
                  <a:path extrusionOk="0" h="2477" w="4923">
                    <a:moveTo>
                      <a:pt x="4741" y="2476"/>
                    </a:moveTo>
                    <a:lnTo>
                      <a:pt x="1800" y="2476"/>
                    </a:lnTo>
                    <a:cubicBezTo>
                      <a:pt x="1751" y="2476"/>
                      <a:pt x="1710" y="2436"/>
                      <a:pt x="1710" y="2386"/>
                    </a:cubicBezTo>
                    <a:cubicBezTo>
                      <a:pt x="1710" y="2336"/>
                      <a:pt x="1751" y="2295"/>
                      <a:pt x="1800" y="2295"/>
                    </a:cubicBezTo>
                    <a:lnTo>
                      <a:pt x="4741" y="2295"/>
                    </a:lnTo>
                    <a:lnTo>
                      <a:pt x="4741" y="181"/>
                    </a:lnTo>
                    <a:lnTo>
                      <a:pt x="181" y="181"/>
                    </a:lnTo>
                    <a:lnTo>
                      <a:pt x="181" y="1382"/>
                    </a:lnTo>
                    <a:cubicBezTo>
                      <a:pt x="181" y="1432"/>
                      <a:pt x="141" y="1472"/>
                      <a:pt x="91" y="1472"/>
                    </a:cubicBezTo>
                    <a:cubicBezTo>
                      <a:pt x="41" y="1472"/>
                      <a:pt x="0" y="1432"/>
                      <a:pt x="0" y="1382"/>
                    </a:cubicBezTo>
                    <a:lnTo>
                      <a:pt x="0" y="181"/>
                    </a:lnTo>
                    <a:cubicBezTo>
                      <a:pt x="0" y="82"/>
                      <a:pt x="81" y="0"/>
                      <a:pt x="181" y="0"/>
                    </a:cubicBezTo>
                    <a:lnTo>
                      <a:pt x="4741" y="0"/>
                    </a:lnTo>
                    <a:cubicBezTo>
                      <a:pt x="4841" y="0"/>
                      <a:pt x="4922" y="82"/>
                      <a:pt x="4922" y="181"/>
                    </a:cubicBezTo>
                    <a:lnTo>
                      <a:pt x="4922" y="2295"/>
                    </a:lnTo>
                    <a:cubicBezTo>
                      <a:pt x="4922" y="2395"/>
                      <a:pt x="4841" y="2476"/>
                      <a:pt x="4741" y="2476"/>
                    </a:cubicBezTo>
                  </a:path>
                </a:pathLst>
              </a:custGeom>
              <a:solidFill>
                <a:srgbClr val="F53C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g7fc7ac9247_0_7"/>
              <p:cNvSpPr/>
              <p:nvPr/>
            </p:nvSpPr>
            <p:spPr>
              <a:xfrm>
                <a:off x="6097588" y="2955925"/>
                <a:ext cx="923926" cy="85725"/>
              </a:xfrm>
              <a:custGeom>
                <a:rect b="b" l="l" r="r" t="t"/>
                <a:pathLst>
                  <a:path extrusionOk="0" h="238" w="2565">
                    <a:moveTo>
                      <a:pt x="2564" y="192"/>
                    </a:moveTo>
                    <a:lnTo>
                      <a:pt x="2564" y="192"/>
                    </a:lnTo>
                    <a:cubicBezTo>
                      <a:pt x="2564" y="216"/>
                      <a:pt x="2543" y="237"/>
                      <a:pt x="2519" y="237"/>
                    </a:cubicBezTo>
                    <a:lnTo>
                      <a:pt x="45" y="237"/>
                    </a:lnTo>
                    <a:cubicBezTo>
                      <a:pt x="21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1" y="0"/>
                      <a:pt x="45" y="0"/>
                    </a:cubicBezTo>
                    <a:lnTo>
                      <a:pt x="2519" y="0"/>
                    </a:lnTo>
                    <a:cubicBezTo>
                      <a:pt x="2543" y="0"/>
                      <a:pt x="2564" y="21"/>
                      <a:pt x="2564" y="45"/>
                    </a:cubicBezTo>
                    <a:lnTo>
                      <a:pt x="2564" y="192"/>
                    </a:lnTo>
                  </a:path>
                </a:pathLst>
              </a:custGeom>
              <a:solidFill>
                <a:srgbClr val="F53C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g7fc7ac9247_0_7"/>
              <p:cNvSpPr/>
              <p:nvPr/>
            </p:nvSpPr>
            <p:spPr>
              <a:xfrm>
                <a:off x="7070725" y="2955925"/>
                <a:ext cx="257176" cy="85725"/>
              </a:xfrm>
              <a:custGeom>
                <a:rect b="b" l="l" r="r" t="t"/>
                <a:pathLst>
                  <a:path extrusionOk="0" h="238" w="714">
                    <a:moveTo>
                      <a:pt x="713" y="192"/>
                    </a:moveTo>
                    <a:lnTo>
                      <a:pt x="713" y="192"/>
                    </a:lnTo>
                    <a:cubicBezTo>
                      <a:pt x="713" y="216"/>
                      <a:pt x="693" y="237"/>
                      <a:pt x="668" y="237"/>
                    </a:cubicBezTo>
                    <a:lnTo>
                      <a:pt x="45" y="237"/>
                    </a:lnTo>
                    <a:cubicBezTo>
                      <a:pt x="20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0" y="0"/>
                      <a:pt x="45" y="0"/>
                    </a:cubicBezTo>
                    <a:lnTo>
                      <a:pt x="668" y="0"/>
                    </a:lnTo>
                    <a:cubicBezTo>
                      <a:pt x="693" y="0"/>
                      <a:pt x="713" y="21"/>
                      <a:pt x="713" y="45"/>
                    </a:cubicBezTo>
                    <a:lnTo>
                      <a:pt x="713" y="192"/>
                    </a:lnTo>
                  </a:path>
                </a:pathLst>
              </a:custGeom>
              <a:solidFill>
                <a:srgbClr val="F53C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g7fc7ac9247_0_7"/>
              <p:cNvSpPr/>
              <p:nvPr/>
            </p:nvSpPr>
            <p:spPr>
              <a:xfrm>
                <a:off x="6108700" y="3217863"/>
                <a:ext cx="1219197" cy="34925"/>
              </a:xfrm>
              <a:custGeom>
                <a:rect b="b" l="l" r="r" t="t"/>
                <a:pathLst>
                  <a:path extrusionOk="0" h="96" w="3388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5"/>
                      <a:pt x="3367" y="95"/>
                      <a:pt x="3342" y="95"/>
                    </a:cubicBezTo>
                    <a:lnTo>
                      <a:pt x="45" y="95"/>
                    </a:lnTo>
                    <a:cubicBezTo>
                      <a:pt x="20" y="95"/>
                      <a:pt x="0" y="75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solidFill>
                <a:srgbClr val="F53C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g7fc7ac9247_0_7"/>
              <p:cNvSpPr/>
              <p:nvPr/>
            </p:nvSpPr>
            <p:spPr>
              <a:xfrm>
                <a:off x="6108700" y="3144838"/>
                <a:ext cx="1219197" cy="34925"/>
              </a:xfrm>
              <a:custGeom>
                <a:rect b="b" l="l" r="r" t="t"/>
                <a:pathLst>
                  <a:path extrusionOk="0" h="97" w="3388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6"/>
                      <a:pt x="3367" y="96"/>
                      <a:pt x="3342" y="96"/>
                    </a:cubicBezTo>
                    <a:lnTo>
                      <a:pt x="45" y="96"/>
                    </a:lnTo>
                    <a:cubicBezTo>
                      <a:pt x="20" y="96"/>
                      <a:pt x="0" y="76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solidFill>
                <a:srgbClr val="F53C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g7fc7ac9247_0_7"/>
              <p:cNvSpPr/>
              <p:nvPr/>
            </p:nvSpPr>
            <p:spPr>
              <a:xfrm>
                <a:off x="6915150" y="3471863"/>
                <a:ext cx="504824" cy="33337"/>
              </a:xfrm>
              <a:custGeom>
                <a:rect b="b" l="l" r="r" t="t"/>
                <a:pathLst>
                  <a:path extrusionOk="0" h="92" w="1403">
                    <a:moveTo>
                      <a:pt x="1357" y="91"/>
                    </a:moveTo>
                    <a:lnTo>
                      <a:pt x="44" y="91"/>
                    </a:lnTo>
                    <a:cubicBezTo>
                      <a:pt x="20" y="91"/>
                      <a:pt x="0" y="70"/>
                      <a:pt x="0" y="46"/>
                    </a:cubicBezTo>
                    <a:cubicBezTo>
                      <a:pt x="0" y="20"/>
                      <a:pt x="20" y="0"/>
                      <a:pt x="44" y="0"/>
                    </a:cubicBezTo>
                    <a:lnTo>
                      <a:pt x="1357" y="0"/>
                    </a:lnTo>
                    <a:cubicBezTo>
                      <a:pt x="1382" y="0"/>
                      <a:pt x="1402" y="20"/>
                      <a:pt x="1402" y="46"/>
                    </a:cubicBezTo>
                    <a:cubicBezTo>
                      <a:pt x="1402" y="70"/>
                      <a:pt x="1382" y="91"/>
                      <a:pt x="1357" y="91"/>
                    </a:cubicBezTo>
                  </a:path>
                </a:pathLst>
              </a:custGeom>
              <a:solidFill>
                <a:srgbClr val="F53C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4" name="Google Shape;174;g7fc7ac9247_0_7"/>
            <p:cNvSpPr/>
            <p:nvPr/>
          </p:nvSpPr>
          <p:spPr>
            <a:xfrm rot="-2627615">
              <a:off x="9814219" y="-64106"/>
              <a:ext cx="985404" cy="866598"/>
            </a:xfrm>
            <a:custGeom>
              <a:rect b="b" l="l" r="r" t="t"/>
              <a:pathLst>
                <a:path extrusionOk="0" h="3602" w="4095">
                  <a:moveTo>
                    <a:pt x="2047" y="1486"/>
                  </a:moveTo>
                  <a:lnTo>
                    <a:pt x="2047" y="1486"/>
                  </a:lnTo>
                  <a:cubicBezTo>
                    <a:pt x="1713" y="1486"/>
                    <a:pt x="1442" y="1757"/>
                    <a:pt x="1442" y="2091"/>
                  </a:cubicBezTo>
                  <a:cubicBezTo>
                    <a:pt x="1442" y="2425"/>
                    <a:pt x="1713" y="2697"/>
                    <a:pt x="2047" y="2697"/>
                  </a:cubicBezTo>
                  <a:cubicBezTo>
                    <a:pt x="2381" y="2697"/>
                    <a:pt x="2653" y="2425"/>
                    <a:pt x="2653" y="2091"/>
                  </a:cubicBezTo>
                  <a:cubicBezTo>
                    <a:pt x="2653" y="1757"/>
                    <a:pt x="2381" y="1486"/>
                    <a:pt x="2047" y="1486"/>
                  </a:cubicBezTo>
                  <a:close/>
                  <a:moveTo>
                    <a:pt x="2047" y="2877"/>
                  </a:moveTo>
                  <a:lnTo>
                    <a:pt x="2047" y="2877"/>
                  </a:lnTo>
                  <a:cubicBezTo>
                    <a:pt x="1613" y="2877"/>
                    <a:pt x="1261" y="2525"/>
                    <a:pt x="1261" y="2091"/>
                  </a:cubicBezTo>
                  <a:cubicBezTo>
                    <a:pt x="1261" y="1657"/>
                    <a:pt x="1613" y="1305"/>
                    <a:pt x="2047" y="1305"/>
                  </a:cubicBezTo>
                  <a:cubicBezTo>
                    <a:pt x="2481" y="1305"/>
                    <a:pt x="2833" y="1657"/>
                    <a:pt x="2833" y="2091"/>
                  </a:cubicBezTo>
                  <a:cubicBezTo>
                    <a:pt x="2833" y="2525"/>
                    <a:pt x="2481" y="2877"/>
                    <a:pt x="2047" y="2877"/>
                  </a:cubicBezTo>
                  <a:close/>
                  <a:moveTo>
                    <a:pt x="3456" y="3601"/>
                  </a:moveTo>
                  <a:lnTo>
                    <a:pt x="3456" y="3601"/>
                  </a:lnTo>
                  <a:cubicBezTo>
                    <a:pt x="3412" y="3601"/>
                    <a:pt x="3374" y="3569"/>
                    <a:pt x="3367" y="3524"/>
                  </a:cubicBezTo>
                  <a:cubicBezTo>
                    <a:pt x="3360" y="3475"/>
                    <a:pt x="3394" y="3429"/>
                    <a:pt x="3444" y="3422"/>
                  </a:cubicBezTo>
                  <a:cubicBezTo>
                    <a:pt x="3472" y="3417"/>
                    <a:pt x="3497" y="3400"/>
                    <a:pt x="3512" y="3375"/>
                  </a:cubicBezTo>
                  <a:lnTo>
                    <a:pt x="3891" y="2717"/>
                  </a:lnTo>
                  <a:cubicBezTo>
                    <a:pt x="3904" y="2696"/>
                    <a:pt x="3908" y="2670"/>
                    <a:pt x="3900" y="2645"/>
                  </a:cubicBezTo>
                  <a:cubicBezTo>
                    <a:pt x="3894" y="2620"/>
                    <a:pt x="3879" y="2600"/>
                    <a:pt x="3856" y="2587"/>
                  </a:cubicBezTo>
                  <a:lnTo>
                    <a:pt x="3532" y="2400"/>
                  </a:lnTo>
                  <a:cubicBezTo>
                    <a:pt x="3499" y="2381"/>
                    <a:pt x="3482" y="2345"/>
                    <a:pt x="3487" y="2308"/>
                  </a:cubicBezTo>
                  <a:cubicBezTo>
                    <a:pt x="3498" y="2237"/>
                    <a:pt x="3504" y="2163"/>
                    <a:pt x="3504" y="2091"/>
                  </a:cubicBezTo>
                  <a:cubicBezTo>
                    <a:pt x="3504" y="2018"/>
                    <a:pt x="3498" y="1945"/>
                    <a:pt x="3487" y="1874"/>
                  </a:cubicBezTo>
                  <a:cubicBezTo>
                    <a:pt x="3482" y="1837"/>
                    <a:pt x="3499" y="1801"/>
                    <a:pt x="3532" y="1782"/>
                  </a:cubicBezTo>
                  <a:lnTo>
                    <a:pt x="3856" y="1594"/>
                  </a:lnTo>
                  <a:cubicBezTo>
                    <a:pt x="3879" y="1582"/>
                    <a:pt x="3894" y="1561"/>
                    <a:pt x="3900" y="1537"/>
                  </a:cubicBezTo>
                  <a:cubicBezTo>
                    <a:pt x="3908" y="1512"/>
                    <a:pt x="3904" y="1486"/>
                    <a:pt x="3892" y="1465"/>
                  </a:cubicBezTo>
                  <a:lnTo>
                    <a:pt x="3512" y="807"/>
                  </a:lnTo>
                  <a:cubicBezTo>
                    <a:pt x="3486" y="761"/>
                    <a:pt x="3427" y="746"/>
                    <a:pt x="3382" y="772"/>
                  </a:cubicBezTo>
                  <a:lnTo>
                    <a:pt x="3056" y="960"/>
                  </a:lnTo>
                  <a:cubicBezTo>
                    <a:pt x="3024" y="979"/>
                    <a:pt x="2984" y="975"/>
                    <a:pt x="2955" y="952"/>
                  </a:cubicBezTo>
                  <a:cubicBezTo>
                    <a:pt x="2841" y="861"/>
                    <a:pt x="2715" y="788"/>
                    <a:pt x="2579" y="735"/>
                  </a:cubicBezTo>
                  <a:cubicBezTo>
                    <a:pt x="2544" y="721"/>
                    <a:pt x="2522" y="688"/>
                    <a:pt x="2522" y="651"/>
                  </a:cubicBezTo>
                  <a:lnTo>
                    <a:pt x="2522" y="276"/>
                  </a:lnTo>
                  <a:cubicBezTo>
                    <a:pt x="2522" y="223"/>
                    <a:pt x="2479" y="181"/>
                    <a:pt x="2426" y="181"/>
                  </a:cubicBezTo>
                  <a:lnTo>
                    <a:pt x="1667" y="181"/>
                  </a:lnTo>
                  <a:cubicBezTo>
                    <a:pt x="1615" y="181"/>
                    <a:pt x="1572" y="223"/>
                    <a:pt x="1572" y="276"/>
                  </a:cubicBezTo>
                  <a:lnTo>
                    <a:pt x="1572" y="651"/>
                  </a:lnTo>
                  <a:cubicBezTo>
                    <a:pt x="1572" y="688"/>
                    <a:pt x="1549" y="721"/>
                    <a:pt x="1515" y="735"/>
                  </a:cubicBezTo>
                  <a:cubicBezTo>
                    <a:pt x="1380" y="788"/>
                    <a:pt x="1253" y="861"/>
                    <a:pt x="1139" y="952"/>
                  </a:cubicBezTo>
                  <a:cubicBezTo>
                    <a:pt x="1110" y="975"/>
                    <a:pt x="1069" y="979"/>
                    <a:pt x="1038" y="960"/>
                  </a:cubicBezTo>
                  <a:lnTo>
                    <a:pt x="712" y="772"/>
                  </a:lnTo>
                  <a:cubicBezTo>
                    <a:pt x="667" y="746"/>
                    <a:pt x="609" y="761"/>
                    <a:pt x="582" y="807"/>
                  </a:cubicBezTo>
                  <a:lnTo>
                    <a:pt x="203" y="1465"/>
                  </a:lnTo>
                  <a:cubicBezTo>
                    <a:pt x="190" y="1486"/>
                    <a:pt x="187" y="1511"/>
                    <a:pt x="194" y="1537"/>
                  </a:cubicBezTo>
                  <a:cubicBezTo>
                    <a:pt x="200" y="1561"/>
                    <a:pt x="216" y="1582"/>
                    <a:pt x="238" y="1594"/>
                  </a:cubicBezTo>
                  <a:lnTo>
                    <a:pt x="563" y="1782"/>
                  </a:lnTo>
                  <a:cubicBezTo>
                    <a:pt x="594" y="1801"/>
                    <a:pt x="612" y="1837"/>
                    <a:pt x="607" y="1873"/>
                  </a:cubicBezTo>
                  <a:cubicBezTo>
                    <a:pt x="596" y="1946"/>
                    <a:pt x="590" y="2018"/>
                    <a:pt x="590" y="2091"/>
                  </a:cubicBezTo>
                  <a:cubicBezTo>
                    <a:pt x="590" y="2163"/>
                    <a:pt x="596" y="2236"/>
                    <a:pt x="607" y="2309"/>
                  </a:cubicBezTo>
                  <a:cubicBezTo>
                    <a:pt x="612" y="2345"/>
                    <a:pt x="594" y="2381"/>
                    <a:pt x="563" y="2400"/>
                  </a:cubicBezTo>
                  <a:lnTo>
                    <a:pt x="238" y="2587"/>
                  </a:lnTo>
                  <a:cubicBezTo>
                    <a:pt x="216" y="2600"/>
                    <a:pt x="200" y="2620"/>
                    <a:pt x="194" y="2645"/>
                  </a:cubicBezTo>
                  <a:cubicBezTo>
                    <a:pt x="187" y="2670"/>
                    <a:pt x="190" y="2696"/>
                    <a:pt x="203" y="2717"/>
                  </a:cubicBezTo>
                  <a:lnTo>
                    <a:pt x="405" y="3068"/>
                  </a:lnTo>
                  <a:cubicBezTo>
                    <a:pt x="430" y="3111"/>
                    <a:pt x="415" y="3167"/>
                    <a:pt x="372" y="3191"/>
                  </a:cubicBezTo>
                  <a:cubicBezTo>
                    <a:pt x="329" y="3217"/>
                    <a:pt x="274" y="3202"/>
                    <a:pt x="248" y="3159"/>
                  </a:cubicBezTo>
                  <a:lnTo>
                    <a:pt x="46" y="2808"/>
                  </a:lnTo>
                  <a:cubicBezTo>
                    <a:pt x="9" y="2744"/>
                    <a:pt x="0" y="2670"/>
                    <a:pt x="19" y="2599"/>
                  </a:cubicBezTo>
                  <a:cubicBezTo>
                    <a:pt x="38" y="2527"/>
                    <a:pt x="83" y="2468"/>
                    <a:pt x="147" y="2431"/>
                  </a:cubicBezTo>
                  <a:lnTo>
                    <a:pt x="420" y="2273"/>
                  </a:lnTo>
                  <a:cubicBezTo>
                    <a:pt x="413" y="2213"/>
                    <a:pt x="410" y="2152"/>
                    <a:pt x="410" y="2091"/>
                  </a:cubicBezTo>
                  <a:cubicBezTo>
                    <a:pt x="410" y="2030"/>
                    <a:pt x="413" y="1969"/>
                    <a:pt x="420" y="1908"/>
                  </a:cubicBezTo>
                  <a:lnTo>
                    <a:pt x="147" y="1751"/>
                  </a:lnTo>
                  <a:cubicBezTo>
                    <a:pt x="84" y="1714"/>
                    <a:pt x="38" y="1655"/>
                    <a:pt x="19" y="1583"/>
                  </a:cubicBezTo>
                  <a:cubicBezTo>
                    <a:pt x="0" y="1512"/>
                    <a:pt x="9" y="1438"/>
                    <a:pt x="46" y="1374"/>
                  </a:cubicBezTo>
                  <a:lnTo>
                    <a:pt x="426" y="717"/>
                  </a:lnTo>
                  <a:cubicBezTo>
                    <a:pt x="502" y="585"/>
                    <a:pt x="671" y="539"/>
                    <a:pt x="803" y="616"/>
                  </a:cubicBezTo>
                  <a:lnTo>
                    <a:pt x="1075" y="773"/>
                  </a:lnTo>
                  <a:cubicBezTo>
                    <a:pt x="1174" y="700"/>
                    <a:pt x="1280" y="639"/>
                    <a:pt x="1391" y="590"/>
                  </a:cubicBezTo>
                  <a:lnTo>
                    <a:pt x="1391" y="276"/>
                  </a:lnTo>
                  <a:cubicBezTo>
                    <a:pt x="1391" y="124"/>
                    <a:pt x="1515" y="0"/>
                    <a:pt x="1667" y="0"/>
                  </a:cubicBezTo>
                  <a:lnTo>
                    <a:pt x="2426" y="0"/>
                  </a:lnTo>
                  <a:cubicBezTo>
                    <a:pt x="2579" y="0"/>
                    <a:pt x="2703" y="124"/>
                    <a:pt x="2703" y="276"/>
                  </a:cubicBezTo>
                  <a:lnTo>
                    <a:pt x="2703" y="590"/>
                  </a:lnTo>
                  <a:cubicBezTo>
                    <a:pt x="2815" y="639"/>
                    <a:pt x="2920" y="700"/>
                    <a:pt x="3018" y="773"/>
                  </a:cubicBezTo>
                  <a:lnTo>
                    <a:pt x="3291" y="616"/>
                  </a:lnTo>
                  <a:cubicBezTo>
                    <a:pt x="3423" y="539"/>
                    <a:pt x="3592" y="585"/>
                    <a:pt x="3668" y="717"/>
                  </a:cubicBezTo>
                  <a:lnTo>
                    <a:pt x="4048" y="1374"/>
                  </a:lnTo>
                  <a:cubicBezTo>
                    <a:pt x="4085" y="1438"/>
                    <a:pt x="4094" y="1512"/>
                    <a:pt x="4075" y="1583"/>
                  </a:cubicBezTo>
                  <a:cubicBezTo>
                    <a:pt x="4056" y="1655"/>
                    <a:pt x="4011" y="1714"/>
                    <a:pt x="3947" y="1751"/>
                  </a:cubicBezTo>
                  <a:lnTo>
                    <a:pt x="3674" y="1908"/>
                  </a:lnTo>
                  <a:cubicBezTo>
                    <a:pt x="3681" y="1969"/>
                    <a:pt x="3684" y="2030"/>
                    <a:pt x="3684" y="2091"/>
                  </a:cubicBezTo>
                  <a:cubicBezTo>
                    <a:pt x="3684" y="2152"/>
                    <a:pt x="3681" y="2213"/>
                    <a:pt x="3674" y="2273"/>
                  </a:cubicBezTo>
                  <a:lnTo>
                    <a:pt x="3947" y="2431"/>
                  </a:lnTo>
                  <a:cubicBezTo>
                    <a:pt x="4010" y="2468"/>
                    <a:pt x="4056" y="2527"/>
                    <a:pt x="4075" y="2599"/>
                  </a:cubicBezTo>
                  <a:cubicBezTo>
                    <a:pt x="4094" y="2670"/>
                    <a:pt x="4085" y="2744"/>
                    <a:pt x="4048" y="2808"/>
                  </a:cubicBezTo>
                  <a:lnTo>
                    <a:pt x="3668" y="3466"/>
                  </a:lnTo>
                  <a:cubicBezTo>
                    <a:pt x="3626" y="3538"/>
                    <a:pt x="3554" y="3587"/>
                    <a:pt x="3470" y="3600"/>
                  </a:cubicBezTo>
                  <a:cubicBezTo>
                    <a:pt x="3466" y="3601"/>
                    <a:pt x="3461" y="3601"/>
                    <a:pt x="3456" y="3601"/>
                  </a:cubicBezTo>
                  <a:close/>
                </a:path>
              </a:pathLst>
            </a:custGeom>
            <a:solidFill>
              <a:srgbClr val="3F445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rgbClr val="10132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5" name="Google Shape;175;g7fc7ac9247_0_7"/>
            <p:cNvGrpSpPr/>
            <p:nvPr/>
          </p:nvGrpSpPr>
          <p:grpSpPr>
            <a:xfrm>
              <a:off x="8450394" y="-331610"/>
              <a:ext cx="1143508" cy="885742"/>
              <a:chOff x="3065463" y="1036638"/>
              <a:chExt cx="1711325" cy="1325565"/>
            </a:xfrm>
          </p:grpSpPr>
          <p:sp>
            <p:nvSpPr>
              <p:cNvPr id="176" name="Google Shape;176;g7fc7ac9247_0_7"/>
              <p:cNvSpPr/>
              <p:nvPr/>
            </p:nvSpPr>
            <p:spPr>
              <a:xfrm>
                <a:off x="3843338" y="1706563"/>
                <a:ext cx="166687" cy="422274"/>
              </a:xfrm>
              <a:custGeom>
                <a:rect b="b" l="l" r="r" t="t"/>
                <a:pathLst>
                  <a:path extrusionOk="0" h="1175" w="461">
                    <a:moveTo>
                      <a:pt x="278" y="82"/>
                    </a:moveTo>
                    <a:lnTo>
                      <a:pt x="278" y="82"/>
                    </a:lnTo>
                    <a:cubicBezTo>
                      <a:pt x="402" y="100"/>
                      <a:pt x="459" y="196"/>
                      <a:pt x="459" y="333"/>
                    </a:cubicBezTo>
                    <a:lnTo>
                      <a:pt x="459" y="361"/>
                    </a:lnTo>
                    <a:lnTo>
                      <a:pt x="352" y="361"/>
                    </a:lnTo>
                    <a:lnTo>
                      <a:pt x="352" y="326"/>
                    </a:lnTo>
                    <a:cubicBezTo>
                      <a:pt x="352" y="235"/>
                      <a:pt x="316" y="180"/>
                      <a:pt x="234" y="180"/>
                    </a:cubicBezTo>
                    <a:cubicBezTo>
                      <a:pt x="154" y="180"/>
                      <a:pt x="117" y="235"/>
                      <a:pt x="117" y="326"/>
                    </a:cubicBezTo>
                    <a:cubicBezTo>
                      <a:pt x="117" y="555"/>
                      <a:pt x="460" y="557"/>
                      <a:pt x="460" y="844"/>
                    </a:cubicBezTo>
                    <a:cubicBezTo>
                      <a:pt x="460" y="982"/>
                      <a:pt x="402" y="1080"/>
                      <a:pt x="278" y="1097"/>
                    </a:cubicBezTo>
                    <a:lnTo>
                      <a:pt x="278" y="1174"/>
                    </a:lnTo>
                    <a:lnTo>
                      <a:pt x="184" y="1174"/>
                    </a:lnTo>
                    <a:lnTo>
                      <a:pt x="184" y="1097"/>
                    </a:lnTo>
                    <a:cubicBezTo>
                      <a:pt x="58" y="1080"/>
                      <a:pt x="0" y="983"/>
                      <a:pt x="0" y="844"/>
                    </a:cubicBezTo>
                    <a:lnTo>
                      <a:pt x="0" y="781"/>
                    </a:lnTo>
                    <a:lnTo>
                      <a:pt x="107" y="781"/>
                    </a:lnTo>
                    <a:lnTo>
                      <a:pt x="107" y="852"/>
                    </a:lnTo>
                    <a:cubicBezTo>
                      <a:pt x="107" y="944"/>
                      <a:pt x="145" y="996"/>
                      <a:pt x="227" y="996"/>
                    </a:cubicBezTo>
                    <a:cubicBezTo>
                      <a:pt x="310" y="996"/>
                      <a:pt x="346" y="944"/>
                      <a:pt x="346" y="852"/>
                    </a:cubicBezTo>
                    <a:cubicBezTo>
                      <a:pt x="346" y="624"/>
                      <a:pt x="5" y="621"/>
                      <a:pt x="5" y="333"/>
                    </a:cubicBezTo>
                    <a:cubicBezTo>
                      <a:pt x="5" y="193"/>
                      <a:pt x="62" y="101"/>
                      <a:pt x="184" y="82"/>
                    </a:cubicBezTo>
                    <a:lnTo>
                      <a:pt x="184" y="0"/>
                    </a:lnTo>
                    <a:lnTo>
                      <a:pt x="278" y="0"/>
                    </a:lnTo>
                    <a:lnTo>
                      <a:pt x="278" y="82"/>
                    </a:ln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g7fc7ac9247_0_7"/>
              <p:cNvSpPr/>
              <p:nvPr/>
            </p:nvSpPr>
            <p:spPr>
              <a:xfrm>
                <a:off x="3409950" y="1414463"/>
                <a:ext cx="1004886" cy="947740"/>
              </a:xfrm>
              <a:custGeom>
                <a:rect b="b" l="l" r="r" t="t"/>
                <a:pathLst>
                  <a:path extrusionOk="0" h="2634" w="2791">
                    <a:moveTo>
                      <a:pt x="773" y="2633"/>
                    </a:moveTo>
                    <a:lnTo>
                      <a:pt x="773" y="2633"/>
                    </a:lnTo>
                    <a:cubicBezTo>
                      <a:pt x="759" y="2633"/>
                      <a:pt x="743" y="2629"/>
                      <a:pt x="730" y="2622"/>
                    </a:cubicBezTo>
                    <a:cubicBezTo>
                      <a:pt x="534" y="2515"/>
                      <a:pt x="363" y="2361"/>
                      <a:pt x="238" y="2175"/>
                    </a:cubicBezTo>
                    <a:cubicBezTo>
                      <a:pt x="82" y="1945"/>
                      <a:pt x="0" y="1675"/>
                      <a:pt x="0" y="1395"/>
                    </a:cubicBezTo>
                    <a:cubicBezTo>
                      <a:pt x="0" y="626"/>
                      <a:pt x="626" y="0"/>
                      <a:pt x="1395" y="0"/>
                    </a:cubicBezTo>
                    <a:cubicBezTo>
                      <a:pt x="2164" y="0"/>
                      <a:pt x="2790" y="626"/>
                      <a:pt x="2790" y="1395"/>
                    </a:cubicBezTo>
                    <a:cubicBezTo>
                      <a:pt x="2790" y="1584"/>
                      <a:pt x="2753" y="1766"/>
                      <a:pt x="2680" y="1938"/>
                    </a:cubicBezTo>
                    <a:cubicBezTo>
                      <a:pt x="2660" y="1984"/>
                      <a:pt x="2608" y="2006"/>
                      <a:pt x="2562" y="1986"/>
                    </a:cubicBezTo>
                    <a:cubicBezTo>
                      <a:pt x="2515" y="1967"/>
                      <a:pt x="2494" y="1914"/>
                      <a:pt x="2514" y="1868"/>
                    </a:cubicBezTo>
                    <a:cubicBezTo>
                      <a:pt x="2577" y="1718"/>
                      <a:pt x="2609" y="1559"/>
                      <a:pt x="2609" y="1395"/>
                    </a:cubicBezTo>
                    <a:cubicBezTo>
                      <a:pt x="2609" y="726"/>
                      <a:pt x="2064" y="181"/>
                      <a:pt x="1395" y="181"/>
                    </a:cubicBezTo>
                    <a:cubicBezTo>
                      <a:pt x="725" y="181"/>
                      <a:pt x="181" y="726"/>
                      <a:pt x="181" y="1395"/>
                    </a:cubicBezTo>
                    <a:cubicBezTo>
                      <a:pt x="181" y="1638"/>
                      <a:pt x="252" y="1873"/>
                      <a:pt x="388" y="2074"/>
                    </a:cubicBezTo>
                    <a:cubicBezTo>
                      <a:pt x="497" y="2236"/>
                      <a:pt x="645" y="2370"/>
                      <a:pt x="816" y="2463"/>
                    </a:cubicBezTo>
                    <a:cubicBezTo>
                      <a:pt x="860" y="2487"/>
                      <a:pt x="876" y="2542"/>
                      <a:pt x="853" y="2586"/>
                    </a:cubicBezTo>
                    <a:cubicBezTo>
                      <a:pt x="836" y="2616"/>
                      <a:pt x="805" y="2633"/>
                      <a:pt x="773" y="2633"/>
                    </a:cubicBez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g7fc7ac9247_0_7"/>
              <p:cNvSpPr/>
              <p:nvPr/>
            </p:nvSpPr>
            <p:spPr>
              <a:xfrm>
                <a:off x="3878263" y="1036638"/>
                <a:ext cx="65087" cy="288925"/>
              </a:xfrm>
              <a:custGeom>
                <a:rect b="b" l="l" r="r" t="t"/>
                <a:pathLst>
                  <a:path extrusionOk="0" h="804" w="182">
                    <a:moveTo>
                      <a:pt x="91" y="803"/>
                    </a:moveTo>
                    <a:lnTo>
                      <a:pt x="91" y="803"/>
                    </a:lnTo>
                    <a:cubicBezTo>
                      <a:pt x="41" y="803"/>
                      <a:pt x="0" y="763"/>
                      <a:pt x="0" y="713"/>
                    </a:cubicBezTo>
                    <a:lnTo>
                      <a:pt x="0" y="90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0"/>
                    </a:cubicBezTo>
                    <a:lnTo>
                      <a:pt x="181" y="713"/>
                    </a:lnTo>
                    <a:cubicBezTo>
                      <a:pt x="181" y="763"/>
                      <a:pt x="141" y="803"/>
                      <a:pt x="91" y="803"/>
                    </a:cubicBez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g7fc7ac9247_0_7"/>
              <p:cNvSpPr/>
              <p:nvPr/>
            </p:nvSpPr>
            <p:spPr>
              <a:xfrm>
                <a:off x="3370263" y="1204913"/>
                <a:ext cx="206375" cy="250824"/>
              </a:xfrm>
              <a:custGeom>
                <a:rect b="b" l="l" r="r" t="t"/>
                <a:pathLst>
                  <a:path extrusionOk="0" h="697" w="572">
                    <a:moveTo>
                      <a:pt x="468" y="696"/>
                    </a:moveTo>
                    <a:lnTo>
                      <a:pt x="468" y="696"/>
                    </a:lnTo>
                    <a:cubicBezTo>
                      <a:pt x="441" y="696"/>
                      <a:pt x="413" y="683"/>
                      <a:pt x="395" y="659"/>
                    </a:cubicBezTo>
                    <a:lnTo>
                      <a:pt x="30" y="156"/>
                    </a:lnTo>
                    <a:cubicBezTo>
                      <a:pt x="0" y="115"/>
                      <a:pt x="10" y="59"/>
                      <a:pt x="49" y="30"/>
                    </a:cubicBezTo>
                    <a:cubicBezTo>
                      <a:pt x="90" y="0"/>
                      <a:pt x="147" y="9"/>
                      <a:pt x="176" y="50"/>
                    </a:cubicBezTo>
                    <a:lnTo>
                      <a:pt x="542" y="552"/>
                    </a:lnTo>
                    <a:cubicBezTo>
                      <a:pt x="571" y="593"/>
                      <a:pt x="562" y="649"/>
                      <a:pt x="522" y="679"/>
                    </a:cubicBezTo>
                    <a:cubicBezTo>
                      <a:pt x="505" y="690"/>
                      <a:pt x="487" y="696"/>
                      <a:pt x="468" y="696"/>
                    </a:cubicBez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g7fc7ac9247_0_7"/>
              <p:cNvSpPr/>
              <p:nvPr/>
            </p:nvSpPr>
            <p:spPr>
              <a:xfrm>
                <a:off x="3065463" y="1641475"/>
                <a:ext cx="285751" cy="138113"/>
              </a:xfrm>
              <a:custGeom>
                <a:rect b="b" l="l" r="r" t="t"/>
                <a:pathLst>
                  <a:path extrusionOk="0" h="385" w="795">
                    <a:moveTo>
                      <a:pt x="692" y="384"/>
                    </a:moveTo>
                    <a:lnTo>
                      <a:pt x="692" y="384"/>
                    </a:lnTo>
                    <a:cubicBezTo>
                      <a:pt x="683" y="384"/>
                      <a:pt x="673" y="383"/>
                      <a:pt x="665" y="380"/>
                    </a:cubicBezTo>
                    <a:lnTo>
                      <a:pt x="73" y="188"/>
                    </a:lnTo>
                    <a:cubicBezTo>
                      <a:pt x="25" y="172"/>
                      <a:pt x="0" y="121"/>
                      <a:pt x="15" y="74"/>
                    </a:cubicBezTo>
                    <a:cubicBezTo>
                      <a:pt x="31" y="26"/>
                      <a:pt x="81" y="0"/>
                      <a:pt x="129" y="16"/>
                    </a:cubicBezTo>
                    <a:lnTo>
                      <a:pt x="720" y="208"/>
                    </a:lnTo>
                    <a:cubicBezTo>
                      <a:pt x="768" y="223"/>
                      <a:pt x="794" y="274"/>
                      <a:pt x="779" y="322"/>
                    </a:cubicBezTo>
                    <a:cubicBezTo>
                      <a:pt x="766" y="360"/>
                      <a:pt x="730" y="384"/>
                      <a:pt x="692" y="384"/>
                    </a:cubicBez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g7fc7ac9247_0_7"/>
              <p:cNvSpPr/>
              <p:nvPr/>
            </p:nvSpPr>
            <p:spPr>
              <a:xfrm>
                <a:off x="3074988" y="2103438"/>
                <a:ext cx="285751" cy="138112"/>
              </a:xfrm>
              <a:custGeom>
                <a:rect b="b" l="l" r="r" t="t"/>
                <a:pathLst>
                  <a:path extrusionOk="0" h="385" w="79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6" y="321"/>
                    </a:cubicBezTo>
                    <a:cubicBezTo>
                      <a:pt x="0" y="274"/>
                      <a:pt x="26" y="223"/>
                      <a:pt x="74" y="207"/>
                    </a:cubicBezTo>
                    <a:lnTo>
                      <a:pt x="665" y="15"/>
                    </a:lnTo>
                    <a:cubicBezTo>
                      <a:pt x="712" y="0"/>
                      <a:pt x="763" y="26"/>
                      <a:pt x="778" y="73"/>
                    </a:cubicBezTo>
                    <a:cubicBezTo>
                      <a:pt x="794" y="121"/>
                      <a:pt x="768" y="172"/>
                      <a:pt x="720" y="187"/>
                    </a:cubicBezTo>
                    <a:lnTo>
                      <a:pt x="130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g7fc7ac9247_0_7"/>
              <p:cNvSpPr/>
              <p:nvPr/>
            </p:nvSpPr>
            <p:spPr>
              <a:xfrm>
                <a:off x="4491038" y="1614488"/>
                <a:ext cx="285750" cy="138112"/>
              </a:xfrm>
              <a:custGeom>
                <a:rect b="b" l="l" r="r" t="t"/>
                <a:pathLst>
                  <a:path extrusionOk="0" h="385" w="793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5" y="321"/>
                    </a:cubicBezTo>
                    <a:cubicBezTo>
                      <a:pt x="0" y="274"/>
                      <a:pt x="26" y="223"/>
                      <a:pt x="73" y="207"/>
                    </a:cubicBezTo>
                    <a:lnTo>
                      <a:pt x="663" y="15"/>
                    </a:lnTo>
                    <a:cubicBezTo>
                      <a:pt x="711" y="0"/>
                      <a:pt x="762" y="26"/>
                      <a:pt x="777" y="74"/>
                    </a:cubicBezTo>
                    <a:cubicBezTo>
                      <a:pt x="792" y="121"/>
                      <a:pt x="767" y="172"/>
                      <a:pt x="719" y="187"/>
                    </a:cubicBezTo>
                    <a:lnTo>
                      <a:pt x="129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g7fc7ac9247_0_7"/>
              <p:cNvSpPr/>
              <p:nvPr/>
            </p:nvSpPr>
            <p:spPr>
              <a:xfrm>
                <a:off x="4251325" y="1189038"/>
                <a:ext cx="206375" cy="250824"/>
              </a:xfrm>
              <a:custGeom>
                <a:rect b="b" l="l" r="r" t="t"/>
                <a:pathLst>
                  <a:path extrusionOk="0" h="696" w="572">
                    <a:moveTo>
                      <a:pt x="102" y="695"/>
                    </a:moveTo>
                    <a:lnTo>
                      <a:pt x="102" y="695"/>
                    </a:lnTo>
                    <a:cubicBezTo>
                      <a:pt x="84" y="695"/>
                      <a:pt x="66" y="690"/>
                      <a:pt x="50" y="678"/>
                    </a:cubicBezTo>
                    <a:cubicBezTo>
                      <a:pt x="9" y="649"/>
                      <a:pt x="0" y="592"/>
                      <a:pt x="30" y="552"/>
                    </a:cubicBezTo>
                    <a:lnTo>
                      <a:pt x="394" y="49"/>
                    </a:lnTo>
                    <a:cubicBezTo>
                      <a:pt x="424" y="9"/>
                      <a:pt x="481" y="0"/>
                      <a:pt x="521" y="29"/>
                    </a:cubicBezTo>
                    <a:cubicBezTo>
                      <a:pt x="561" y="59"/>
                      <a:pt x="571" y="115"/>
                      <a:pt x="541" y="155"/>
                    </a:cubicBezTo>
                    <a:lnTo>
                      <a:pt x="176" y="658"/>
                    </a:lnTo>
                    <a:cubicBezTo>
                      <a:pt x="158" y="682"/>
                      <a:pt x="131" y="695"/>
                      <a:pt x="102" y="695"/>
                    </a:cubicBez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84" name="Google Shape;184;g7fc7ac9247_0_7"/>
          <p:cNvPicPr preferRelativeResize="0"/>
          <p:nvPr/>
        </p:nvPicPr>
        <p:blipFill rotWithShape="1">
          <a:blip r:embed="rId3">
            <a:alphaModFix/>
          </a:blip>
          <a:srcRect b="0" l="8221" r="8221" t="0"/>
          <a:stretch/>
        </p:blipFill>
        <p:spPr>
          <a:xfrm>
            <a:off x="1" y="0"/>
            <a:ext cx="42978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85" name="Google Shape;185;g7fc7ac9247_0_7"/>
          <p:cNvSpPr txBox="1"/>
          <p:nvPr/>
        </p:nvSpPr>
        <p:spPr>
          <a:xfrm>
            <a:off x="5217124" y="5110550"/>
            <a:ext cx="637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10132B"/>
                </a:solidFill>
                <a:latin typeface="Quicksand"/>
                <a:ea typeface="Quicksand"/>
                <a:cs typeface="Quicksand"/>
                <a:sym typeface="Quicksand"/>
              </a:rPr>
              <a:t>You can connect me via below platforms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g7fc7ac9247_0_7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66850" y="5572250"/>
            <a:ext cx="579100" cy="5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7fc7ac9247_0_7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011400" y="5572250"/>
            <a:ext cx="579100" cy="5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fc7ac9247_0_228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g7fc7ac9247_0_228"/>
          <p:cNvSpPr txBox="1"/>
          <p:nvPr/>
        </p:nvSpPr>
        <p:spPr>
          <a:xfrm>
            <a:off x="4978700" y="4173400"/>
            <a:ext cx="6617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10132B"/>
                </a:solidFill>
                <a:latin typeface="Quicksand"/>
                <a:ea typeface="Quicksand"/>
                <a:cs typeface="Quicksand"/>
                <a:sym typeface="Quicksand"/>
              </a:rPr>
              <a:t>I have 2 years experience in React Native and React JS.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7fc7ac9247_0_228"/>
          <p:cNvSpPr txBox="1"/>
          <p:nvPr/>
        </p:nvSpPr>
        <p:spPr>
          <a:xfrm>
            <a:off x="9917743" y="2036659"/>
            <a:ext cx="1705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212459"/>
                </a:solidFill>
                <a:latin typeface="Quicksand"/>
                <a:ea typeface="Quicksand"/>
                <a:cs typeface="Quicksand"/>
                <a:sym typeface="Quicksand"/>
              </a:rPr>
              <a:t>Hello!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7fc7ac9247_0_228"/>
          <p:cNvSpPr txBox="1"/>
          <p:nvPr/>
        </p:nvSpPr>
        <p:spPr>
          <a:xfrm>
            <a:off x="4684193" y="2917750"/>
            <a:ext cx="6906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1" lang="en-US" sz="4400" u="none" cap="none" strike="noStrike">
                <a:solidFill>
                  <a:srgbClr val="212459"/>
                </a:solidFill>
                <a:latin typeface="Quicksand"/>
                <a:ea typeface="Quicksand"/>
                <a:cs typeface="Quicksand"/>
                <a:sym typeface="Quicksand"/>
              </a:rPr>
              <a:t>I am Harsh Jobanputra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7fc7ac9247_0_228"/>
          <p:cNvSpPr txBox="1"/>
          <p:nvPr/>
        </p:nvSpPr>
        <p:spPr>
          <a:xfrm>
            <a:off x="5217124" y="5110550"/>
            <a:ext cx="637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10132B"/>
                </a:solidFill>
                <a:latin typeface="Quicksand"/>
                <a:ea typeface="Quicksand"/>
                <a:cs typeface="Quicksand"/>
                <a:sym typeface="Quicksand"/>
              </a:rPr>
              <a:t>You can connect me via below platforms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g7fc7ac9247_0_228"/>
          <p:cNvGrpSpPr/>
          <p:nvPr/>
        </p:nvGrpSpPr>
        <p:grpSpPr>
          <a:xfrm>
            <a:off x="4356302" y="-517048"/>
            <a:ext cx="7788814" cy="2323157"/>
            <a:chOff x="4356302" y="-517048"/>
            <a:chExt cx="7788814" cy="2323157"/>
          </a:xfrm>
        </p:grpSpPr>
        <p:grpSp>
          <p:nvGrpSpPr>
            <p:cNvPr id="199" name="Google Shape;199;g7fc7ac9247_0_228"/>
            <p:cNvGrpSpPr/>
            <p:nvPr/>
          </p:nvGrpSpPr>
          <p:grpSpPr>
            <a:xfrm>
              <a:off x="5971849" y="-242619"/>
              <a:ext cx="1092592" cy="995003"/>
              <a:chOff x="2135188" y="3590925"/>
              <a:chExt cx="1635128" cy="1489080"/>
            </a:xfrm>
          </p:grpSpPr>
          <p:sp>
            <p:nvSpPr>
              <p:cNvPr id="200" name="Google Shape;200;g7fc7ac9247_0_228"/>
              <p:cNvSpPr/>
              <p:nvPr/>
            </p:nvSpPr>
            <p:spPr>
              <a:xfrm>
                <a:off x="2135188" y="3590925"/>
                <a:ext cx="1635128" cy="1489080"/>
              </a:xfrm>
              <a:custGeom>
                <a:rect b="b" l="l" r="r" t="t"/>
                <a:pathLst>
                  <a:path extrusionOk="0" h="4138" w="4543">
                    <a:moveTo>
                      <a:pt x="2271" y="478"/>
                    </a:moveTo>
                    <a:lnTo>
                      <a:pt x="2271" y="478"/>
                    </a:lnTo>
                    <a:cubicBezTo>
                      <a:pt x="1845" y="478"/>
                      <a:pt x="1446" y="642"/>
                      <a:pt x="1146" y="942"/>
                    </a:cubicBezTo>
                    <a:cubicBezTo>
                      <a:pt x="525" y="1563"/>
                      <a:pt x="525" y="2573"/>
                      <a:pt x="1146" y="3193"/>
                    </a:cubicBezTo>
                    <a:cubicBezTo>
                      <a:pt x="1445" y="3493"/>
                      <a:pt x="1845" y="3658"/>
                      <a:pt x="2271" y="3658"/>
                    </a:cubicBezTo>
                    <a:cubicBezTo>
                      <a:pt x="2696" y="3658"/>
                      <a:pt x="3096" y="3493"/>
                      <a:pt x="3396" y="3193"/>
                    </a:cubicBezTo>
                    <a:cubicBezTo>
                      <a:pt x="4017" y="2573"/>
                      <a:pt x="4017" y="1563"/>
                      <a:pt x="3397" y="942"/>
                    </a:cubicBezTo>
                    <a:cubicBezTo>
                      <a:pt x="3096" y="642"/>
                      <a:pt x="2696" y="478"/>
                      <a:pt x="2271" y="478"/>
                    </a:cubicBezTo>
                    <a:close/>
                    <a:moveTo>
                      <a:pt x="2271" y="3839"/>
                    </a:moveTo>
                    <a:lnTo>
                      <a:pt x="2271" y="3839"/>
                    </a:lnTo>
                    <a:cubicBezTo>
                      <a:pt x="1797" y="3839"/>
                      <a:pt x="1352" y="3655"/>
                      <a:pt x="1018" y="3321"/>
                    </a:cubicBezTo>
                    <a:cubicBezTo>
                      <a:pt x="327" y="2630"/>
                      <a:pt x="327" y="1506"/>
                      <a:pt x="1018" y="815"/>
                    </a:cubicBezTo>
                    <a:cubicBezTo>
                      <a:pt x="1352" y="481"/>
                      <a:pt x="1797" y="297"/>
                      <a:pt x="2271" y="297"/>
                    </a:cubicBezTo>
                    <a:cubicBezTo>
                      <a:pt x="2744" y="297"/>
                      <a:pt x="3190" y="481"/>
                      <a:pt x="3524" y="815"/>
                    </a:cubicBezTo>
                    <a:cubicBezTo>
                      <a:pt x="4215" y="1506"/>
                      <a:pt x="4215" y="2630"/>
                      <a:pt x="3524" y="3321"/>
                    </a:cubicBezTo>
                    <a:cubicBezTo>
                      <a:pt x="3190" y="3655"/>
                      <a:pt x="2744" y="3839"/>
                      <a:pt x="2271" y="3839"/>
                    </a:cubicBezTo>
                    <a:close/>
                    <a:moveTo>
                      <a:pt x="2271" y="181"/>
                    </a:moveTo>
                    <a:lnTo>
                      <a:pt x="2271" y="181"/>
                    </a:lnTo>
                    <a:cubicBezTo>
                      <a:pt x="1766" y="181"/>
                      <a:pt x="1292" y="377"/>
                      <a:pt x="935" y="732"/>
                    </a:cubicBezTo>
                    <a:cubicBezTo>
                      <a:pt x="199" y="1469"/>
                      <a:pt x="199" y="2667"/>
                      <a:pt x="935" y="3404"/>
                    </a:cubicBezTo>
                    <a:cubicBezTo>
                      <a:pt x="1292" y="3760"/>
                      <a:pt x="1766" y="3956"/>
                      <a:pt x="2271" y="3956"/>
                    </a:cubicBezTo>
                    <a:cubicBezTo>
                      <a:pt x="2776" y="3956"/>
                      <a:pt x="3251" y="3760"/>
                      <a:pt x="3607" y="3404"/>
                    </a:cubicBezTo>
                    <a:cubicBezTo>
                      <a:pt x="4343" y="2667"/>
                      <a:pt x="4343" y="1469"/>
                      <a:pt x="3607" y="732"/>
                    </a:cubicBezTo>
                    <a:cubicBezTo>
                      <a:pt x="3251" y="377"/>
                      <a:pt x="2776" y="181"/>
                      <a:pt x="2271" y="181"/>
                    </a:cubicBezTo>
                    <a:close/>
                    <a:moveTo>
                      <a:pt x="2271" y="4137"/>
                    </a:moveTo>
                    <a:lnTo>
                      <a:pt x="2271" y="4137"/>
                    </a:lnTo>
                    <a:cubicBezTo>
                      <a:pt x="1717" y="4137"/>
                      <a:pt x="1198" y="3922"/>
                      <a:pt x="807" y="3531"/>
                    </a:cubicBezTo>
                    <a:cubicBezTo>
                      <a:pt x="0" y="2724"/>
                      <a:pt x="0" y="1411"/>
                      <a:pt x="807" y="604"/>
                    </a:cubicBezTo>
                    <a:cubicBezTo>
                      <a:pt x="1198" y="214"/>
                      <a:pt x="1717" y="0"/>
                      <a:pt x="2271" y="0"/>
                    </a:cubicBezTo>
                    <a:cubicBezTo>
                      <a:pt x="2824" y="0"/>
                      <a:pt x="3344" y="214"/>
                      <a:pt x="3735" y="604"/>
                    </a:cubicBezTo>
                    <a:cubicBezTo>
                      <a:pt x="4542" y="1411"/>
                      <a:pt x="4542" y="2724"/>
                      <a:pt x="3735" y="3531"/>
                    </a:cubicBezTo>
                    <a:cubicBezTo>
                      <a:pt x="3344" y="3922"/>
                      <a:pt x="2824" y="4137"/>
                      <a:pt x="2271" y="4137"/>
                    </a:cubicBezTo>
                    <a:close/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g7fc7ac9247_0_228"/>
              <p:cNvSpPr/>
              <p:nvPr/>
            </p:nvSpPr>
            <p:spPr>
              <a:xfrm>
                <a:off x="2514600" y="3898900"/>
                <a:ext cx="92075" cy="92075"/>
              </a:xfrm>
              <a:custGeom>
                <a:rect b="b" l="l" r="r" t="t"/>
                <a:pathLst>
                  <a:path extrusionOk="0" h="256" w="256">
                    <a:moveTo>
                      <a:pt x="237" y="228"/>
                    </a:moveTo>
                    <a:lnTo>
                      <a:pt x="237" y="228"/>
                    </a:lnTo>
                    <a:cubicBezTo>
                      <a:pt x="255" y="211"/>
                      <a:pt x="255" y="182"/>
                      <a:pt x="237" y="164"/>
                    </a:cubicBezTo>
                    <a:lnTo>
                      <a:pt x="94" y="21"/>
                    </a:lnTo>
                    <a:cubicBezTo>
                      <a:pt x="76" y="3"/>
                      <a:pt x="51" y="0"/>
                      <a:pt x="37" y="13"/>
                    </a:cubicBezTo>
                    <a:lnTo>
                      <a:pt x="25" y="24"/>
                    </a:lnTo>
                    <a:lnTo>
                      <a:pt x="13" y="37"/>
                    </a:lnTo>
                    <a:cubicBezTo>
                      <a:pt x="0" y="51"/>
                      <a:pt x="4" y="77"/>
                      <a:pt x="21" y="94"/>
                    </a:cubicBezTo>
                    <a:lnTo>
                      <a:pt x="164" y="237"/>
                    </a:lnTo>
                    <a:cubicBezTo>
                      <a:pt x="182" y="255"/>
                      <a:pt x="210" y="255"/>
                      <a:pt x="228" y="237"/>
                    </a:cubicBezTo>
                    <a:lnTo>
                      <a:pt x="237" y="228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g7fc7ac9247_0_228"/>
              <p:cNvSpPr/>
              <p:nvPr/>
            </p:nvSpPr>
            <p:spPr>
              <a:xfrm>
                <a:off x="2346325" y="4316413"/>
                <a:ext cx="106363" cy="38100"/>
              </a:xfrm>
              <a:custGeom>
                <a:rect b="b" l="l" r="r" t="t"/>
                <a:pathLst>
                  <a:path extrusionOk="0" h="104" w="294">
                    <a:moveTo>
                      <a:pt x="293" y="45"/>
                    </a:moveTo>
                    <a:lnTo>
                      <a:pt x="293" y="45"/>
                    </a:lnTo>
                    <a:cubicBezTo>
                      <a:pt x="293" y="21"/>
                      <a:pt x="273" y="0"/>
                      <a:pt x="248" y="0"/>
                    </a:cubicBezTo>
                    <a:lnTo>
                      <a:pt x="47" y="0"/>
                    </a:lnTo>
                    <a:cubicBezTo>
                      <a:pt x="21" y="0"/>
                      <a:pt x="1" y="15"/>
                      <a:pt x="1" y="35"/>
                    </a:cubicBezTo>
                    <a:cubicBezTo>
                      <a:pt x="0" y="53"/>
                      <a:pt x="21" y="103"/>
                      <a:pt x="47" y="103"/>
                    </a:cubicBezTo>
                    <a:lnTo>
                      <a:pt x="248" y="103"/>
                    </a:lnTo>
                    <a:cubicBezTo>
                      <a:pt x="273" y="103"/>
                      <a:pt x="293" y="83"/>
                      <a:pt x="293" y="58"/>
                    </a:cubicBezTo>
                    <a:lnTo>
                      <a:pt x="293" y="45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g7fc7ac9247_0_228"/>
              <p:cNvSpPr/>
              <p:nvPr/>
            </p:nvSpPr>
            <p:spPr>
              <a:xfrm>
                <a:off x="2514600" y="4679950"/>
                <a:ext cx="92075" cy="92075"/>
              </a:xfrm>
              <a:custGeom>
                <a:rect b="b" l="l" r="r" t="t"/>
                <a:pathLst>
                  <a:path extrusionOk="0" h="256" w="256">
                    <a:moveTo>
                      <a:pt x="228" y="17"/>
                    </a:moveTo>
                    <a:lnTo>
                      <a:pt x="228" y="17"/>
                    </a:lnTo>
                    <a:cubicBezTo>
                      <a:pt x="210" y="0"/>
                      <a:pt x="182" y="0"/>
                      <a:pt x="164" y="17"/>
                    </a:cubicBezTo>
                    <a:lnTo>
                      <a:pt x="21" y="161"/>
                    </a:lnTo>
                    <a:cubicBezTo>
                      <a:pt x="4" y="178"/>
                      <a:pt x="0" y="204"/>
                      <a:pt x="13" y="218"/>
                    </a:cubicBezTo>
                    <a:lnTo>
                      <a:pt x="25" y="230"/>
                    </a:lnTo>
                    <a:lnTo>
                      <a:pt x="37" y="243"/>
                    </a:lnTo>
                    <a:cubicBezTo>
                      <a:pt x="51" y="255"/>
                      <a:pt x="76" y="251"/>
                      <a:pt x="94" y="234"/>
                    </a:cubicBezTo>
                    <a:lnTo>
                      <a:pt x="237" y="90"/>
                    </a:lnTo>
                    <a:cubicBezTo>
                      <a:pt x="255" y="73"/>
                      <a:pt x="255" y="44"/>
                      <a:pt x="237" y="27"/>
                    </a:cubicBezTo>
                    <a:lnTo>
                      <a:pt x="228" y="17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g7fc7ac9247_0_228"/>
              <p:cNvSpPr/>
              <p:nvPr/>
            </p:nvSpPr>
            <p:spPr>
              <a:xfrm>
                <a:off x="2933700" y="4835525"/>
                <a:ext cx="38100" cy="104775"/>
              </a:xfrm>
              <a:custGeom>
                <a:rect b="b" l="l" r="r" t="t"/>
                <a:pathLst>
                  <a:path extrusionOk="0" h="293" w="105">
                    <a:moveTo>
                      <a:pt x="45" y="0"/>
                    </a:moveTo>
                    <a:lnTo>
                      <a:pt x="45" y="0"/>
                    </a:lnTo>
                    <a:cubicBezTo>
                      <a:pt x="20" y="0"/>
                      <a:pt x="0" y="20"/>
                      <a:pt x="0" y="45"/>
                    </a:cubicBezTo>
                    <a:lnTo>
                      <a:pt x="0" y="246"/>
                    </a:lnTo>
                    <a:cubicBezTo>
                      <a:pt x="0" y="271"/>
                      <a:pt x="16" y="292"/>
                      <a:pt x="35" y="292"/>
                    </a:cubicBezTo>
                    <a:cubicBezTo>
                      <a:pt x="54" y="292"/>
                      <a:pt x="104" y="271"/>
                      <a:pt x="104" y="246"/>
                    </a:cubicBezTo>
                    <a:lnTo>
                      <a:pt x="104" y="45"/>
                    </a:lnTo>
                    <a:cubicBezTo>
                      <a:pt x="104" y="20"/>
                      <a:pt x="83" y="0"/>
                      <a:pt x="58" y="0"/>
                    </a:cubicBezTo>
                    <a:lnTo>
                      <a:pt x="45" y="0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g7fc7ac9247_0_228"/>
              <p:cNvSpPr/>
              <p:nvPr/>
            </p:nvSpPr>
            <p:spPr>
              <a:xfrm>
                <a:off x="3297238" y="4679950"/>
                <a:ext cx="92075" cy="92075"/>
              </a:xfrm>
              <a:custGeom>
                <a:rect b="b" l="l" r="r" t="t"/>
                <a:pathLst>
                  <a:path extrusionOk="0" h="256" w="257">
                    <a:moveTo>
                      <a:pt x="18" y="27"/>
                    </a:moveTo>
                    <a:lnTo>
                      <a:pt x="18" y="27"/>
                    </a:lnTo>
                    <a:cubicBezTo>
                      <a:pt x="0" y="44"/>
                      <a:pt x="0" y="73"/>
                      <a:pt x="18" y="90"/>
                    </a:cubicBezTo>
                    <a:lnTo>
                      <a:pt x="161" y="234"/>
                    </a:lnTo>
                    <a:cubicBezTo>
                      <a:pt x="179" y="251"/>
                      <a:pt x="205" y="255"/>
                      <a:pt x="219" y="243"/>
                    </a:cubicBezTo>
                    <a:lnTo>
                      <a:pt x="231" y="230"/>
                    </a:lnTo>
                    <a:lnTo>
                      <a:pt x="243" y="218"/>
                    </a:lnTo>
                    <a:cubicBezTo>
                      <a:pt x="256" y="204"/>
                      <a:pt x="252" y="178"/>
                      <a:pt x="234" y="161"/>
                    </a:cubicBezTo>
                    <a:lnTo>
                      <a:pt x="92" y="17"/>
                    </a:lnTo>
                    <a:cubicBezTo>
                      <a:pt x="74" y="0"/>
                      <a:pt x="45" y="0"/>
                      <a:pt x="28" y="17"/>
                    </a:cubicBezTo>
                    <a:lnTo>
                      <a:pt x="18" y="27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g7fc7ac9247_0_228"/>
              <p:cNvSpPr/>
              <p:nvPr/>
            </p:nvSpPr>
            <p:spPr>
              <a:xfrm>
                <a:off x="3451225" y="4316413"/>
                <a:ext cx="106363" cy="38100"/>
              </a:xfrm>
              <a:custGeom>
                <a:rect b="b" l="l" r="r" t="t"/>
                <a:pathLst>
                  <a:path extrusionOk="0" h="105" w="294">
                    <a:moveTo>
                      <a:pt x="0" y="58"/>
                    </a:moveTo>
                    <a:lnTo>
                      <a:pt x="0" y="58"/>
                    </a:lnTo>
                    <a:cubicBezTo>
                      <a:pt x="0" y="83"/>
                      <a:pt x="21" y="103"/>
                      <a:pt x="46" y="103"/>
                    </a:cubicBezTo>
                    <a:lnTo>
                      <a:pt x="248" y="104"/>
                    </a:lnTo>
                    <a:cubicBezTo>
                      <a:pt x="272" y="104"/>
                      <a:pt x="293" y="88"/>
                      <a:pt x="293" y="69"/>
                    </a:cubicBezTo>
                    <a:cubicBezTo>
                      <a:pt x="293" y="50"/>
                      <a:pt x="272" y="0"/>
                      <a:pt x="248" y="0"/>
                    </a:cubicBezTo>
                    <a:lnTo>
                      <a:pt x="46" y="0"/>
                    </a:lnTo>
                    <a:cubicBezTo>
                      <a:pt x="21" y="0"/>
                      <a:pt x="0" y="21"/>
                      <a:pt x="0" y="45"/>
                    </a:cubicBezTo>
                    <a:lnTo>
                      <a:pt x="0" y="58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g7fc7ac9247_0_228"/>
              <p:cNvSpPr/>
              <p:nvPr/>
            </p:nvSpPr>
            <p:spPr>
              <a:xfrm>
                <a:off x="3297238" y="3898900"/>
                <a:ext cx="92075" cy="92075"/>
              </a:xfrm>
              <a:custGeom>
                <a:rect b="b" l="l" r="r" t="t"/>
                <a:pathLst>
                  <a:path extrusionOk="0" h="256" w="257">
                    <a:moveTo>
                      <a:pt x="28" y="238"/>
                    </a:moveTo>
                    <a:lnTo>
                      <a:pt x="28" y="238"/>
                    </a:lnTo>
                    <a:cubicBezTo>
                      <a:pt x="45" y="255"/>
                      <a:pt x="74" y="255"/>
                      <a:pt x="92" y="238"/>
                    </a:cubicBezTo>
                    <a:lnTo>
                      <a:pt x="235" y="94"/>
                    </a:lnTo>
                    <a:cubicBezTo>
                      <a:pt x="252" y="77"/>
                      <a:pt x="256" y="51"/>
                      <a:pt x="243" y="37"/>
                    </a:cubicBezTo>
                    <a:lnTo>
                      <a:pt x="231" y="24"/>
                    </a:lnTo>
                    <a:lnTo>
                      <a:pt x="219" y="13"/>
                    </a:lnTo>
                    <a:cubicBezTo>
                      <a:pt x="205" y="0"/>
                      <a:pt x="179" y="3"/>
                      <a:pt x="161" y="21"/>
                    </a:cubicBezTo>
                    <a:lnTo>
                      <a:pt x="18" y="164"/>
                    </a:lnTo>
                    <a:cubicBezTo>
                      <a:pt x="0" y="182"/>
                      <a:pt x="0" y="211"/>
                      <a:pt x="18" y="228"/>
                    </a:cubicBezTo>
                    <a:lnTo>
                      <a:pt x="28" y="238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g7fc7ac9247_0_228"/>
              <p:cNvSpPr/>
              <p:nvPr/>
            </p:nvSpPr>
            <p:spPr>
              <a:xfrm>
                <a:off x="2933700" y="3730625"/>
                <a:ext cx="38100" cy="104775"/>
              </a:xfrm>
              <a:custGeom>
                <a:rect b="b" l="l" r="r" t="t"/>
                <a:pathLst>
                  <a:path extrusionOk="0" h="293" w="105">
                    <a:moveTo>
                      <a:pt x="58" y="292"/>
                    </a:moveTo>
                    <a:lnTo>
                      <a:pt x="58" y="292"/>
                    </a:lnTo>
                    <a:cubicBezTo>
                      <a:pt x="83" y="292"/>
                      <a:pt x="104" y="272"/>
                      <a:pt x="104" y="247"/>
                    </a:cubicBezTo>
                    <a:lnTo>
                      <a:pt x="104" y="46"/>
                    </a:lnTo>
                    <a:cubicBezTo>
                      <a:pt x="104" y="21"/>
                      <a:pt x="88" y="1"/>
                      <a:pt x="69" y="0"/>
                    </a:cubicBezTo>
                    <a:cubicBezTo>
                      <a:pt x="50" y="0"/>
                      <a:pt x="0" y="21"/>
                      <a:pt x="0" y="46"/>
                    </a:cubicBezTo>
                    <a:lnTo>
                      <a:pt x="0" y="247"/>
                    </a:lnTo>
                    <a:cubicBezTo>
                      <a:pt x="0" y="272"/>
                      <a:pt x="20" y="292"/>
                      <a:pt x="45" y="292"/>
                    </a:cubicBezTo>
                    <a:lnTo>
                      <a:pt x="58" y="292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g7fc7ac9247_0_228"/>
              <p:cNvSpPr/>
              <p:nvPr/>
            </p:nvSpPr>
            <p:spPr>
              <a:xfrm>
                <a:off x="2760663" y="4143375"/>
                <a:ext cx="250825" cy="250825"/>
              </a:xfrm>
              <a:custGeom>
                <a:rect b="b" l="l" r="r" t="t"/>
                <a:pathLst>
                  <a:path extrusionOk="0" h="698" w="698">
                    <a:moveTo>
                      <a:pt x="661" y="515"/>
                    </a:moveTo>
                    <a:lnTo>
                      <a:pt x="661" y="515"/>
                    </a:lnTo>
                    <a:cubicBezTo>
                      <a:pt x="697" y="551"/>
                      <a:pt x="697" y="608"/>
                      <a:pt x="661" y="644"/>
                    </a:cubicBezTo>
                    <a:lnTo>
                      <a:pt x="642" y="662"/>
                    </a:lnTo>
                    <a:cubicBezTo>
                      <a:pt x="608" y="697"/>
                      <a:pt x="550" y="697"/>
                      <a:pt x="515" y="662"/>
                    </a:cubicBezTo>
                    <a:lnTo>
                      <a:pt x="66" y="214"/>
                    </a:lnTo>
                    <a:cubicBezTo>
                      <a:pt x="31" y="178"/>
                      <a:pt x="2" y="116"/>
                      <a:pt x="0" y="75"/>
                    </a:cubicBezTo>
                    <a:cubicBezTo>
                      <a:pt x="0" y="34"/>
                      <a:pt x="33" y="0"/>
                      <a:pt x="74" y="2"/>
                    </a:cubicBezTo>
                    <a:cubicBezTo>
                      <a:pt x="115" y="2"/>
                      <a:pt x="177" y="32"/>
                      <a:pt x="212" y="67"/>
                    </a:cubicBezTo>
                    <a:lnTo>
                      <a:pt x="661" y="515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g7fc7ac9247_0_228"/>
              <p:cNvSpPr/>
              <p:nvPr/>
            </p:nvSpPr>
            <p:spPr>
              <a:xfrm>
                <a:off x="2889250" y="4049713"/>
                <a:ext cx="349249" cy="349249"/>
              </a:xfrm>
              <a:custGeom>
                <a:rect b="b" l="l" r="r" t="t"/>
                <a:pathLst>
                  <a:path extrusionOk="0" h="972" w="971">
                    <a:moveTo>
                      <a:pt x="145" y="931"/>
                    </a:moveTo>
                    <a:lnTo>
                      <a:pt x="145" y="931"/>
                    </a:lnTo>
                    <a:cubicBezTo>
                      <a:pt x="110" y="966"/>
                      <a:pt x="58" y="971"/>
                      <a:pt x="28" y="942"/>
                    </a:cubicBezTo>
                    <a:cubicBezTo>
                      <a:pt x="0" y="913"/>
                      <a:pt x="4" y="861"/>
                      <a:pt x="40" y="825"/>
                    </a:cubicBezTo>
                    <a:lnTo>
                      <a:pt x="800" y="66"/>
                    </a:lnTo>
                    <a:cubicBezTo>
                      <a:pt x="834" y="31"/>
                      <a:pt x="888" y="1"/>
                      <a:pt x="917" y="1"/>
                    </a:cubicBezTo>
                    <a:cubicBezTo>
                      <a:pt x="947" y="0"/>
                      <a:pt x="970" y="24"/>
                      <a:pt x="970" y="54"/>
                    </a:cubicBezTo>
                    <a:cubicBezTo>
                      <a:pt x="969" y="84"/>
                      <a:pt x="940" y="136"/>
                      <a:pt x="905" y="172"/>
                    </a:cubicBezTo>
                    <a:lnTo>
                      <a:pt x="145" y="931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" name="Google Shape;211;g7fc7ac9247_0_228"/>
            <p:cNvGrpSpPr/>
            <p:nvPr/>
          </p:nvGrpSpPr>
          <p:grpSpPr>
            <a:xfrm>
              <a:off x="5700308" y="797766"/>
              <a:ext cx="1657979" cy="914383"/>
              <a:chOff x="5265738" y="5084763"/>
              <a:chExt cx="2481261" cy="1368428"/>
            </a:xfrm>
          </p:grpSpPr>
          <p:sp>
            <p:nvSpPr>
              <p:cNvPr id="212" name="Google Shape;212;g7fc7ac9247_0_228"/>
              <p:cNvSpPr/>
              <p:nvPr/>
            </p:nvSpPr>
            <p:spPr>
              <a:xfrm>
                <a:off x="7173913" y="5557838"/>
                <a:ext cx="180975" cy="180975"/>
              </a:xfrm>
              <a:custGeom>
                <a:rect b="b" l="l" r="r" t="t"/>
                <a:pathLst>
                  <a:path extrusionOk="0" h="501" w="502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g7fc7ac9247_0_228"/>
              <p:cNvSpPr/>
              <p:nvPr/>
            </p:nvSpPr>
            <p:spPr>
              <a:xfrm>
                <a:off x="5627688" y="5230813"/>
                <a:ext cx="180975" cy="180975"/>
              </a:xfrm>
              <a:custGeom>
                <a:rect b="b" l="l" r="r" t="t"/>
                <a:pathLst>
                  <a:path extrusionOk="0" h="501" w="501">
                    <a:moveTo>
                      <a:pt x="0" y="500"/>
                    </a:moveTo>
                    <a:lnTo>
                      <a:pt x="500" y="0"/>
                    </a:lnTo>
                    <a:lnTo>
                      <a:pt x="0" y="0"/>
                    </a:lnTo>
                    <a:lnTo>
                      <a:pt x="0" y="500"/>
                    </a:ln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g7fc7ac9247_0_228"/>
              <p:cNvSpPr/>
              <p:nvPr/>
            </p:nvSpPr>
            <p:spPr>
              <a:xfrm>
                <a:off x="5627688" y="5884863"/>
                <a:ext cx="180975" cy="180975"/>
              </a:xfrm>
              <a:custGeom>
                <a:rect b="b" l="l" r="r" t="t"/>
                <a:pathLst>
                  <a:path extrusionOk="0" h="502" w="501">
                    <a:moveTo>
                      <a:pt x="500" y="501"/>
                    </a:moveTo>
                    <a:lnTo>
                      <a:pt x="0" y="0"/>
                    </a:lnTo>
                    <a:lnTo>
                      <a:pt x="0" y="501"/>
                    </a:lnTo>
                    <a:lnTo>
                      <a:pt x="500" y="501"/>
                    </a:ln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g7fc7ac9247_0_228"/>
              <p:cNvSpPr/>
              <p:nvPr/>
            </p:nvSpPr>
            <p:spPr>
              <a:xfrm>
                <a:off x="7432675" y="5884863"/>
                <a:ext cx="180975" cy="180975"/>
              </a:xfrm>
              <a:custGeom>
                <a:rect b="b" l="l" r="r" t="t"/>
                <a:pathLst>
                  <a:path extrusionOk="0" h="502" w="502">
                    <a:moveTo>
                      <a:pt x="501" y="0"/>
                    </a:moveTo>
                    <a:lnTo>
                      <a:pt x="0" y="501"/>
                    </a:lnTo>
                    <a:lnTo>
                      <a:pt x="501" y="501"/>
                    </a:lnTo>
                    <a:lnTo>
                      <a:pt x="501" y="0"/>
                    </a:ln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g7fc7ac9247_0_228"/>
              <p:cNvSpPr/>
              <p:nvPr/>
            </p:nvSpPr>
            <p:spPr>
              <a:xfrm>
                <a:off x="5265738" y="5329238"/>
                <a:ext cx="2252661" cy="1123953"/>
              </a:xfrm>
              <a:custGeom>
                <a:rect b="b" l="l" r="r" t="t"/>
                <a:pathLst>
                  <a:path extrusionOk="0" h="3124" w="6258">
                    <a:moveTo>
                      <a:pt x="6167" y="3123"/>
                    </a:moveTo>
                    <a:lnTo>
                      <a:pt x="180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0"/>
                    </a:lnTo>
                    <a:cubicBezTo>
                      <a:pt x="0" y="40"/>
                      <a:pt x="40" y="0"/>
                      <a:pt x="90" y="0"/>
                    </a:cubicBezTo>
                    <a:cubicBezTo>
                      <a:pt x="140" y="0"/>
                      <a:pt x="180" y="40"/>
                      <a:pt x="180" y="90"/>
                    </a:cubicBezTo>
                    <a:lnTo>
                      <a:pt x="180" y="2942"/>
                    </a:lnTo>
                    <a:lnTo>
                      <a:pt x="6167" y="2942"/>
                    </a:lnTo>
                    <a:cubicBezTo>
                      <a:pt x="6217" y="2942"/>
                      <a:pt x="6257" y="2982"/>
                      <a:pt x="6257" y="3032"/>
                    </a:cubicBezTo>
                    <a:cubicBezTo>
                      <a:pt x="6257" y="3082"/>
                      <a:pt x="6217" y="3123"/>
                      <a:pt x="6167" y="3123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g7fc7ac9247_0_228"/>
              <p:cNvSpPr/>
              <p:nvPr/>
            </p:nvSpPr>
            <p:spPr>
              <a:xfrm>
                <a:off x="5380038" y="5214938"/>
                <a:ext cx="2254257" cy="1123953"/>
              </a:xfrm>
              <a:custGeom>
                <a:rect b="b" l="l" r="r" t="t"/>
                <a:pathLst>
                  <a:path extrusionOk="0" h="3124" w="6260">
                    <a:moveTo>
                      <a:pt x="6168" y="3123"/>
                    </a:moveTo>
                    <a:lnTo>
                      <a:pt x="181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1"/>
                    </a:cubicBezTo>
                    <a:lnTo>
                      <a:pt x="181" y="2942"/>
                    </a:lnTo>
                    <a:lnTo>
                      <a:pt x="6168" y="2942"/>
                    </a:lnTo>
                    <a:cubicBezTo>
                      <a:pt x="6218" y="2942"/>
                      <a:pt x="6259" y="2983"/>
                      <a:pt x="6259" y="3033"/>
                    </a:cubicBezTo>
                    <a:cubicBezTo>
                      <a:pt x="6259" y="3083"/>
                      <a:pt x="6218" y="3123"/>
                      <a:pt x="6168" y="3123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g7fc7ac9247_0_228"/>
              <p:cNvSpPr/>
              <p:nvPr/>
            </p:nvSpPr>
            <p:spPr>
              <a:xfrm>
                <a:off x="5594350" y="5195888"/>
                <a:ext cx="2051056" cy="903285"/>
              </a:xfrm>
              <a:custGeom>
                <a:rect b="b" l="l" r="r" t="t"/>
                <a:pathLst>
                  <a:path extrusionOk="0" h="2507" w="5699">
                    <a:moveTo>
                      <a:pt x="181" y="181"/>
                    </a:moveTo>
                    <a:lnTo>
                      <a:pt x="181" y="2325"/>
                    </a:lnTo>
                    <a:lnTo>
                      <a:pt x="5517" y="2325"/>
                    </a:lnTo>
                    <a:lnTo>
                      <a:pt x="5517" y="181"/>
                    </a:lnTo>
                    <a:lnTo>
                      <a:pt x="181" y="181"/>
                    </a:lnTo>
                    <a:close/>
                    <a:moveTo>
                      <a:pt x="5517" y="2325"/>
                    </a:moveTo>
                    <a:lnTo>
                      <a:pt x="5517" y="2416"/>
                    </a:lnTo>
                    <a:lnTo>
                      <a:pt x="5517" y="2325"/>
                    </a:lnTo>
                    <a:close/>
                    <a:moveTo>
                      <a:pt x="5517" y="2506"/>
                    </a:moveTo>
                    <a:lnTo>
                      <a:pt x="181" y="2506"/>
                    </a:lnTo>
                    <a:cubicBezTo>
                      <a:pt x="81" y="2506"/>
                      <a:pt x="0" y="2425"/>
                      <a:pt x="0" y="2325"/>
                    </a:cubicBezTo>
                    <a:lnTo>
                      <a:pt x="0" y="181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5517" y="0"/>
                    </a:lnTo>
                    <a:cubicBezTo>
                      <a:pt x="5617" y="0"/>
                      <a:pt x="5698" y="81"/>
                      <a:pt x="5698" y="181"/>
                    </a:cubicBezTo>
                    <a:lnTo>
                      <a:pt x="5698" y="2325"/>
                    </a:lnTo>
                    <a:cubicBezTo>
                      <a:pt x="5698" y="2425"/>
                      <a:pt x="5617" y="2506"/>
                      <a:pt x="5517" y="2506"/>
                    </a:cubicBezTo>
                    <a:close/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g7fc7ac9247_0_228"/>
              <p:cNvSpPr/>
              <p:nvPr/>
            </p:nvSpPr>
            <p:spPr>
              <a:xfrm>
                <a:off x="5494338" y="5084763"/>
                <a:ext cx="2252661" cy="1123952"/>
              </a:xfrm>
              <a:custGeom>
                <a:rect b="b" l="l" r="r" t="t"/>
                <a:pathLst>
                  <a:path extrusionOk="0" h="3123" w="6259">
                    <a:moveTo>
                      <a:pt x="181" y="180"/>
                    </a:moveTo>
                    <a:lnTo>
                      <a:pt x="181" y="2942"/>
                    </a:lnTo>
                    <a:lnTo>
                      <a:pt x="6078" y="2942"/>
                    </a:lnTo>
                    <a:lnTo>
                      <a:pt x="6078" y="180"/>
                    </a:lnTo>
                    <a:lnTo>
                      <a:pt x="181" y="180"/>
                    </a:lnTo>
                    <a:close/>
                    <a:moveTo>
                      <a:pt x="6078" y="2942"/>
                    </a:moveTo>
                    <a:lnTo>
                      <a:pt x="6078" y="3032"/>
                    </a:lnTo>
                    <a:lnTo>
                      <a:pt x="6078" y="2942"/>
                    </a:lnTo>
                    <a:close/>
                    <a:moveTo>
                      <a:pt x="6078" y="3122"/>
                    </a:moveTo>
                    <a:lnTo>
                      <a:pt x="181" y="3122"/>
                    </a:lnTo>
                    <a:cubicBezTo>
                      <a:pt x="81" y="3122"/>
                      <a:pt x="0" y="3041"/>
                      <a:pt x="0" y="2942"/>
                    </a:cubicBezTo>
                    <a:lnTo>
                      <a:pt x="0" y="180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6078" y="0"/>
                    </a:lnTo>
                    <a:cubicBezTo>
                      <a:pt x="6177" y="0"/>
                      <a:pt x="6258" y="81"/>
                      <a:pt x="6258" y="180"/>
                    </a:cubicBezTo>
                    <a:lnTo>
                      <a:pt x="6258" y="2942"/>
                    </a:lnTo>
                    <a:cubicBezTo>
                      <a:pt x="6258" y="3041"/>
                      <a:pt x="6177" y="3122"/>
                      <a:pt x="6078" y="3122"/>
                    </a:cubicBezTo>
                    <a:close/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g7fc7ac9247_0_228"/>
              <p:cNvSpPr/>
              <p:nvPr/>
            </p:nvSpPr>
            <p:spPr>
              <a:xfrm>
                <a:off x="6300788" y="5273675"/>
                <a:ext cx="639760" cy="747715"/>
              </a:xfrm>
              <a:custGeom>
                <a:rect b="b" l="l" r="r" t="t"/>
                <a:pathLst>
                  <a:path extrusionOk="0" h="2077" w="1778">
                    <a:moveTo>
                      <a:pt x="888" y="181"/>
                    </a:moveTo>
                    <a:lnTo>
                      <a:pt x="888" y="181"/>
                    </a:lnTo>
                    <a:cubicBezTo>
                      <a:pt x="498" y="181"/>
                      <a:pt x="180" y="565"/>
                      <a:pt x="180" y="1038"/>
                    </a:cubicBezTo>
                    <a:cubicBezTo>
                      <a:pt x="180" y="1510"/>
                      <a:pt x="498" y="1895"/>
                      <a:pt x="888" y="1895"/>
                    </a:cubicBezTo>
                    <a:cubicBezTo>
                      <a:pt x="1279" y="1895"/>
                      <a:pt x="1596" y="1510"/>
                      <a:pt x="1596" y="1038"/>
                    </a:cubicBezTo>
                    <a:cubicBezTo>
                      <a:pt x="1596" y="565"/>
                      <a:pt x="1279" y="181"/>
                      <a:pt x="888" y="181"/>
                    </a:cubicBezTo>
                    <a:close/>
                    <a:moveTo>
                      <a:pt x="888" y="2076"/>
                    </a:moveTo>
                    <a:lnTo>
                      <a:pt x="888" y="2076"/>
                    </a:lnTo>
                    <a:cubicBezTo>
                      <a:pt x="398" y="2076"/>
                      <a:pt x="0" y="1610"/>
                      <a:pt x="0" y="1038"/>
                    </a:cubicBezTo>
                    <a:cubicBezTo>
                      <a:pt x="0" y="466"/>
                      <a:pt x="398" y="0"/>
                      <a:pt x="888" y="0"/>
                    </a:cubicBezTo>
                    <a:cubicBezTo>
                      <a:pt x="1379" y="0"/>
                      <a:pt x="1777" y="466"/>
                      <a:pt x="1777" y="1038"/>
                    </a:cubicBezTo>
                    <a:cubicBezTo>
                      <a:pt x="1777" y="1610"/>
                      <a:pt x="1379" y="2076"/>
                      <a:pt x="888" y="2076"/>
                    </a:cubicBezTo>
                    <a:close/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g7fc7ac9247_0_228"/>
              <p:cNvSpPr/>
              <p:nvPr/>
            </p:nvSpPr>
            <p:spPr>
              <a:xfrm>
                <a:off x="5886450" y="5557838"/>
                <a:ext cx="180975" cy="180975"/>
              </a:xfrm>
              <a:custGeom>
                <a:rect b="b" l="l" r="r" t="t"/>
                <a:pathLst>
                  <a:path extrusionOk="0" h="501" w="502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g7fc7ac9247_0_228"/>
              <p:cNvSpPr/>
              <p:nvPr/>
            </p:nvSpPr>
            <p:spPr>
              <a:xfrm>
                <a:off x="6350000" y="5665788"/>
                <a:ext cx="541339" cy="322263"/>
              </a:xfrm>
              <a:custGeom>
                <a:rect b="b" l="l" r="r" t="t"/>
                <a:pathLst>
                  <a:path extrusionOk="0" h="895" w="1503">
                    <a:moveTo>
                      <a:pt x="751" y="0"/>
                    </a:moveTo>
                    <a:lnTo>
                      <a:pt x="751" y="0"/>
                    </a:lnTo>
                    <a:cubicBezTo>
                      <a:pt x="466" y="0"/>
                      <a:pt x="204" y="102"/>
                      <a:pt x="0" y="270"/>
                    </a:cubicBezTo>
                    <a:cubicBezTo>
                      <a:pt x="112" y="634"/>
                      <a:pt x="406" y="894"/>
                      <a:pt x="751" y="894"/>
                    </a:cubicBezTo>
                    <a:cubicBezTo>
                      <a:pt x="1097" y="894"/>
                      <a:pt x="1391" y="634"/>
                      <a:pt x="1502" y="270"/>
                    </a:cubicBezTo>
                    <a:cubicBezTo>
                      <a:pt x="1298" y="102"/>
                      <a:pt x="1037" y="0"/>
                      <a:pt x="751" y="0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g7fc7ac9247_0_228"/>
              <p:cNvSpPr/>
              <p:nvPr/>
            </p:nvSpPr>
            <p:spPr>
              <a:xfrm>
                <a:off x="6492875" y="5381625"/>
                <a:ext cx="255589" cy="255589"/>
              </a:xfrm>
              <a:custGeom>
                <a:rect b="b" l="l" r="r" t="t"/>
                <a:pathLst>
                  <a:path extrusionOk="0" h="711" w="711">
                    <a:moveTo>
                      <a:pt x="710" y="355"/>
                    </a:moveTo>
                    <a:lnTo>
                      <a:pt x="710" y="355"/>
                    </a:lnTo>
                    <a:cubicBezTo>
                      <a:pt x="710" y="552"/>
                      <a:pt x="551" y="710"/>
                      <a:pt x="355" y="710"/>
                    </a:cubicBezTo>
                    <a:cubicBezTo>
                      <a:pt x="159" y="710"/>
                      <a:pt x="0" y="552"/>
                      <a:pt x="0" y="355"/>
                    </a:cubicBezTo>
                    <a:cubicBezTo>
                      <a:pt x="0" y="159"/>
                      <a:pt x="159" y="0"/>
                      <a:pt x="355" y="0"/>
                    </a:cubicBezTo>
                    <a:cubicBezTo>
                      <a:pt x="551" y="0"/>
                      <a:pt x="710" y="159"/>
                      <a:pt x="710" y="355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g7fc7ac9247_0_228"/>
              <p:cNvSpPr/>
              <p:nvPr/>
            </p:nvSpPr>
            <p:spPr>
              <a:xfrm>
                <a:off x="7432675" y="5230813"/>
                <a:ext cx="180975" cy="180975"/>
              </a:xfrm>
              <a:custGeom>
                <a:rect b="b" l="l" r="r" t="t"/>
                <a:pathLst>
                  <a:path extrusionOk="0" h="501" w="502">
                    <a:moveTo>
                      <a:pt x="0" y="0"/>
                    </a:moveTo>
                    <a:lnTo>
                      <a:pt x="501" y="500"/>
                    </a:lnTo>
                    <a:lnTo>
                      <a:pt x="501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5" name="Google Shape;225;g7fc7ac9247_0_228"/>
            <p:cNvSpPr/>
            <p:nvPr/>
          </p:nvSpPr>
          <p:spPr>
            <a:xfrm>
              <a:off x="7082331" y="-56272"/>
              <a:ext cx="731885" cy="740376"/>
            </a:xfrm>
            <a:custGeom>
              <a:rect b="b" l="l" r="r" t="t"/>
              <a:pathLst>
                <a:path extrusionOk="0" h="3079" w="3041">
                  <a:moveTo>
                    <a:pt x="1531" y="1126"/>
                  </a:moveTo>
                  <a:lnTo>
                    <a:pt x="1531" y="1126"/>
                  </a:lnTo>
                  <a:cubicBezTo>
                    <a:pt x="1303" y="1126"/>
                    <a:pt x="1119" y="1312"/>
                    <a:pt x="1119" y="1539"/>
                  </a:cubicBezTo>
                  <a:cubicBezTo>
                    <a:pt x="1119" y="1767"/>
                    <a:pt x="1303" y="1953"/>
                    <a:pt x="1531" y="1953"/>
                  </a:cubicBezTo>
                  <a:cubicBezTo>
                    <a:pt x="1759" y="1953"/>
                    <a:pt x="1945" y="1767"/>
                    <a:pt x="1945" y="1539"/>
                  </a:cubicBezTo>
                  <a:cubicBezTo>
                    <a:pt x="1945" y="1312"/>
                    <a:pt x="1759" y="1126"/>
                    <a:pt x="1531" y="1126"/>
                  </a:cubicBezTo>
                  <a:close/>
                  <a:moveTo>
                    <a:pt x="1531" y="2134"/>
                  </a:moveTo>
                  <a:lnTo>
                    <a:pt x="1531" y="2134"/>
                  </a:lnTo>
                  <a:cubicBezTo>
                    <a:pt x="1204" y="2134"/>
                    <a:pt x="938" y="1867"/>
                    <a:pt x="938" y="1539"/>
                  </a:cubicBezTo>
                  <a:cubicBezTo>
                    <a:pt x="938" y="1212"/>
                    <a:pt x="1204" y="945"/>
                    <a:pt x="1531" y="945"/>
                  </a:cubicBezTo>
                  <a:cubicBezTo>
                    <a:pt x="1859" y="945"/>
                    <a:pt x="2126" y="1212"/>
                    <a:pt x="2126" y="1539"/>
                  </a:cubicBezTo>
                  <a:cubicBezTo>
                    <a:pt x="2126" y="1867"/>
                    <a:pt x="1859" y="2134"/>
                    <a:pt x="1531" y="2134"/>
                  </a:cubicBezTo>
                  <a:close/>
                  <a:moveTo>
                    <a:pt x="834" y="2325"/>
                  </a:moveTo>
                  <a:lnTo>
                    <a:pt x="834" y="2325"/>
                  </a:lnTo>
                  <a:cubicBezTo>
                    <a:pt x="854" y="2325"/>
                    <a:pt x="874" y="2331"/>
                    <a:pt x="890" y="2344"/>
                  </a:cubicBezTo>
                  <a:cubicBezTo>
                    <a:pt x="970" y="2409"/>
                    <a:pt x="1060" y="2460"/>
                    <a:pt x="1156" y="2498"/>
                  </a:cubicBezTo>
                  <a:cubicBezTo>
                    <a:pt x="1190" y="2511"/>
                    <a:pt x="1213" y="2545"/>
                    <a:pt x="1213" y="2582"/>
                  </a:cubicBezTo>
                  <a:lnTo>
                    <a:pt x="1213" y="2853"/>
                  </a:lnTo>
                  <a:cubicBezTo>
                    <a:pt x="1213" y="2877"/>
                    <a:pt x="1233" y="2897"/>
                    <a:pt x="1257" y="2897"/>
                  </a:cubicBezTo>
                  <a:lnTo>
                    <a:pt x="1806" y="2897"/>
                  </a:lnTo>
                  <a:cubicBezTo>
                    <a:pt x="1830" y="2897"/>
                    <a:pt x="1850" y="2877"/>
                    <a:pt x="1850" y="2853"/>
                  </a:cubicBezTo>
                  <a:lnTo>
                    <a:pt x="1850" y="2582"/>
                  </a:lnTo>
                  <a:cubicBezTo>
                    <a:pt x="1850" y="2545"/>
                    <a:pt x="1873" y="2511"/>
                    <a:pt x="1908" y="2498"/>
                  </a:cubicBezTo>
                  <a:cubicBezTo>
                    <a:pt x="2003" y="2460"/>
                    <a:pt x="2093" y="2409"/>
                    <a:pt x="2173" y="2344"/>
                  </a:cubicBezTo>
                  <a:cubicBezTo>
                    <a:pt x="2202" y="2321"/>
                    <a:pt x="2243" y="2318"/>
                    <a:pt x="2275" y="2337"/>
                  </a:cubicBezTo>
                  <a:lnTo>
                    <a:pt x="2510" y="2473"/>
                  </a:lnTo>
                  <a:cubicBezTo>
                    <a:pt x="2517" y="2476"/>
                    <a:pt x="2524" y="2479"/>
                    <a:pt x="2532" y="2479"/>
                  </a:cubicBezTo>
                  <a:cubicBezTo>
                    <a:pt x="2545" y="2479"/>
                    <a:pt x="2561" y="2473"/>
                    <a:pt x="2570" y="2456"/>
                  </a:cubicBezTo>
                  <a:lnTo>
                    <a:pt x="2845" y="1981"/>
                  </a:lnTo>
                  <a:cubicBezTo>
                    <a:pt x="2853" y="1967"/>
                    <a:pt x="2851" y="1954"/>
                    <a:pt x="2849" y="1947"/>
                  </a:cubicBezTo>
                  <a:cubicBezTo>
                    <a:pt x="2848" y="1941"/>
                    <a:pt x="2842" y="1928"/>
                    <a:pt x="2829" y="1921"/>
                  </a:cubicBezTo>
                  <a:lnTo>
                    <a:pt x="2594" y="1785"/>
                  </a:lnTo>
                  <a:cubicBezTo>
                    <a:pt x="2561" y="1766"/>
                    <a:pt x="2544" y="1730"/>
                    <a:pt x="2550" y="1693"/>
                  </a:cubicBezTo>
                  <a:cubicBezTo>
                    <a:pt x="2557" y="1642"/>
                    <a:pt x="2561" y="1590"/>
                    <a:pt x="2561" y="1539"/>
                  </a:cubicBezTo>
                  <a:cubicBezTo>
                    <a:pt x="2561" y="1488"/>
                    <a:pt x="2557" y="1437"/>
                    <a:pt x="2550" y="1386"/>
                  </a:cubicBezTo>
                  <a:cubicBezTo>
                    <a:pt x="2544" y="1349"/>
                    <a:pt x="2561" y="1313"/>
                    <a:pt x="2594" y="1295"/>
                  </a:cubicBezTo>
                  <a:lnTo>
                    <a:pt x="2829" y="1158"/>
                  </a:lnTo>
                  <a:cubicBezTo>
                    <a:pt x="2842" y="1151"/>
                    <a:pt x="2848" y="1138"/>
                    <a:pt x="2849" y="1132"/>
                  </a:cubicBezTo>
                  <a:cubicBezTo>
                    <a:pt x="2851" y="1125"/>
                    <a:pt x="2853" y="1112"/>
                    <a:pt x="2845" y="1098"/>
                  </a:cubicBezTo>
                  <a:lnTo>
                    <a:pt x="2570" y="623"/>
                  </a:lnTo>
                  <a:cubicBezTo>
                    <a:pt x="2561" y="607"/>
                    <a:pt x="2545" y="601"/>
                    <a:pt x="2532" y="601"/>
                  </a:cubicBezTo>
                  <a:cubicBezTo>
                    <a:pt x="2524" y="601"/>
                    <a:pt x="2517" y="603"/>
                    <a:pt x="2510" y="607"/>
                  </a:cubicBezTo>
                  <a:lnTo>
                    <a:pt x="2275" y="742"/>
                  </a:lnTo>
                  <a:cubicBezTo>
                    <a:pt x="2243" y="760"/>
                    <a:pt x="2202" y="758"/>
                    <a:pt x="2173" y="735"/>
                  </a:cubicBezTo>
                  <a:cubicBezTo>
                    <a:pt x="2092" y="670"/>
                    <a:pt x="2003" y="618"/>
                    <a:pt x="1908" y="581"/>
                  </a:cubicBezTo>
                  <a:cubicBezTo>
                    <a:pt x="1873" y="567"/>
                    <a:pt x="1850" y="535"/>
                    <a:pt x="1850" y="497"/>
                  </a:cubicBezTo>
                  <a:lnTo>
                    <a:pt x="1850" y="225"/>
                  </a:lnTo>
                  <a:cubicBezTo>
                    <a:pt x="1850" y="201"/>
                    <a:pt x="1830" y="181"/>
                    <a:pt x="1806" y="181"/>
                  </a:cubicBezTo>
                  <a:lnTo>
                    <a:pt x="1257" y="181"/>
                  </a:lnTo>
                  <a:cubicBezTo>
                    <a:pt x="1233" y="181"/>
                    <a:pt x="1213" y="201"/>
                    <a:pt x="1213" y="225"/>
                  </a:cubicBezTo>
                  <a:lnTo>
                    <a:pt x="1213" y="497"/>
                  </a:lnTo>
                  <a:cubicBezTo>
                    <a:pt x="1213" y="535"/>
                    <a:pt x="1190" y="567"/>
                    <a:pt x="1156" y="581"/>
                  </a:cubicBezTo>
                  <a:cubicBezTo>
                    <a:pt x="1060" y="618"/>
                    <a:pt x="970" y="670"/>
                    <a:pt x="890" y="735"/>
                  </a:cubicBezTo>
                  <a:cubicBezTo>
                    <a:pt x="861" y="758"/>
                    <a:pt x="821" y="760"/>
                    <a:pt x="788" y="742"/>
                  </a:cubicBezTo>
                  <a:lnTo>
                    <a:pt x="553" y="607"/>
                  </a:lnTo>
                  <a:cubicBezTo>
                    <a:pt x="546" y="603"/>
                    <a:pt x="539" y="601"/>
                    <a:pt x="531" y="601"/>
                  </a:cubicBezTo>
                  <a:cubicBezTo>
                    <a:pt x="519" y="601"/>
                    <a:pt x="502" y="607"/>
                    <a:pt x="493" y="623"/>
                  </a:cubicBezTo>
                  <a:lnTo>
                    <a:pt x="218" y="1098"/>
                  </a:lnTo>
                  <a:cubicBezTo>
                    <a:pt x="210" y="1112"/>
                    <a:pt x="212" y="1125"/>
                    <a:pt x="214" y="1132"/>
                  </a:cubicBezTo>
                  <a:cubicBezTo>
                    <a:pt x="216" y="1138"/>
                    <a:pt x="220" y="1151"/>
                    <a:pt x="234" y="1158"/>
                  </a:cubicBezTo>
                  <a:lnTo>
                    <a:pt x="470" y="1294"/>
                  </a:lnTo>
                  <a:cubicBezTo>
                    <a:pt x="502" y="1313"/>
                    <a:pt x="519" y="1349"/>
                    <a:pt x="513" y="1386"/>
                  </a:cubicBezTo>
                  <a:cubicBezTo>
                    <a:pt x="506" y="1437"/>
                    <a:pt x="502" y="1488"/>
                    <a:pt x="502" y="1539"/>
                  </a:cubicBezTo>
                  <a:cubicBezTo>
                    <a:pt x="502" y="1590"/>
                    <a:pt x="506" y="1642"/>
                    <a:pt x="513" y="1693"/>
                  </a:cubicBezTo>
                  <a:cubicBezTo>
                    <a:pt x="519" y="1730"/>
                    <a:pt x="501" y="1766"/>
                    <a:pt x="470" y="1785"/>
                  </a:cubicBezTo>
                  <a:lnTo>
                    <a:pt x="234" y="1921"/>
                  </a:lnTo>
                  <a:cubicBezTo>
                    <a:pt x="213" y="1932"/>
                    <a:pt x="206" y="1960"/>
                    <a:pt x="218" y="1981"/>
                  </a:cubicBezTo>
                  <a:lnTo>
                    <a:pt x="493" y="2456"/>
                  </a:lnTo>
                  <a:cubicBezTo>
                    <a:pt x="502" y="2473"/>
                    <a:pt x="519" y="2479"/>
                    <a:pt x="531" y="2479"/>
                  </a:cubicBezTo>
                  <a:cubicBezTo>
                    <a:pt x="539" y="2479"/>
                    <a:pt x="546" y="2476"/>
                    <a:pt x="553" y="2473"/>
                  </a:cubicBezTo>
                  <a:lnTo>
                    <a:pt x="788" y="2337"/>
                  </a:lnTo>
                  <a:cubicBezTo>
                    <a:pt x="803" y="2328"/>
                    <a:pt x="818" y="2325"/>
                    <a:pt x="834" y="2325"/>
                  </a:cubicBezTo>
                  <a:close/>
                  <a:moveTo>
                    <a:pt x="1806" y="3078"/>
                  </a:moveTo>
                  <a:lnTo>
                    <a:pt x="1257" y="3078"/>
                  </a:lnTo>
                  <a:cubicBezTo>
                    <a:pt x="1133" y="3078"/>
                    <a:pt x="1032" y="2978"/>
                    <a:pt x="1032" y="2853"/>
                  </a:cubicBezTo>
                  <a:lnTo>
                    <a:pt x="1032" y="2642"/>
                  </a:lnTo>
                  <a:cubicBezTo>
                    <a:pt x="960" y="2609"/>
                    <a:pt x="891" y="2570"/>
                    <a:pt x="827" y="2523"/>
                  </a:cubicBezTo>
                  <a:lnTo>
                    <a:pt x="643" y="2629"/>
                  </a:lnTo>
                  <a:cubicBezTo>
                    <a:pt x="609" y="2649"/>
                    <a:pt x="571" y="2659"/>
                    <a:pt x="531" y="2659"/>
                  </a:cubicBezTo>
                  <a:cubicBezTo>
                    <a:pt x="451" y="2659"/>
                    <a:pt x="376" y="2616"/>
                    <a:pt x="336" y="2547"/>
                  </a:cubicBezTo>
                  <a:lnTo>
                    <a:pt x="61" y="2071"/>
                  </a:lnTo>
                  <a:cubicBezTo>
                    <a:pt x="0" y="1963"/>
                    <a:pt x="37" y="1826"/>
                    <a:pt x="144" y="1764"/>
                  </a:cubicBezTo>
                  <a:lnTo>
                    <a:pt x="327" y="1658"/>
                  </a:lnTo>
                  <a:cubicBezTo>
                    <a:pt x="323" y="1619"/>
                    <a:pt x="321" y="1579"/>
                    <a:pt x="321" y="1539"/>
                  </a:cubicBezTo>
                  <a:cubicBezTo>
                    <a:pt x="321" y="1500"/>
                    <a:pt x="323" y="1460"/>
                    <a:pt x="327" y="1421"/>
                  </a:cubicBezTo>
                  <a:lnTo>
                    <a:pt x="144" y="1315"/>
                  </a:lnTo>
                  <a:cubicBezTo>
                    <a:pt x="92" y="1285"/>
                    <a:pt x="55" y="1237"/>
                    <a:pt x="39" y="1179"/>
                  </a:cubicBezTo>
                  <a:cubicBezTo>
                    <a:pt x="24" y="1121"/>
                    <a:pt x="32" y="1060"/>
                    <a:pt x="62" y="1008"/>
                  </a:cubicBezTo>
                  <a:lnTo>
                    <a:pt x="336" y="532"/>
                  </a:lnTo>
                  <a:cubicBezTo>
                    <a:pt x="376" y="463"/>
                    <a:pt x="451" y="420"/>
                    <a:pt x="531" y="420"/>
                  </a:cubicBezTo>
                  <a:cubicBezTo>
                    <a:pt x="571" y="420"/>
                    <a:pt x="609" y="431"/>
                    <a:pt x="643" y="450"/>
                  </a:cubicBezTo>
                  <a:lnTo>
                    <a:pt x="827" y="556"/>
                  </a:lnTo>
                  <a:cubicBezTo>
                    <a:pt x="891" y="509"/>
                    <a:pt x="960" y="470"/>
                    <a:pt x="1032" y="437"/>
                  </a:cubicBezTo>
                  <a:lnTo>
                    <a:pt x="1032" y="225"/>
                  </a:lnTo>
                  <a:cubicBezTo>
                    <a:pt x="1032" y="102"/>
                    <a:pt x="1133" y="0"/>
                    <a:pt x="1257" y="0"/>
                  </a:cubicBezTo>
                  <a:lnTo>
                    <a:pt x="1806" y="0"/>
                  </a:lnTo>
                  <a:cubicBezTo>
                    <a:pt x="1930" y="0"/>
                    <a:pt x="2031" y="102"/>
                    <a:pt x="2031" y="225"/>
                  </a:cubicBezTo>
                  <a:lnTo>
                    <a:pt x="2031" y="437"/>
                  </a:lnTo>
                  <a:cubicBezTo>
                    <a:pt x="2103" y="470"/>
                    <a:pt x="2172" y="510"/>
                    <a:pt x="2236" y="556"/>
                  </a:cubicBezTo>
                  <a:lnTo>
                    <a:pt x="2420" y="450"/>
                  </a:lnTo>
                  <a:cubicBezTo>
                    <a:pt x="2454" y="431"/>
                    <a:pt x="2493" y="420"/>
                    <a:pt x="2532" y="420"/>
                  </a:cubicBezTo>
                  <a:cubicBezTo>
                    <a:pt x="2612" y="420"/>
                    <a:pt x="2687" y="463"/>
                    <a:pt x="2727" y="532"/>
                  </a:cubicBezTo>
                  <a:lnTo>
                    <a:pt x="3001" y="1008"/>
                  </a:lnTo>
                  <a:cubicBezTo>
                    <a:pt x="3031" y="1060"/>
                    <a:pt x="3040" y="1121"/>
                    <a:pt x="3024" y="1179"/>
                  </a:cubicBezTo>
                  <a:cubicBezTo>
                    <a:pt x="3009" y="1236"/>
                    <a:pt x="2971" y="1285"/>
                    <a:pt x="2919" y="1315"/>
                  </a:cubicBezTo>
                  <a:lnTo>
                    <a:pt x="2736" y="1421"/>
                  </a:lnTo>
                  <a:cubicBezTo>
                    <a:pt x="2740" y="1460"/>
                    <a:pt x="2742" y="1500"/>
                    <a:pt x="2742" y="1539"/>
                  </a:cubicBezTo>
                  <a:cubicBezTo>
                    <a:pt x="2742" y="1579"/>
                    <a:pt x="2740" y="1619"/>
                    <a:pt x="2736" y="1658"/>
                  </a:cubicBezTo>
                  <a:lnTo>
                    <a:pt x="2919" y="1764"/>
                  </a:lnTo>
                  <a:cubicBezTo>
                    <a:pt x="2971" y="1794"/>
                    <a:pt x="3009" y="1842"/>
                    <a:pt x="3024" y="1901"/>
                  </a:cubicBezTo>
                  <a:cubicBezTo>
                    <a:pt x="3040" y="1959"/>
                    <a:pt x="3031" y="2019"/>
                    <a:pt x="3001" y="2071"/>
                  </a:cubicBezTo>
                  <a:lnTo>
                    <a:pt x="2727" y="2547"/>
                  </a:lnTo>
                  <a:cubicBezTo>
                    <a:pt x="2687" y="2616"/>
                    <a:pt x="2612" y="2659"/>
                    <a:pt x="2532" y="2659"/>
                  </a:cubicBezTo>
                  <a:cubicBezTo>
                    <a:pt x="2493" y="2659"/>
                    <a:pt x="2454" y="2649"/>
                    <a:pt x="2420" y="2629"/>
                  </a:cubicBezTo>
                  <a:lnTo>
                    <a:pt x="2236" y="2523"/>
                  </a:lnTo>
                  <a:cubicBezTo>
                    <a:pt x="2172" y="2570"/>
                    <a:pt x="2103" y="2609"/>
                    <a:pt x="2031" y="2642"/>
                  </a:cubicBezTo>
                  <a:lnTo>
                    <a:pt x="2031" y="2853"/>
                  </a:lnTo>
                  <a:cubicBezTo>
                    <a:pt x="2031" y="2978"/>
                    <a:pt x="1930" y="3078"/>
                    <a:pt x="1806" y="3078"/>
                  </a:cubicBezTo>
                  <a:close/>
                </a:path>
              </a:pathLst>
            </a:custGeom>
            <a:solidFill>
              <a:srgbClr val="077E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rgbClr val="10132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g7fc7ac9247_0_228"/>
            <p:cNvSpPr/>
            <p:nvPr/>
          </p:nvSpPr>
          <p:spPr>
            <a:xfrm>
              <a:off x="4806181" y="-517048"/>
              <a:ext cx="1289816" cy="1259060"/>
            </a:xfrm>
            <a:custGeom>
              <a:rect b="b" l="l" r="r" t="t"/>
              <a:pathLst>
                <a:path extrusionOk="0" h="5233" w="5361">
                  <a:moveTo>
                    <a:pt x="4901" y="3002"/>
                  </a:moveTo>
                  <a:lnTo>
                    <a:pt x="4901" y="3002"/>
                  </a:lnTo>
                  <a:cubicBezTo>
                    <a:pt x="4885" y="3002"/>
                    <a:pt x="4869" y="2998"/>
                    <a:pt x="4855" y="2990"/>
                  </a:cubicBezTo>
                  <a:lnTo>
                    <a:pt x="4660" y="2876"/>
                  </a:lnTo>
                  <a:cubicBezTo>
                    <a:pt x="4627" y="2858"/>
                    <a:pt x="4610" y="2822"/>
                    <a:pt x="4616" y="2785"/>
                  </a:cubicBezTo>
                  <a:cubicBezTo>
                    <a:pt x="4630" y="2689"/>
                    <a:pt x="4637" y="2591"/>
                    <a:pt x="4637" y="2493"/>
                  </a:cubicBezTo>
                  <a:cubicBezTo>
                    <a:pt x="4637" y="2396"/>
                    <a:pt x="4630" y="2297"/>
                    <a:pt x="4616" y="2201"/>
                  </a:cubicBezTo>
                  <a:cubicBezTo>
                    <a:pt x="4610" y="2164"/>
                    <a:pt x="4627" y="2128"/>
                    <a:pt x="4660" y="2109"/>
                  </a:cubicBezTo>
                  <a:lnTo>
                    <a:pt x="5089" y="1861"/>
                  </a:lnTo>
                  <a:cubicBezTo>
                    <a:pt x="5126" y="1841"/>
                    <a:pt x="5151" y="1807"/>
                    <a:pt x="5162" y="1767"/>
                  </a:cubicBezTo>
                  <a:cubicBezTo>
                    <a:pt x="5172" y="1727"/>
                    <a:pt x="5167" y="1684"/>
                    <a:pt x="5147" y="1649"/>
                  </a:cubicBezTo>
                  <a:lnTo>
                    <a:pt x="4959" y="1324"/>
                  </a:lnTo>
                  <a:cubicBezTo>
                    <a:pt x="4934" y="1281"/>
                    <a:pt x="4949" y="1225"/>
                    <a:pt x="4992" y="1201"/>
                  </a:cubicBezTo>
                  <a:cubicBezTo>
                    <a:pt x="5036" y="1176"/>
                    <a:pt x="5091" y="1190"/>
                    <a:pt x="5116" y="1234"/>
                  </a:cubicBezTo>
                  <a:lnTo>
                    <a:pt x="5303" y="1559"/>
                  </a:lnTo>
                  <a:cubicBezTo>
                    <a:pt x="5348" y="1636"/>
                    <a:pt x="5360" y="1727"/>
                    <a:pt x="5336" y="1813"/>
                  </a:cubicBezTo>
                  <a:cubicBezTo>
                    <a:pt x="5313" y="1900"/>
                    <a:pt x="5258" y="1973"/>
                    <a:pt x="5180" y="2017"/>
                  </a:cubicBezTo>
                  <a:lnTo>
                    <a:pt x="4802" y="2236"/>
                  </a:lnTo>
                  <a:cubicBezTo>
                    <a:pt x="4813" y="2321"/>
                    <a:pt x="4818" y="2407"/>
                    <a:pt x="4818" y="2493"/>
                  </a:cubicBezTo>
                  <a:cubicBezTo>
                    <a:pt x="4818" y="2579"/>
                    <a:pt x="4813" y="2665"/>
                    <a:pt x="4802" y="2750"/>
                  </a:cubicBezTo>
                  <a:lnTo>
                    <a:pt x="4946" y="2833"/>
                  </a:lnTo>
                  <a:cubicBezTo>
                    <a:pt x="4989" y="2858"/>
                    <a:pt x="5004" y="2914"/>
                    <a:pt x="4978" y="2956"/>
                  </a:cubicBezTo>
                  <a:cubicBezTo>
                    <a:pt x="4962" y="2986"/>
                    <a:pt x="4932" y="3002"/>
                    <a:pt x="4901" y="3002"/>
                  </a:cubicBezTo>
                  <a:close/>
                  <a:moveTo>
                    <a:pt x="2680" y="1662"/>
                  </a:moveTo>
                  <a:lnTo>
                    <a:pt x="2680" y="1662"/>
                  </a:lnTo>
                  <a:cubicBezTo>
                    <a:pt x="2222" y="1662"/>
                    <a:pt x="1849" y="2035"/>
                    <a:pt x="1849" y="2493"/>
                  </a:cubicBezTo>
                  <a:cubicBezTo>
                    <a:pt x="1849" y="2951"/>
                    <a:pt x="2222" y="3323"/>
                    <a:pt x="2680" y="3323"/>
                  </a:cubicBezTo>
                  <a:cubicBezTo>
                    <a:pt x="3138" y="3323"/>
                    <a:pt x="3510" y="2951"/>
                    <a:pt x="3510" y="2493"/>
                  </a:cubicBezTo>
                  <a:cubicBezTo>
                    <a:pt x="3510" y="2035"/>
                    <a:pt x="3138" y="1662"/>
                    <a:pt x="2680" y="1662"/>
                  </a:cubicBezTo>
                  <a:close/>
                  <a:moveTo>
                    <a:pt x="2680" y="3504"/>
                  </a:moveTo>
                  <a:lnTo>
                    <a:pt x="2680" y="3504"/>
                  </a:lnTo>
                  <a:cubicBezTo>
                    <a:pt x="2122" y="3504"/>
                    <a:pt x="1668" y="3051"/>
                    <a:pt x="1668" y="2493"/>
                  </a:cubicBezTo>
                  <a:cubicBezTo>
                    <a:pt x="1668" y="1935"/>
                    <a:pt x="2122" y="1481"/>
                    <a:pt x="2680" y="1481"/>
                  </a:cubicBezTo>
                  <a:cubicBezTo>
                    <a:pt x="3237" y="1481"/>
                    <a:pt x="3691" y="1935"/>
                    <a:pt x="3691" y="2493"/>
                  </a:cubicBezTo>
                  <a:cubicBezTo>
                    <a:pt x="3691" y="3051"/>
                    <a:pt x="3237" y="3504"/>
                    <a:pt x="2680" y="3504"/>
                  </a:cubicBezTo>
                  <a:close/>
                  <a:moveTo>
                    <a:pt x="3182" y="5232"/>
                  </a:moveTo>
                  <a:lnTo>
                    <a:pt x="2178" y="5232"/>
                  </a:lnTo>
                  <a:cubicBezTo>
                    <a:pt x="1992" y="5232"/>
                    <a:pt x="1841" y="5081"/>
                    <a:pt x="1841" y="4896"/>
                  </a:cubicBezTo>
                  <a:lnTo>
                    <a:pt x="1841" y="4460"/>
                  </a:lnTo>
                  <a:cubicBezTo>
                    <a:pt x="1683" y="4393"/>
                    <a:pt x="1533" y="4306"/>
                    <a:pt x="1395" y="4203"/>
                  </a:cubicBezTo>
                  <a:lnTo>
                    <a:pt x="1018" y="4421"/>
                  </a:lnTo>
                  <a:cubicBezTo>
                    <a:pt x="941" y="4465"/>
                    <a:pt x="850" y="4477"/>
                    <a:pt x="764" y="4454"/>
                  </a:cubicBezTo>
                  <a:cubicBezTo>
                    <a:pt x="676" y="4431"/>
                    <a:pt x="604" y="4375"/>
                    <a:pt x="559" y="4298"/>
                  </a:cubicBezTo>
                  <a:lnTo>
                    <a:pt x="56" y="3428"/>
                  </a:lnTo>
                  <a:cubicBezTo>
                    <a:pt x="12" y="3350"/>
                    <a:pt x="0" y="3259"/>
                    <a:pt x="23" y="3173"/>
                  </a:cubicBezTo>
                  <a:cubicBezTo>
                    <a:pt x="46" y="3086"/>
                    <a:pt x="102" y="3013"/>
                    <a:pt x="179" y="2968"/>
                  </a:cubicBezTo>
                  <a:lnTo>
                    <a:pt x="557" y="2750"/>
                  </a:lnTo>
                  <a:cubicBezTo>
                    <a:pt x="547" y="2664"/>
                    <a:pt x="541" y="2578"/>
                    <a:pt x="541" y="2493"/>
                  </a:cubicBezTo>
                  <a:cubicBezTo>
                    <a:pt x="541" y="2407"/>
                    <a:pt x="547" y="2321"/>
                    <a:pt x="557" y="2236"/>
                  </a:cubicBezTo>
                  <a:lnTo>
                    <a:pt x="180" y="2017"/>
                  </a:lnTo>
                  <a:cubicBezTo>
                    <a:pt x="102" y="1973"/>
                    <a:pt x="46" y="1900"/>
                    <a:pt x="24" y="1813"/>
                  </a:cubicBezTo>
                  <a:cubicBezTo>
                    <a:pt x="0" y="1727"/>
                    <a:pt x="12" y="1636"/>
                    <a:pt x="56" y="1559"/>
                  </a:cubicBezTo>
                  <a:lnTo>
                    <a:pt x="559" y="688"/>
                  </a:lnTo>
                  <a:cubicBezTo>
                    <a:pt x="604" y="611"/>
                    <a:pt x="676" y="555"/>
                    <a:pt x="763" y="532"/>
                  </a:cubicBezTo>
                  <a:cubicBezTo>
                    <a:pt x="850" y="508"/>
                    <a:pt x="940" y="521"/>
                    <a:pt x="1018" y="565"/>
                  </a:cubicBezTo>
                  <a:lnTo>
                    <a:pt x="1396" y="783"/>
                  </a:lnTo>
                  <a:cubicBezTo>
                    <a:pt x="1533" y="679"/>
                    <a:pt x="1683" y="593"/>
                    <a:pt x="1841" y="526"/>
                  </a:cubicBezTo>
                  <a:lnTo>
                    <a:pt x="1841" y="90"/>
                  </a:lnTo>
                  <a:cubicBezTo>
                    <a:pt x="1841" y="40"/>
                    <a:pt x="1882" y="0"/>
                    <a:pt x="1932" y="0"/>
                  </a:cubicBezTo>
                  <a:cubicBezTo>
                    <a:pt x="1981" y="0"/>
                    <a:pt x="2022" y="40"/>
                    <a:pt x="2022" y="90"/>
                  </a:cubicBezTo>
                  <a:lnTo>
                    <a:pt x="2022" y="586"/>
                  </a:lnTo>
                  <a:cubicBezTo>
                    <a:pt x="2022" y="624"/>
                    <a:pt x="1999" y="657"/>
                    <a:pt x="1965" y="670"/>
                  </a:cubicBezTo>
                  <a:cubicBezTo>
                    <a:pt x="1783" y="742"/>
                    <a:pt x="1613" y="840"/>
                    <a:pt x="1460" y="962"/>
                  </a:cubicBezTo>
                  <a:cubicBezTo>
                    <a:pt x="1431" y="986"/>
                    <a:pt x="1390" y="989"/>
                    <a:pt x="1358" y="970"/>
                  </a:cubicBezTo>
                  <a:lnTo>
                    <a:pt x="927" y="722"/>
                  </a:lnTo>
                  <a:cubicBezTo>
                    <a:pt x="892" y="701"/>
                    <a:pt x="850" y="696"/>
                    <a:pt x="810" y="706"/>
                  </a:cubicBezTo>
                  <a:cubicBezTo>
                    <a:pt x="769" y="717"/>
                    <a:pt x="736" y="743"/>
                    <a:pt x="715" y="779"/>
                  </a:cubicBezTo>
                  <a:lnTo>
                    <a:pt x="213" y="1649"/>
                  </a:lnTo>
                  <a:cubicBezTo>
                    <a:pt x="193" y="1685"/>
                    <a:pt x="187" y="1727"/>
                    <a:pt x="198" y="1767"/>
                  </a:cubicBezTo>
                  <a:cubicBezTo>
                    <a:pt x="208" y="1807"/>
                    <a:pt x="234" y="1841"/>
                    <a:pt x="270" y="1861"/>
                  </a:cubicBezTo>
                  <a:lnTo>
                    <a:pt x="700" y="2109"/>
                  </a:lnTo>
                  <a:cubicBezTo>
                    <a:pt x="732" y="2128"/>
                    <a:pt x="749" y="2164"/>
                    <a:pt x="744" y="2201"/>
                  </a:cubicBezTo>
                  <a:cubicBezTo>
                    <a:pt x="729" y="2298"/>
                    <a:pt x="722" y="2396"/>
                    <a:pt x="722" y="2493"/>
                  </a:cubicBezTo>
                  <a:cubicBezTo>
                    <a:pt x="722" y="2590"/>
                    <a:pt x="729" y="2688"/>
                    <a:pt x="744" y="2785"/>
                  </a:cubicBezTo>
                  <a:cubicBezTo>
                    <a:pt x="749" y="2822"/>
                    <a:pt x="732" y="2858"/>
                    <a:pt x="700" y="2876"/>
                  </a:cubicBezTo>
                  <a:lnTo>
                    <a:pt x="269" y="3125"/>
                  </a:lnTo>
                  <a:cubicBezTo>
                    <a:pt x="234" y="3146"/>
                    <a:pt x="208" y="3179"/>
                    <a:pt x="198" y="3219"/>
                  </a:cubicBezTo>
                  <a:cubicBezTo>
                    <a:pt x="187" y="3259"/>
                    <a:pt x="193" y="3301"/>
                    <a:pt x="213" y="3337"/>
                  </a:cubicBezTo>
                  <a:lnTo>
                    <a:pt x="715" y="4208"/>
                  </a:lnTo>
                  <a:cubicBezTo>
                    <a:pt x="736" y="4243"/>
                    <a:pt x="769" y="4269"/>
                    <a:pt x="810" y="4279"/>
                  </a:cubicBezTo>
                  <a:cubicBezTo>
                    <a:pt x="850" y="4290"/>
                    <a:pt x="892" y="4284"/>
                    <a:pt x="927" y="4264"/>
                  </a:cubicBezTo>
                  <a:lnTo>
                    <a:pt x="1358" y="4015"/>
                  </a:lnTo>
                  <a:cubicBezTo>
                    <a:pt x="1390" y="3997"/>
                    <a:pt x="1431" y="4000"/>
                    <a:pt x="1460" y="4023"/>
                  </a:cubicBezTo>
                  <a:cubicBezTo>
                    <a:pt x="1612" y="4145"/>
                    <a:pt x="1782" y="4244"/>
                    <a:pt x="1965" y="4315"/>
                  </a:cubicBezTo>
                  <a:cubicBezTo>
                    <a:pt x="1999" y="4329"/>
                    <a:pt x="2022" y="4362"/>
                    <a:pt x="2022" y="4400"/>
                  </a:cubicBezTo>
                  <a:lnTo>
                    <a:pt x="2022" y="4896"/>
                  </a:lnTo>
                  <a:cubicBezTo>
                    <a:pt x="2022" y="4982"/>
                    <a:pt x="2092" y="5051"/>
                    <a:pt x="2178" y="5051"/>
                  </a:cubicBezTo>
                  <a:lnTo>
                    <a:pt x="3182" y="5051"/>
                  </a:lnTo>
                  <a:cubicBezTo>
                    <a:pt x="3268" y="5051"/>
                    <a:pt x="3338" y="4982"/>
                    <a:pt x="3338" y="4896"/>
                  </a:cubicBezTo>
                  <a:lnTo>
                    <a:pt x="3338" y="4400"/>
                  </a:lnTo>
                  <a:cubicBezTo>
                    <a:pt x="3338" y="4362"/>
                    <a:pt x="3360" y="4329"/>
                    <a:pt x="3395" y="4315"/>
                  </a:cubicBezTo>
                  <a:cubicBezTo>
                    <a:pt x="3577" y="4244"/>
                    <a:pt x="3747" y="4146"/>
                    <a:pt x="3900" y="4023"/>
                  </a:cubicBezTo>
                  <a:cubicBezTo>
                    <a:pt x="3929" y="4000"/>
                    <a:pt x="3970" y="3997"/>
                    <a:pt x="4001" y="4015"/>
                  </a:cubicBezTo>
                  <a:lnTo>
                    <a:pt x="4432" y="4264"/>
                  </a:lnTo>
                  <a:cubicBezTo>
                    <a:pt x="4506" y="4307"/>
                    <a:pt x="4602" y="4282"/>
                    <a:pt x="4644" y="4207"/>
                  </a:cubicBezTo>
                  <a:lnTo>
                    <a:pt x="4844" y="3863"/>
                  </a:lnTo>
                  <a:cubicBezTo>
                    <a:pt x="4868" y="3819"/>
                    <a:pt x="4923" y="3805"/>
                    <a:pt x="4967" y="3829"/>
                  </a:cubicBezTo>
                  <a:cubicBezTo>
                    <a:pt x="5010" y="3855"/>
                    <a:pt x="5025" y="3910"/>
                    <a:pt x="5000" y="3952"/>
                  </a:cubicBezTo>
                  <a:lnTo>
                    <a:pt x="4801" y="4298"/>
                  </a:lnTo>
                  <a:cubicBezTo>
                    <a:pt x="4708" y="4458"/>
                    <a:pt x="4502" y="4514"/>
                    <a:pt x="4341" y="4421"/>
                  </a:cubicBezTo>
                  <a:lnTo>
                    <a:pt x="3964" y="4203"/>
                  </a:lnTo>
                  <a:cubicBezTo>
                    <a:pt x="3826" y="4306"/>
                    <a:pt x="3677" y="4393"/>
                    <a:pt x="3518" y="4460"/>
                  </a:cubicBezTo>
                  <a:lnTo>
                    <a:pt x="3518" y="4896"/>
                  </a:lnTo>
                  <a:cubicBezTo>
                    <a:pt x="3518" y="5081"/>
                    <a:pt x="3368" y="5232"/>
                    <a:pt x="3182" y="5232"/>
                  </a:cubicBezTo>
                  <a:close/>
                </a:path>
              </a:pathLst>
            </a:custGeom>
            <a:solidFill>
              <a:srgbClr val="D90B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rgbClr val="10132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7" name="Google Shape;227;g7fc7ac9247_0_228"/>
            <p:cNvGrpSpPr/>
            <p:nvPr/>
          </p:nvGrpSpPr>
          <p:grpSpPr>
            <a:xfrm>
              <a:off x="7512959" y="221319"/>
              <a:ext cx="1227305" cy="1584790"/>
              <a:chOff x="3309938" y="4121150"/>
              <a:chExt cx="1836733" cy="2371730"/>
            </a:xfrm>
          </p:grpSpPr>
          <p:sp>
            <p:nvSpPr>
              <p:cNvPr id="228" name="Google Shape;228;g7fc7ac9247_0_228"/>
              <p:cNvSpPr/>
              <p:nvPr/>
            </p:nvSpPr>
            <p:spPr>
              <a:xfrm>
                <a:off x="4108450" y="5248275"/>
                <a:ext cx="290512" cy="741362"/>
              </a:xfrm>
              <a:custGeom>
                <a:rect b="b" l="l" r="r" t="t"/>
                <a:pathLst>
                  <a:path extrusionOk="0" h="2061" w="808">
                    <a:moveTo>
                      <a:pt x="487" y="144"/>
                    </a:moveTo>
                    <a:lnTo>
                      <a:pt x="487" y="144"/>
                    </a:lnTo>
                    <a:cubicBezTo>
                      <a:pt x="705" y="175"/>
                      <a:pt x="804" y="344"/>
                      <a:pt x="804" y="585"/>
                    </a:cubicBezTo>
                    <a:lnTo>
                      <a:pt x="804" y="633"/>
                    </a:lnTo>
                    <a:lnTo>
                      <a:pt x="617" y="633"/>
                    </a:lnTo>
                    <a:lnTo>
                      <a:pt x="617" y="572"/>
                    </a:lnTo>
                    <a:cubicBezTo>
                      <a:pt x="617" y="413"/>
                      <a:pt x="553" y="316"/>
                      <a:pt x="410" y="316"/>
                    </a:cubicBezTo>
                    <a:cubicBezTo>
                      <a:pt x="269" y="316"/>
                      <a:pt x="205" y="413"/>
                      <a:pt x="205" y="572"/>
                    </a:cubicBezTo>
                    <a:cubicBezTo>
                      <a:pt x="205" y="974"/>
                      <a:pt x="807" y="977"/>
                      <a:pt x="807" y="1481"/>
                    </a:cubicBezTo>
                    <a:cubicBezTo>
                      <a:pt x="807" y="1722"/>
                      <a:pt x="705" y="1893"/>
                      <a:pt x="487" y="1924"/>
                    </a:cubicBezTo>
                    <a:lnTo>
                      <a:pt x="487" y="2060"/>
                    </a:lnTo>
                    <a:lnTo>
                      <a:pt x="323" y="2060"/>
                    </a:lnTo>
                    <a:lnTo>
                      <a:pt x="323" y="1924"/>
                    </a:lnTo>
                    <a:cubicBezTo>
                      <a:pt x="100" y="1893"/>
                      <a:pt x="0" y="1724"/>
                      <a:pt x="0" y="1481"/>
                    </a:cubicBezTo>
                    <a:lnTo>
                      <a:pt x="0" y="1371"/>
                    </a:lnTo>
                    <a:lnTo>
                      <a:pt x="187" y="1371"/>
                    </a:lnTo>
                    <a:lnTo>
                      <a:pt x="187" y="1494"/>
                    </a:lnTo>
                    <a:cubicBezTo>
                      <a:pt x="187" y="1656"/>
                      <a:pt x="254" y="1748"/>
                      <a:pt x="397" y="1748"/>
                    </a:cubicBezTo>
                    <a:cubicBezTo>
                      <a:pt x="543" y="1748"/>
                      <a:pt x="607" y="1656"/>
                      <a:pt x="607" y="1494"/>
                    </a:cubicBezTo>
                    <a:cubicBezTo>
                      <a:pt x="607" y="1095"/>
                      <a:pt x="8" y="1089"/>
                      <a:pt x="8" y="585"/>
                    </a:cubicBezTo>
                    <a:cubicBezTo>
                      <a:pt x="8" y="339"/>
                      <a:pt x="107" y="177"/>
                      <a:pt x="323" y="144"/>
                    </a:cubicBezTo>
                    <a:lnTo>
                      <a:pt x="323" y="0"/>
                    </a:lnTo>
                    <a:lnTo>
                      <a:pt x="487" y="0"/>
                    </a:lnTo>
                    <a:lnTo>
                      <a:pt x="487" y="144"/>
                    </a:lnTo>
                  </a:path>
                </a:pathLst>
              </a:custGeom>
              <a:solidFill>
                <a:srgbClr val="3F44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g7fc7ac9247_0_228"/>
              <p:cNvSpPr/>
              <p:nvPr/>
            </p:nvSpPr>
            <p:spPr>
              <a:xfrm>
                <a:off x="3309938" y="4754563"/>
                <a:ext cx="1836733" cy="1738317"/>
              </a:xfrm>
              <a:custGeom>
                <a:rect b="b" l="l" r="r" t="t"/>
                <a:pathLst>
                  <a:path extrusionOk="0" h="4830" w="5102">
                    <a:moveTo>
                      <a:pt x="2550" y="180"/>
                    </a:moveTo>
                    <a:lnTo>
                      <a:pt x="2550" y="180"/>
                    </a:lnTo>
                    <a:cubicBezTo>
                      <a:pt x="1952" y="180"/>
                      <a:pt x="1360" y="507"/>
                      <a:pt x="881" y="1102"/>
                    </a:cubicBezTo>
                    <a:cubicBezTo>
                      <a:pt x="449" y="1638"/>
                      <a:pt x="180" y="2329"/>
                      <a:pt x="180" y="2903"/>
                    </a:cubicBezTo>
                    <a:cubicBezTo>
                      <a:pt x="180" y="3963"/>
                      <a:pt x="1111" y="4648"/>
                      <a:pt x="2550" y="4648"/>
                    </a:cubicBezTo>
                    <a:cubicBezTo>
                      <a:pt x="3989" y="4648"/>
                      <a:pt x="4920" y="3963"/>
                      <a:pt x="4920" y="2903"/>
                    </a:cubicBezTo>
                    <a:cubicBezTo>
                      <a:pt x="4920" y="2329"/>
                      <a:pt x="4651" y="1638"/>
                      <a:pt x="4219" y="1102"/>
                    </a:cubicBezTo>
                    <a:cubicBezTo>
                      <a:pt x="3741" y="507"/>
                      <a:pt x="3149" y="180"/>
                      <a:pt x="2550" y="180"/>
                    </a:cubicBezTo>
                    <a:close/>
                    <a:moveTo>
                      <a:pt x="2550" y="4829"/>
                    </a:moveTo>
                    <a:lnTo>
                      <a:pt x="2550" y="4829"/>
                    </a:lnTo>
                    <a:cubicBezTo>
                      <a:pt x="1001" y="4829"/>
                      <a:pt x="0" y="4072"/>
                      <a:pt x="0" y="2903"/>
                    </a:cubicBezTo>
                    <a:cubicBezTo>
                      <a:pt x="0" y="1596"/>
                      <a:pt x="1176" y="0"/>
                      <a:pt x="2550" y="0"/>
                    </a:cubicBezTo>
                    <a:cubicBezTo>
                      <a:pt x="3204" y="0"/>
                      <a:pt x="3846" y="351"/>
                      <a:pt x="4360" y="989"/>
                    </a:cubicBezTo>
                    <a:cubicBezTo>
                      <a:pt x="4823" y="1564"/>
                      <a:pt x="5101" y="2280"/>
                      <a:pt x="5101" y="2903"/>
                    </a:cubicBezTo>
                    <a:cubicBezTo>
                      <a:pt x="5101" y="4072"/>
                      <a:pt x="4099" y="4829"/>
                      <a:pt x="2550" y="4829"/>
                    </a:cubicBezTo>
                    <a:close/>
                  </a:path>
                </a:pathLst>
              </a:custGeom>
              <a:solidFill>
                <a:srgbClr val="3F44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g7fc7ac9247_0_228"/>
              <p:cNvSpPr/>
              <p:nvPr/>
            </p:nvSpPr>
            <p:spPr>
              <a:xfrm>
                <a:off x="3843338" y="4121150"/>
                <a:ext cx="769934" cy="534988"/>
              </a:xfrm>
              <a:custGeom>
                <a:rect b="b" l="l" r="r" t="t"/>
                <a:pathLst>
                  <a:path extrusionOk="0" h="1488" w="2137">
                    <a:moveTo>
                      <a:pt x="224" y="181"/>
                    </a:moveTo>
                    <a:lnTo>
                      <a:pt x="1059" y="1298"/>
                    </a:lnTo>
                    <a:cubicBezTo>
                      <a:pt x="1063" y="1303"/>
                      <a:pt x="1067" y="1305"/>
                      <a:pt x="1068" y="1306"/>
                    </a:cubicBezTo>
                    <a:cubicBezTo>
                      <a:pt x="1070" y="1305"/>
                      <a:pt x="1073" y="1303"/>
                      <a:pt x="1077" y="1298"/>
                    </a:cubicBezTo>
                    <a:lnTo>
                      <a:pt x="1912" y="181"/>
                    </a:lnTo>
                    <a:lnTo>
                      <a:pt x="224" y="181"/>
                    </a:lnTo>
                    <a:close/>
                    <a:moveTo>
                      <a:pt x="1068" y="1487"/>
                    </a:moveTo>
                    <a:lnTo>
                      <a:pt x="1068" y="1487"/>
                    </a:lnTo>
                    <a:cubicBezTo>
                      <a:pt x="1009" y="1487"/>
                      <a:pt x="953" y="1457"/>
                      <a:pt x="915" y="1406"/>
                    </a:cubicBezTo>
                    <a:lnTo>
                      <a:pt x="53" y="253"/>
                    </a:lnTo>
                    <a:cubicBezTo>
                      <a:pt x="10" y="197"/>
                      <a:pt x="0" y="134"/>
                      <a:pt x="27" y="82"/>
                    </a:cubicBezTo>
                    <a:cubicBezTo>
                      <a:pt x="53" y="30"/>
                      <a:pt x="108" y="0"/>
                      <a:pt x="180" y="0"/>
                    </a:cubicBezTo>
                    <a:lnTo>
                      <a:pt x="1957" y="0"/>
                    </a:lnTo>
                    <a:cubicBezTo>
                      <a:pt x="2028" y="0"/>
                      <a:pt x="2084" y="30"/>
                      <a:pt x="2110" y="82"/>
                    </a:cubicBezTo>
                    <a:cubicBezTo>
                      <a:pt x="2136" y="134"/>
                      <a:pt x="2126" y="197"/>
                      <a:pt x="2084" y="253"/>
                    </a:cubicBezTo>
                    <a:lnTo>
                      <a:pt x="1222" y="1406"/>
                    </a:lnTo>
                    <a:cubicBezTo>
                      <a:pt x="1183" y="1457"/>
                      <a:pt x="1128" y="1487"/>
                      <a:pt x="1068" y="1487"/>
                    </a:cubicBezTo>
                    <a:close/>
                  </a:path>
                </a:pathLst>
              </a:custGeom>
              <a:solidFill>
                <a:srgbClr val="3F44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g7fc7ac9247_0_228"/>
              <p:cNvSpPr/>
              <p:nvPr/>
            </p:nvSpPr>
            <p:spPr>
              <a:xfrm>
                <a:off x="4024313" y="4597400"/>
                <a:ext cx="407987" cy="222250"/>
              </a:xfrm>
              <a:custGeom>
                <a:rect b="b" l="l" r="r" t="t"/>
                <a:pathLst>
                  <a:path extrusionOk="0" h="619" w="1132">
                    <a:moveTo>
                      <a:pt x="308" y="181"/>
                    </a:moveTo>
                    <a:lnTo>
                      <a:pt x="308" y="181"/>
                    </a:lnTo>
                    <a:cubicBezTo>
                      <a:pt x="237" y="181"/>
                      <a:pt x="180" y="239"/>
                      <a:pt x="180" y="309"/>
                    </a:cubicBezTo>
                    <a:cubicBezTo>
                      <a:pt x="180" y="380"/>
                      <a:pt x="237" y="438"/>
                      <a:pt x="308" y="438"/>
                    </a:cubicBezTo>
                    <a:lnTo>
                      <a:pt x="822" y="438"/>
                    </a:lnTo>
                    <a:cubicBezTo>
                      <a:pt x="893" y="438"/>
                      <a:pt x="950" y="380"/>
                      <a:pt x="950" y="309"/>
                    </a:cubicBezTo>
                    <a:cubicBezTo>
                      <a:pt x="950" y="239"/>
                      <a:pt x="893" y="181"/>
                      <a:pt x="822" y="181"/>
                    </a:cubicBezTo>
                    <a:lnTo>
                      <a:pt x="308" y="181"/>
                    </a:lnTo>
                    <a:close/>
                    <a:moveTo>
                      <a:pt x="822" y="618"/>
                    </a:moveTo>
                    <a:lnTo>
                      <a:pt x="308" y="618"/>
                    </a:lnTo>
                    <a:cubicBezTo>
                      <a:pt x="138" y="618"/>
                      <a:pt x="0" y="480"/>
                      <a:pt x="0" y="309"/>
                    </a:cubicBezTo>
                    <a:cubicBezTo>
                      <a:pt x="0" y="139"/>
                      <a:pt x="138" y="0"/>
                      <a:pt x="308" y="0"/>
                    </a:cubicBezTo>
                    <a:lnTo>
                      <a:pt x="822" y="0"/>
                    </a:lnTo>
                    <a:cubicBezTo>
                      <a:pt x="993" y="0"/>
                      <a:pt x="1131" y="139"/>
                      <a:pt x="1131" y="309"/>
                    </a:cubicBezTo>
                    <a:cubicBezTo>
                      <a:pt x="1131" y="480"/>
                      <a:pt x="993" y="618"/>
                      <a:pt x="822" y="618"/>
                    </a:cubicBezTo>
                    <a:close/>
                  </a:path>
                </a:pathLst>
              </a:custGeom>
              <a:solidFill>
                <a:srgbClr val="3F44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2" name="Google Shape;232;g7fc7ac9247_0_228"/>
            <p:cNvGrpSpPr/>
            <p:nvPr/>
          </p:nvGrpSpPr>
          <p:grpSpPr>
            <a:xfrm>
              <a:off x="4356302" y="808308"/>
              <a:ext cx="1245342" cy="711777"/>
              <a:chOff x="5507038" y="1647825"/>
              <a:chExt cx="1863726" cy="1065215"/>
            </a:xfrm>
          </p:grpSpPr>
          <p:sp>
            <p:nvSpPr>
              <p:cNvPr id="233" name="Google Shape;233;g7fc7ac9247_0_228"/>
              <p:cNvSpPr/>
              <p:nvPr/>
            </p:nvSpPr>
            <p:spPr>
              <a:xfrm>
                <a:off x="7092950" y="1647825"/>
                <a:ext cx="277814" cy="246062"/>
              </a:xfrm>
              <a:custGeom>
                <a:rect b="b" l="l" r="r" t="t"/>
                <a:pathLst>
                  <a:path extrusionOk="0" h="682" w="772">
                    <a:moveTo>
                      <a:pt x="43" y="307"/>
                    </a:moveTo>
                    <a:lnTo>
                      <a:pt x="43" y="307"/>
                    </a:lnTo>
                    <a:cubicBezTo>
                      <a:pt x="0" y="332"/>
                      <a:pt x="2" y="368"/>
                      <a:pt x="48" y="388"/>
                    </a:cubicBezTo>
                    <a:lnTo>
                      <a:pt x="697" y="661"/>
                    </a:lnTo>
                    <a:cubicBezTo>
                      <a:pt x="743" y="681"/>
                      <a:pt x="771" y="657"/>
                      <a:pt x="758" y="609"/>
                    </a:cubicBezTo>
                    <a:lnTo>
                      <a:pt x="624" y="67"/>
                    </a:lnTo>
                    <a:cubicBezTo>
                      <a:pt x="612" y="19"/>
                      <a:pt x="567" y="0"/>
                      <a:pt x="525" y="25"/>
                    </a:cubicBezTo>
                    <a:lnTo>
                      <a:pt x="43" y="307"/>
                    </a:ln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g7fc7ac9247_0_228"/>
              <p:cNvSpPr/>
              <p:nvPr/>
            </p:nvSpPr>
            <p:spPr>
              <a:xfrm>
                <a:off x="5507038" y="1752600"/>
                <a:ext cx="1771652" cy="960440"/>
              </a:xfrm>
              <a:custGeom>
                <a:rect b="b" l="l" r="r" t="t"/>
                <a:pathLst>
                  <a:path extrusionOk="0" h="2666" w="4923">
                    <a:moveTo>
                      <a:pt x="103" y="2665"/>
                    </a:moveTo>
                    <a:lnTo>
                      <a:pt x="103" y="2665"/>
                    </a:lnTo>
                    <a:cubicBezTo>
                      <a:pt x="88" y="2665"/>
                      <a:pt x="73" y="2661"/>
                      <a:pt x="58" y="2653"/>
                    </a:cubicBezTo>
                    <a:cubicBezTo>
                      <a:pt x="15" y="2628"/>
                      <a:pt x="0" y="2573"/>
                      <a:pt x="24" y="2530"/>
                    </a:cubicBezTo>
                    <a:lnTo>
                      <a:pt x="1093" y="655"/>
                    </a:lnTo>
                    <a:cubicBezTo>
                      <a:pt x="1127" y="596"/>
                      <a:pt x="1179" y="561"/>
                      <a:pt x="1238" y="560"/>
                    </a:cubicBezTo>
                    <a:cubicBezTo>
                      <a:pt x="1297" y="560"/>
                      <a:pt x="1351" y="591"/>
                      <a:pt x="1387" y="649"/>
                    </a:cubicBezTo>
                    <a:lnTo>
                      <a:pt x="2078" y="1753"/>
                    </a:lnTo>
                    <a:lnTo>
                      <a:pt x="2743" y="789"/>
                    </a:lnTo>
                    <a:cubicBezTo>
                      <a:pt x="2780" y="735"/>
                      <a:pt x="2834" y="705"/>
                      <a:pt x="2891" y="705"/>
                    </a:cubicBezTo>
                    <a:cubicBezTo>
                      <a:pt x="2893" y="705"/>
                      <a:pt x="2894" y="705"/>
                      <a:pt x="2895" y="705"/>
                    </a:cubicBezTo>
                    <a:cubicBezTo>
                      <a:pt x="2954" y="706"/>
                      <a:pt x="3008" y="739"/>
                      <a:pt x="3043" y="795"/>
                    </a:cubicBezTo>
                    <a:lnTo>
                      <a:pt x="3818" y="2029"/>
                    </a:lnTo>
                    <a:lnTo>
                      <a:pt x="4737" y="64"/>
                    </a:lnTo>
                    <a:cubicBezTo>
                      <a:pt x="4758" y="19"/>
                      <a:pt x="4812" y="0"/>
                      <a:pt x="4857" y="21"/>
                    </a:cubicBezTo>
                    <a:cubicBezTo>
                      <a:pt x="4903" y="42"/>
                      <a:pt x="4922" y="95"/>
                      <a:pt x="4901" y="141"/>
                    </a:cubicBezTo>
                    <a:lnTo>
                      <a:pt x="3969" y="2133"/>
                    </a:lnTo>
                    <a:cubicBezTo>
                      <a:pt x="3939" y="2197"/>
                      <a:pt x="3889" y="2235"/>
                      <a:pt x="3831" y="2238"/>
                    </a:cubicBezTo>
                    <a:cubicBezTo>
                      <a:pt x="3771" y="2242"/>
                      <a:pt x="3717" y="2210"/>
                      <a:pt x="3680" y="2151"/>
                    </a:cubicBezTo>
                    <a:lnTo>
                      <a:pt x="2891" y="893"/>
                    </a:lnTo>
                    <a:lnTo>
                      <a:pt x="2226" y="1857"/>
                    </a:lnTo>
                    <a:cubicBezTo>
                      <a:pt x="2188" y="1912"/>
                      <a:pt x="2134" y="1942"/>
                      <a:pt x="2073" y="1940"/>
                    </a:cubicBezTo>
                    <a:cubicBezTo>
                      <a:pt x="2015" y="1939"/>
                      <a:pt x="1961" y="1906"/>
                      <a:pt x="1925" y="1850"/>
                    </a:cubicBezTo>
                    <a:lnTo>
                      <a:pt x="1242" y="758"/>
                    </a:lnTo>
                    <a:lnTo>
                      <a:pt x="182" y="2619"/>
                    </a:lnTo>
                    <a:cubicBezTo>
                      <a:pt x="165" y="2648"/>
                      <a:pt x="134" y="2665"/>
                      <a:pt x="103" y="2665"/>
                    </a:cubicBez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5" name="Google Shape;235;g7fc7ac9247_0_228"/>
            <p:cNvGrpSpPr/>
            <p:nvPr/>
          </p:nvGrpSpPr>
          <p:grpSpPr>
            <a:xfrm>
              <a:off x="10332521" y="563472"/>
              <a:ext cx="1086229" cy="999241"/>
              <a:chOff x="4892675" y="3322638"/>
              <a:chExt cx="1625605" cy="1495423"/>
            </a:xfrm>
          </p:grpSpPr>
          <p:sp>
            <p:nvSpPr>
              <p:cNvPr id="236" name="Google Shape;236;g7fc7ac9247_0_228"/>
              <p:cNvSpPr/>
              <p:nvPr/>
            </p:nvSpPr>
            <p:spPr>
              <a:xfrm>
                <a:off x="5665788" y="3751263"/>
                <a:ext cx="252413" cy="642938"/>
              </a:xfrm>
              <a:custGeom>
                <a:rect b="b" l="l" r="r" t="t"/>
                <a:pathLst>
                  <a:path extrusionOk="0" h="1788" w="701">
                    <a:moveTo>
                      <a:pt x="423" y="123"/>
                    </a:moveTo>
                    <a:lnTo>
                      <a:pt x="423" y="123"/>
                    </a:lnTo>
                    <a:cubicBezTo>
                      <a:pt x="612" y="150"/>
                      <a:pt x="698" y="297"/>
                      <a:pt x="698" y="506"/>
                    </a:cubicBezTo>
                    <a:lnTo>
                      <a:pt x="698" y="548"/>
                    </a:lnTo>
                    <a:lnTo>
                      <a:pt x="536" y="548"/>
                    </a:lnTo>
                    <a:lnTo>
                      <a:pt x="536" y="495"/>
                    </a:lnTo>
                    <a:cubicBezTo>
                      <a:pt x="536" y="357"/>
                      <a:pt x="481" y="272"/>
                      <a:pt x="356" y="272"/>
                    </a:cubicBezTo>
                    <a:cubicBezTo>
                      <a:pt x="233" y="272"/>
                      <a:pt x="178" y="357"/>
                      <a:pt x="178" y="495"/>
                    </a:cubicBezTo>
                    <a:cubicBezTo>
                      <a:pt x="178" y="844"/>
                      <a:pt x="700" y="846"/>
                      <a:pt x="700" y="1284"/>
                    </a:cubicBezTo>
                    <a:cubicBezTo>
                      <a:pt x="700" y="1493"/>
                      <a:pt x="612" y="1642"/>
                      <a:pt x="423" y="1669"/>
                    </a:cubicBezTo>
                    <a:lnTo>
                      <a:pt x="423" y="1787"/>
                    </a:lnTo>
                    <a:lnTo>
                      <a:pt x="280" y="1787"/>
                    </a:lnTo>
                    <a:lnTo>
                      <a:pt x="280" y="1669"/>
                    </a:lnTo>
                    <a:cubicBezTo>
                      <a:pt x="87" y="1642"/>
                      <a:pt x="0" y="1496"/>
                      <a:pt x="0" y="1284"/>
                    </a:cubicBezTo>
                    <a:lnTo>
                      <a:pt x="0" y="1188"/>
                    </a:lnTo>
                    <a:lnTo>
                      <a:pt x="162" y="1188"/>
                    </a:lnTo>
                    <a:lnTo>
                      <a:pt x="162" y="1295"/>
                    </a:lnTo>
                    <a:cubicBezTo>
                      <a:pt x="162" y="1435"/>
                      <a:pt x="221" y="1516"/>
                      <a:pt x="345" y="1516"/>
                    </a:cubicBezTo>
                    <a:cubicBezTo>
                      <a:pt x="471" y="1516"/>
                      <a:pt x="527" y="1435"/>
                      <a:pt x="527" y="1295"/>
                    </a:cubicBezTo>
                    <a:cubicBezTo>
                      <a:pt x="527" y="948"/>
                      <a:pt x="7" y="944"/>
                      <a:pt x="7" y="506"/>
                    </a:cubicBezTo>
                    <a:cubicBezTo>
                      <a:pt x="7" y="292"/>
                      <a:pt x="94" y="152"/>
                      <a:pt x="280" y="123"/>
                    </a:cubicBezTo>
                    <a:lnTo>
                      <a:pt x="280" y="0"/>
                    </a:lnTo>
                    <a:lnTo>
                      <a:pt x="423" y="0"/>
                    </a:lnTo>
                    <a:lnTo>
                      <a:pt x="423" y="123"/>
                    </a:lnTo>
                  </a:path>
                </a:pathLst>
              </a:custGeom>
              <a:solidFill>
                <a:srgbClr val="077ED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g7fc7ac9247_0_228"/>
              <p:cNvSpPr/>
              <p:nvPr/>
            </p:nvSpPr>
            <p:spPr>
              <a:xfrm>
                <a:off x="5022850" y="3322638"/>
                <a:ext cx="1495430" cy="1495423"/>
              </a:xfrm>
              <a:custGeom>
                <a:rect b="b" l="l" r="r" t="t"/>
                <a:pathLst>
                  <a:path extrusionOk="0" h="4153" w="4154">
                    <a:moveTo>
                      <a:pt x="2076" y="181"/>
                    </a:moveTo>
                    <a:lnTo>
                      <a:pt x="2076" y="181"/>
                    </a:lnTo>
                    <a:cubicBezTo>
                      <a:pt x="1031" y="181"/>
                      <a:pt x="181" y="1032"/>
                      <a:pt x="181" y="2075"/>
                    </a:cubicBezTo>
                    <a:cubicBezTo>
                      <a:pt x="181" y="3121"/>
                      <a:pt x="1031" y="3971"/>
                      <a:pt x="2076" y="3971"/>
                    </a:cubicBezTo>
                    <a:cubicBezTo>
                      <a:pt x="3121" y="3971"/>
                      <a:pt x="3972" y="3121"/>
                      <a:pt x="3972" y="2075"/>
                    </a:cubicBezTo>
                    <a:cubicBezTo>
                      <a:pt x="3972" y="1032"/>
                      <a:pt x="3121" y="181"/>
                      <a:pt x="2076" y="181"/>
                    </a:cubicBezTo>
                    <a:close/>
                    <a:moveTo>
                      <a:pt x="2076" y="4152"/>
                    </a:moveTo>
                    <a:lnTo>
                      <a:pt x="2076" y="4152"/>
                    </a:lnTo>
                    <a:cubicBezTo>
                      <a:pt x="931" y="4152"/>
                      <a:pt x="0" y="3220"/>
                      <a:pt x="0" y="2075"/>
                    </a:cubicBezTo>
                    <a:cubicBezTo>
                      <a:pt x="0" y="932"/>
                      <a:pt x="931" y="0"/>
                      <a:pt x="2076" y="0"/>
                    </a:cubicBezTo>
                    <a:cubicBezTo>
                      <a:pt x="3221" y="0"/>
                      <a:pt x="4153" y="932"/>
                      <a:pt x="4153" y="2075"/>
                    </a:cubicBezTo>
                    <a:cubicBezTo>
                      <a:pt x="4153" y="3220"/>
                      <a:pt x="3221" y="4152"/>
                      <a:pt x="2076" y="4152"/>
                    </a:cubicBezTo>
                    <a:close/>
                  </a:path>
                </a:pathLst>
              </a:custGeom>
              <a:solidFill>
                <a:srgbClr val="077ED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g7fc7ac9247_0_228"/>
              <p:cNvSpPr/>
              <p:nvPr/>
            </p:nvSpPr>
            <p:spPr>
              <a:xfrm>
                <a:off x="4892675" y="3322638"/>
                <a:ext cx="909638" cy="1495423"/>
              </a:xfrm>
              <a:custGeom>
                <a:rect b="b" l="l" r="r" t="t"/>
                <a:pathLst>
                  <a:path extrusionOk="0" h="4153" w="2528">
                    <a:moveTo>
                      <a:pt x="2436" y="4152"/>
                    </a:moveTo>
                    <a:lnTo>
                      <a:pt x="2076" y="4152"/>
                    </a:lnTo>
                    <a:cubicBezTo>
                      <a:pt x="930" y="4152"/>
                      <a:pt x="0" y="3221"/>
                      <a:pt x="0" y="2075"/>
                    </a:cubicBezTo>
                    <a:cubicBezTo>
                      <a:pt x="0" y="932"/>
                      <a:pt x="930" y="0"/>
                      <a:pt x="2076" y="0"/>
                    </a:cubicBezTo>
                    <a:lnTo>
                      <a:pt x="2436" y="0"/>
                    </a:lnTo>
                    <a:cubicBezTo>
                      <a:pt x="2486" y="0"/>
                      <a:pt x="2527" y="41"/>
                      <a:pt x="2527" y="91"/>
                    </a:cubicBezTo>
                    <a:cubicBezTo>
                      <a:pt x="2527" y="141"/>
                      <a:pt x="2486" y="181"/>
                      <a:pt x="2436" y="181"/>
                    </a:cubicBezTo>
                    <a:lnTo>
                      <a:pt x="2076" y="181"/>
                    </a:lnTo>
                    <a:cubicBezTo>
                      <a:pt x="1030" y="181"/>
                      <a:pt x="180" y="1032"/>
                      <a:pt x="180" y="2075"/>
                    </a:cubicBezTo>
                    <a:cubicBezTo>
                      <a:pt x="180" y="3121"/>
                      <a:pt x="1030" y="3971"/>
                      <a:pt x="2076" y="3971"/>
                    </a:cubicBezTo>
                    <a:lnTo>
                      <a:pt x="2436" y="3971"/>
                    </a:lnTo>
                    <a:cubicBezTo>
                      <a:pt x="2486" y="3971"/>
                      <a:pt x="2527" y="4011"/>
                      <a:pt x="2527" y="4061"/>
                    </a:cubicBezTo>
                    <a:cubicBezTo>
                      <a:pt x="2527" y="4111"/>
                      <a:pt x="2486" y="4152"/>
                      <a:pt x="2436" y="4152"/>
                    </a:cubicBezTo>
                  </a:path>
                </a:pathLst>
              </a:custGeom>
              <a:solidFill>
                <a:srgbClr val="077ED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g7fc7ac9247_0_228"/>
            <p:cNvGrpSpPr/>
            <p:nvPr/>
          </p:nvGrpSpPr>
          <p:grpSpPr>
            <a:xfrm>
              <a:off x="8727079" y="422925"/>
              <a:ext cx="1300500" cy="1222004"/>
              <a:chOff x="3332163" y="2060575"/>
              <a:chExt cx="1946275" cy="1828800"/>
            </a:xfrm>
          </p:grpSpPr>
          <p:sp>
            <p:nvSpPr>
              <p:cNvPr id="240" name="Google Shape;240;g7fc7ac9247_0_228"/>
              <p:cNvSpPr/>
              <p:nvPr/>
            </p:nvSpPr>
            <p:spPr>
              <a:xfrm>
                <a:off x="4411663" y="2060575"/>
                <a:ext cx="273050" cy="481014"/>
              </a:xfrm>
              <a:custGeom>
                <a:rect b="b" l="l" r="r" t="t"/>
                <a:pathLst>
                  <a:path extrusionOk="0" h="1338" w="759">
                    <a:moveTo>
                      <a:pt x="181" y="1156"/>
                    </a:moveTo>
                    <a:lnTo>
                      <a:pt x="578" y="1156"/>
                    </a:lnTo>
                    <a:lnTo>
                      <a:pt x="578" y="190"/>
                    </a:lnTo>
                    <a:cubicBezTo>
                      <a:pt x="352" y="232"/>
                      <a:pt x="181" y="431"/>
                      <a:pt x="181" y="669"/>
                    </a:cubicBezTo>
                    <a:lnTo>
                      <a:pt x="181" y="1156"/>
                    </a:lnTo>
                    <a:close/>
                    <a:moveTo>
                      <a:pt x="668" y="1337"/>
                    </a:moveTo>
                    <a:lnTo>
                      <a:pt x="90" y="1337"/>
                    </a:lnTo>
                    <a:cubicBezTo>
                      <a:pt x="40" y="1337"/>
                      <a:pt x="0" y="1297"/>
                      <a:pt x="0" y="1247"/>
                    </a:cubicBezTo>
                    <a:lnTo>
                      <a:pt x="0" y="669"/>
                    </a:lnTo>
                    <a:cubicBezTo>
                      <a:pt x="0" y="300"/>
                      <a:pt x="300" y="0"/>
                      <a:pt x="668" y="0"/>
                    </a:cubicBezTo>
                    <a:cubicBezTo>
                      <a:pt x="717" y="0"/>
                      <a:pt x="758" y="41"/>
                      <a:pt x="758" y="91"/>
                    </a:cubicBezTo>
                    <a:lnTo>
                      <a:pt x="758" y="1247"/>
                    </a:lnTo>
                    <a:cubicBezTo>
                      <a:pt x="758" y="1297"/>
                      <a:pt x="717" y="1337"/>
                      <a:pt x="668" y="1337"/>
                    </a:cubicBezTo>
                    <a:close/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g7fc7ac9247_0_228"/>
              <p:cNvSpPr/>
              <p:nvPr/>
            </p:nvSpPr>
            <p:spPr>
              <a:xfrm>
                <a:off x="4991100" y="2716213"/>
                <a:ext cx="287338" cy="500063"/>
              </a:xfrm>
              <a:custGeom>
                <a:rect b="b" l="l" r="r" t="t"/>
                <a:pathLst>
                  <a:path extrusionOk="0" h="1390" w="797">
                    <a:moveTo>
                      <a:pt x="706" y="1389"/>
                    </a:moveTo>
                    <a:lnTo>
                      <a:pt x="89" y="1389"/>
                    </a:lnTo>
                    <a:cubicBezTo>
                      <a:pt x="40" y="1389"/>
                      <a:pt x="0" y="1348"/>
                      <a:pt x="0" y="1298"/>
                    </a:cubicBezTo>
                    <a:cubicBezTo>
                      <a:pt x="0" y="1248"/>
                      <a:pt x="40" y="1208"/>
                      <a:pt x="89" y="1208"/>
                    </a:cubicBezTo>
                    <a:lnTo>
                      <a:pt x="615" y="1208"/>
                    </a:lnTo>
                    <a:lnTo>
                      <a:pt x="615" y="180"/>
                    </a:lnTo>
                    <a:lnTo>
                      <a:pt x="89" y="180"/>
                    </a:lnTo>
                    <a:cubicBezTo>
                      <a:pt x="40" y="180"/>
                      <a:pt x="0" y="140"/>
                      <a:pt x="0" y="90"/>
                    </a:cubicBezTo>
                    <a:cubicBezTo>
                      <a:pt x="0" y="40"/>
                      <a:pt x="40" y="0"/>
                      <a:pt x="89" y="0"/>
                    </a:cubicBezTo>
                    <a:lnTo>
                      <a:pt x="706" y="0"/>
                    </a:lnTo>
                    <a:cubicBezTo>
                      <a:pt x="756" y="0"/>
                      <a:pt x="796" y="40"/>
                      <a:pt x="796" y="90"/>
                    </a:cubicBezTo>
                    <a:lnTo>
                      <a:pt x="796" y="1298"/>
                    </a:lnTo>
                    <a:cubicBezTo>
                      <a:pt x="796" y="1348"/>
                      <a:pt x="756" y="1389"/>
                      <a:pt x="706" y="1389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g7fc7ac9247_0_228"/>
              <p:cNvSpPr/>
              <p:nvPr/>
            </p:nvSpPr>
            <p:spPr>
              <a:xfrm>
                <a:off x="4678363" y="2614613"/>
                <a:ext cx="153987" cy="153987"/>
              </a:xfrm>
              <a:custGeom>
                <a:rect b="b" l="l" r="r" t="t"/>
                <a:pathLst>
                  <a:path extrusionOk="0" h="428" w="429">
                    <a:moveTo>
                      <a:pt x="428" y="214"/>
                    </a:moveTo>
                    <a:lnTo>
                      <a:pt x="428" y="214"/>
                    </a:lnTo>
                    <a:cubicBezTo>
                      <a:pt x="428" y="332"/>
                      <a:pt x="332" y="427"/>
                      <a:pt x="214" y="427"/>
                    </a:cubicBezTo>
                    <a:cubicBezTo>
                      <a:pt x="96" y="427"/>
                      <a:pt x="0" y="332"/>
                      <a:pt x="0" y="214"/>
                    </a:cubicBezTo>
                    <a:cubicBezTo>
                      <a:pt x="0" y="96"/>
                      <a:pt x="96" y="0"/>
                      <a:pt x="214" y="0"/>
                    </a:cubicBezTo>
                    <a:cubicBezTo>
                      <a:pt x="332" y="0"/>
                      <a:pt x="428" y="96"/>
                      <a:pt x="428" y="214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g7fc7ac9247_0_228"/>
              <p:cNvSpPr/>
              <p:nvPr/>
            </p:nvSpPr>
            <p:spPr>
              <a:xfrm>
                <a:off x="3838575" y="3552825"/>
                <a:ext cx="355601" cy="336550"/>
              </a:xfrm>
              <a:custGeom>
                <a:rect b="b" l="l" r="r" t="t"/>
                <a:pathLst>
                  <a:path extrusionOk="0" h="936" w="988">
                    <a:moveTo>
                      <a:pt x="897" y="935"/>
                    </a:moveTo>
                    <a:lnTo>
                      <a:pt x="90" y="935"/>
                    </a:lnTo>
                    <a:cubicBezTo>
                      <a:pt x="41" y="935"/>
                      <a:pt x="0" y="894"/>
                      <a:pt x="0" y="845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0" y="0"/>
                    </a:cubicBezTo>
                    <a:cubicBezTo>
                      <a:pt x="140" y="0"/>
                      <a:pt x="181" y="41"/>
                      <a:pt x="181" y="91"/>
                    </a:cubicBezTo>
                    <a:lnTo>
                      <a:pt x="181" y="755"/>
                    </a:lnTo>
                    <a:lnTo>
                      <a:pt x="806" y="755"/>
                    </a:lnTo>
                    <a:lnTo>
                      <a:pt x="806" y="430"/>
                    </a:lnTo>
                    <a:cubicBezTo>
                      <a:pt x="806" y="380"/>
                      <a:pt x="847" y="339"/>
                      <a:pt x="897" y="339"/>
                    </a:cubicBezTo>
                    <a:cubicBezTo>
                      <a:pt x="947" y="339"/>
                      <a:pt x="987" y="380"/>
                      <a:pt x="987" y="430"/>
                    </a:cubicBezTo>
                    <a:lnTo>
                      <a:pt x="987" y="845"/>
                    </a:lnTo>
                    <a:cubicBezTo>
                      <a:pt x="987" y="894"/>
                      <a:pt x="947" y="935"/>
                      <a:pt x="897" y="935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g7fc7ac9247_0_228"/>
              <p:cNvSpPr/>
              <p:nvPr/>
            </p:nvSpPr>
            <p:spPr>
              <a:xfrm>
                <a:off x="4408488" y="3552825"/>
                <a:ext cx="355599" cy="336550"/>
              </a:xfrm>
              <a:custGeom>
                <a:rect b="b" l="l" r="r" t="t"/>
                <a:pathLst>
                  <a:path extrusionOk="0" h="936" w="987">
                    <a:moveTo>
                      <a:pt x="896" y="935"/>
                    </a:moveTo>
                    <a:lnTo>
                      <a:pt x="90" y="935"/>
                    </a:lnTo>
                    <a:cubicBezTo>
                      <a:pt x="40" y="935"/>
                      <a:pt x="0" y="894"/>
                      <a:pt x="0" y="845"/>
                    </a:cubicBezTo>
                    <a:lnTo>
                      <a:pt x="0" y="430"/>
                    </a:lnTo>
                    <a:cubicBezTo>
                      <a:pt x="0" y="380"/>
                      <a:pt x="40" y="339"/>
                      <a:pt x="90" y="339"/>
                    </a:cubicBezTo>
                    <a:cubicBezTo>
                      <a:pt x="140" y="339"/>
                      <a:pt x="181" y="380"/>
                      <a:pt x="181" y="430"/>
                    </a:cubicBezTo>
                    <a:lnTo>
                      <a:pt x="181" y="755"/>
                    </a:lnTo>
                    <a:lnTo>
                      <a:pt x="805" y="755"/>
                    </a:lnTo>
                    <a:lnTo>
                      <a:pt x="805" y="91"/>
                    </a:lnTo>
                    <a:cubicBezTo>
                      <a:pt x="805" y="41"/>
                      <a:pt x="846" y="0"/>
                      <a:pt x="896" y="0"/>
                    </a:cubicBezTo>
                    <a:cubicBezTo>
                      <a:pt x="946" y="0"/>
                      <a:pt x="986" y="41"/>
                      <a:pt x="986" y="91"/>
                    </a:cubicBezTo>
                    <a:lnTo>
                      <a:pt x="986" y="845"/>
                    </a:lnTo>
                    <a:cubicBezTo>
                      <a:pt x="986" y="894"/>
                      <a:pt x="946" y="935"/>
                      <a:pt x="896" y="935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g7fc7ac9247_0_228"/>
              <p:cNvSpPr/>
              <p:nvPr/>
            </p:nvSpPr>
            <p:spPr>
              <a:xfrm>
                <a:off x="3332163" y="2924175"/>
                <a:ext cx="236536" cy="65088"/>
              </a:xfrm>
              <a:custGeom>
                <a:rect b="b" l="l" r="r" t="t"/>
                <a:pathLst>
                  <a:path extrusionOk="0" h="182" w="657">
                    <a:moveTo>
                      <a:pt x="566" y="181"/>
                    </a:moveTo>
                    <a:lnTo>
                      <a:pt x="90" y="181"/>
                    </a:lnTo>
                    <a:cubicBezTo>
                      <a:pt x="40" y="181"/>
                      <a:pt x="0" y="141"/>
                      <a:pt x="0" y="91"/>
                    </a:cubicBezTo>
                    <a:cubicBezTo>
                      <a:pt x="0" y="41"/>
                      <a:pt x="40" y="0"/>
                      <a:pt x="90" y="0"/>
                    </a:cubicBezTo>
                    <a:lnTo>
                      <a:pt x="566" y="0"/>
                    </a:lnTo>
                    <a:cubicBezTo>
                      <a:pt x="616" y="0"/>
                      <a:pt x="656" y="41"/>
                      <a:pt x="656" y="91"/>
                    </a:cubicBezTo>
                    <a:cubicBezTo>
                      <a:pt x="656" y="141"/>
                      <a:pt x="616" y="181"/>
                      <a:pt x="566" y="181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g7fc7ac9247_0_228"/>
              <p:cNvSpPr/>
              <p:nvPr/>
            </p:nvSpPr>
            <p:spPr>
              <a:xfrm>
                <a:off x="3503613" y="2165350"/>
                <a:ext cx="1581151" cy="1581148"/>
              </a:xfrm>
              <a:custGeom>
                <a:rect b="b" l="l" r="r" t="t"/>
                <a:pathLst>
                  <a:path extrusionOk="0" h="4394" w="4393">
                    <a:moveTo>
                      <a:pt x="2196" y="4393"/>
                    </a:moveTo>
                    <a:lnTo>
                      <a:pt x="2196" y="4393"/>
                    </a:lnTo>
                    <a:cubicBezTo>
                      <a:pt x="985" y="4393"/>
                      <a:pt x="0" y="3408"/>
                      <a:pt x="0" y="2197"/>
                    </a:cubicBezTo>
                    <a:cubicBezTo>
                      <a:pt x="0" y="985"/>
                      <a:pt x="985" y="0"/>
                      <a:pt x="2196" y="0"/>
                    </a:cubicBezTo>
                    <a:cubicBezTo>
                      <a:pt x="2361" y="0"/>
                      <a:pt x="2525" y="18"/>
                      <a:pt x="2683" y="54"/>
                    </a:cubicBezTo>
                    <a:cubicBezTo>
                      <a:pt x="2732" y="65"/>
                      <a:pt x="2763" y="113"/>
                      <a:pt x="2752" y="162"/>
                    </a:cubicBezTo>
                    <a:cubicBezTo>
                      <a:pt x="2740" y="211"/>
                      <a:pt x="2692" y="241"/>
                      <a:pt x="2643" y="230"/>
                    </a:cubicBezTo>
                    <a:cubicBezTo>
                      <a:pt x="2498" y="197"/>
                      <a:pt x="2347" y="181"/>
                      <a:pt x="2196" y="181"/>
                    </a:cubicBezTo>
                    <a:cubicBezTo>
                      <a:pt x="1085" y="181"/>
                      <a:pt x="181" y="1085"/>
                      <a:pt x="181" y="2197"/>
                    </a:cubicBezTo>
                    <a:cubicBezTo>
                      <a:pt x="181" y="3308"/>
                      <a:pt x="1085" y="4212"/>
                      <a:pt x="2196" y="4212"/>
                    </a:cubicBezTo>
                    <a:cubicBezTo>
                      <a:pt x="3307" y="4212"/>
                      <a:pt x="4211" y="3308"/>
                      <a:pt x="4211" y="2197"/>
                    </a:cubicBezTo>
                    <a:cubicBezTo>
                      <a:pt x="4211" y="1452"/>
                      <a:pt x="3804" y="772"/>
                      <a:pt x="3149" y="419"/>
                    </a:cubicBezTo>
                    <a:cubicBezTo>
                      <a:pt x="3105" y="396"/>
                      <a:pt x="3088" y="341"/>
                      <a:pt x="3112" y="297"/>
                    </a:cubicBezTo>
                    <a:cubicBezTo>
                      <a:pt x="3136" y="253"/>
                      <a:pt x="3190" y="236"/>
                      <a:pt x="3233" y="260"/>
                    </a:cubicBezTo>
                    <a:cubicBezTo>
                      <a:pt x="3948" y="644"/>
                      <a:pt x="4392" y="1386"/>
                      <a:pt x="4392" y="2197"/>
                    </a:cubicBezTo>
                    <a:cubicBezTo>
                      <a:pt x="4392" y="3408"/>
                      <a:pt x="3406" y="4393"/>
                      <a:pt x="2196" y="4393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" name="Google Shape;247;g7fc7ac9247_0_228"/>
            <p:cNvGrpSpPr/>
            <p:nvPr/>
          </p:nvGrpSpPr>
          <p:grpSpPr>
            <a:xfrm>
              <a:off x="10961298" y="138781"/>
              <a:ext cx="1183818" cy="596149"/>
              <a:chOff x="5826125" y="2760663"/>
              <a:chExt cx="1771652" cy="892172"/>
            </a:xfrm>
          </p:grpSpPr>
          <p:sp>
            <p:nvSpPr>
              <p:cNvPr id="248" name="Google Shape;248;g7fc7ac9247_0_228"/>
              <p:cNvSpPr/>
              <p:nvPr/>
            </p:nvSpPr>
            <p:spPr>
              <a:xfrm>
                <a:off x="5826125" y="2760663"/>
                <a:ext cx="1771652" cy="892172"/>
              </a:xfrm>
              <a:custGeom>
                <a:rect b="b" l="l" r="r" t="t"/>
                <a:pathLst>
                  <a:path extrusionOk="0" h="2477" w="4923">
                    <a:moveTo>
                      <a:pt x="4741" y="2476"/>
                    </a:moveTo>
                    <a:lnTo>
                      <a:pt x="1800" y="2476"/>
                    </a:lnTo>
                    <a:cubicBezTo>
                      <a:pt x="1751" y="2476"/>
                      <a:pt x="1710" y="2436"/>
                      <a:pt x="1710" y="2386"/>
                    </a:cubicBezTo>
                    <a:cubicBezTo>
                      <a:pt x="1710" y="2336"/>
                      <a:pt x="1751" y="2295"/>
                      <a:pt x="1800" y="2295"/>
                    </a:cubicBezTo>
                    <a:lnTo>
                      <a:pt x="4741" y="2295"/>
                    </a:lnTo>
                    <a:lnTo>
                      <a:pt x="4741" y="181"/>
                    </a:lnTo>
                    <a:lnTo>
                      <a:pt x="181" y="181"/>
                    </a:lnTo>
                    <a:lnTo>
                      <a:pt x="181" y="1382"/>
                    </a:lnTo>
                    <a:cubicBezTo>
                      <a:pt x="181" y="1432"/>
                      <a:pt x="141" y="1472"/>
                      <a:pt x="91" y="1472"/>
                    </a:cubicBezTo>
                    <a:cubicBezTo>
                      <a:pt x="41" y="1472"/>
                      <a:pt x="0" y="1432"/>
                      <a:pt x="0" y="1382"/>
                    </a:cubicBezTo>
                    <a:lnTo>
                      <a:pt x="0" y="181"/>
                    </a:lnTo>
                    <a:cubicBezTo>
                      <a:pt x="0" y="82"/>
                      <a:pt x="81" y="0"/>
                      <a:pt x="181" y="0"/>
                    </a:cubicBezTo>
                    <a:lnTo>
                      <a:pt x="4741" y="0"/>
                    </a:lnTo>
                    <a:cubicBezTo>
                      <a:pt x="4841" y="0"/>
                      <a:pt x="4922" y="82"/>
                      <a:pt x="4922" y="181"/>
                    </a:cubicBezTo>
                    <a:lnTo>
                      <a:pt x="4922" y="2295"/>
                    </a:lnTo>
                    <a:cubicBezTo>
                      <a:pt x="4922" y="2395"/>
                      <a:pt x="4841" y="2476"/>
                      <a:pt x="4741" y="2476"/>
                    </a:cubicBezTo>
                  </a:path>
                </a:pathLst>
              </a:custGeom>
              <a:solidFill>
                <a:srgbClr val="F53C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g7fc7ac9247_0_228"/>
              <p:cNvSpPr/>
              <p:nvPr/>
            </p:nvSpPr>
            <p:spPr>
              <a:xfrm>
                <a:off x="6097588" y="2955925"/>
                <a:ext cx="923926" cy="85725"/>
              </a:xfrm>
              <a:custGeom>
                <a:rect b="b" l="l" r="r" t="t"/>
                <a:pathLst>
                  <a:path extrusionOk="0" h="238" w="2565">
                    <a:moveTo>
                      <a:pt x="2564" y="192"/>
                    </a:moveTo>
                    <a:lnTo>
                      <a:pt x="2564" y="192"/>
                    </a:lnTo>
                    <a:cubicBezTo>
                      <a:pt x="2564" y="216"/>
                      <a:pt x="2543" y="237"/>
                      <a:pt x="2519" y="237"/>
                    </a:cubicBezTo>
                    <a:lnTo>
                      <a:pt x="45" y="237"/>
                    </a:lnTo>
                    <a:cubicBezTo>
                      <a:pt x="21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1" y="0"/>
                      <a:pt x="45" y="0"/>
                    </a:cubicBezTo>
                    <a:lnTo>
                      <a:pt x="2519" y="0"/>
                    </a:lnTo>
                    <a:cubicBezTo>
                      <a:pt x="2543" y="0"/>
                      <a:pt x="2564" y="21"/>
                      <a:pt x="2564" y="45"/>
                    </a:cubicBezTo>
                    <a:lnTo>
                      <a:pt x="2564" y="192"/>
                    </a:lnTo>
                  </a:path>
                </a:pathLst>
              </a:custGeom>
              <a:solidFill>
                <a:srgbClr val="F53C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g7fc7ac9247_0_228"/>
              <p:cNvSpPr/>
              <p:nvPr/>
            </p:nvSpPr>
            <p:spPr>
              <a:xfrm>
                <a:off x="7070725" y="2955925"/>
                <a:ext cx="257176" cy="85725"/>
              </a:xfrm>
              <a:custGeom>
                <a:rect b="b" l="l" r="r" t="t"/>
                <a:pathLst>
                  <a:path extrusionOk="0" h="238" w="714">
                    <a:moveTo>
                      <a:pt x="713" y="192"/>
                    </a:moveTo>
                    <a:lnTo>
                      <a:pt x="713" y="192"/>
                    </a:lnTo>
                    <a:cubicBezTo>
                      <a:pt x="713" y="216"/>
                      <a:pt x="693" y="237"/>
                      <a:pt x="668" y="237"/>
                    </a:cubicBezTo>
                    <a:lnTo>
                      <a:pt x="45" y="237"/>
                    </a:lnTo>
                    <a:cubicBezTo>
                      <a:pt x="20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0" y="0"/>
                      <a:pt x="45" y="0"/>
                    </a:cubicBezTo>
                    <a:lnTo>
                      <a:pt x="668" y="0"/>
                    </a:lnTo>
                    <a:cubicBezTo>
                      <a:pt x="693" y="0"/>
                      <a:pt x="713" y="21"/>
                      <a:pt x="713" y="45"/>
                    </a:cubicBezTo>
                    <a:lnTo>
                      <a:pt x="713" y="192"/>
                    </a:lnTo>
                  </a:path>
                </a:pathLst>
              </a:custGeom>
              <a:solidFill>
                <a:srgbClr val="F53C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g7fc7ac9247_0_228"/>
              <p:cNvSpPr/>
              <p:nvPr/>
            </p:nvSpPr>
            <p:spPr>
              <a:xfrm>
                <a:off x="6108700" y="3217863"/>
                <a:ext cx="1219197" cy="34925"/>
              </a:xfrm>
              <a:custGeom>
                <a:rect b="b" l="l" r="r" t="t"/>
                <a:pathLst>
                  <a:path extrusionOk="0" h="96" w="3388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5"/>
                      <a:pt x="3367" y="95"/>
                      <a:pt x="3342" y="95"/>
                    </a:cubicBezTo>
                    <a:lnTo>
                      <a:pt x="45" y="95"/>
                    </a:lnTo>
                    <a:cubicBezTo>
                      <a:pt x="20" y="95"/>
                      <a:pt x="0" y="75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solidFill>
                <a:srgbClr val="F53C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g7fc7ac9247_0_228"/>
              <p:cNvSpPr/>
              <p:nvPr/>
            </p:nvSpPr>
            <p:spPr>
              <a:xfrm>
                <a:off x="6108700" y="3144838"/>
                <a:ext cx="1219197" cy="34925"/>
              </a:xfrm>
              <a:custGeom>
                <a:rect b="b" l="l" r="r" t="t"/>
                <a:pathLst>
                  <a:path extrusionOk="0" h="97" w="3388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6"/>
                      <a:pt x="3367" y="96"/>
                      <a:pt x="3342" y="96"/>
                    </a:cubicBezTo>
                    <a:lnTo>
                      <a:pt x="45" y="96"/>
                    </a:lnTo>
                    <a:cubicBezTo>
                      <a:pt x="20" y="96"/>
                      <a:pt x="0" y="76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solidFill>
                <a:srgbClr val="F53C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g7fc7ac9247_0_228"/>
              <p:cNvSpPr/>
              <p:nvPr/>
            </p:nvSpPr>
            <p:spPr>
              <a:xfrm>
                <a:off x="6915150" y="3471863"/>
                <a:ext cx="504824" cy="33337"/>
              </a:xfrm>
              <a:custGeom>
                <a:rect b="b" l="l" r="r" t="t"/>
                <a:pathLst>
                  <a:path extrusionOk="0" h="92" w="1403">
                    <a:moveTo>
                      <a:pt x="1357" y="91"/>
                    </a:moveTo>
                    <a:lnTo>
                      <a:pt x="44" y="91"/>
                    </a:lnTo>
                    <a:cubicBezTo>
                      <a:pt x="20" y="91"/>
                      <a:pt x="0" y="70"/>
                      <a:pt x="0" y="46"/>
                    </a:cubicBezTo>
                    <a:cubicBezTo>
                      <a:pt x="0" y="20"/>
                      <a:pt x="20" y="0"/>
                      <a:pt x="44" y="0"/>
                    </a:cubicBezTo>
                    <a:lnTo>
                      <a:pt x="1357" y="0"/>
                    </a:lnTo>
                    <a:cubicBezTo>
                      <a:pt x="1382" y="0"/>
                      <a:pt x="1402" y="20"/>
                      <a:pt x="1402" y="46"/>
                    </a:cubicBezTo>
                    <a:cubicBezTo>
                      <a:pt x="1402" y="70"/>
                      <a:pt x="1382" y="91"/>
                      <a:pt x="1357" y="91"/>
                    </a:cubicBezTo>
                  </a:path>
                </a:pathLst>
              </a:custGeom>
              <a:solidFill>
                <a:srgbClr val="F53C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4" name="Google Shape;254;g7fc7ac9247_0_228"/>
            <p:cNvSpPr/>
            <p:nvPr/>
          </p:nvSpPr>
          <p:spPr>
            <a:xfrm rot="-2627615">
              <a:off x="9814219" y="-64106"/>
              <a:ext cx="985404" cy="866598"/>
            </a:xfrm>
            <a:custGeom>
              <a:rect b="b" l="l" r="r" t="t"/>
              <a:pathLst>
                <a:path extrusionOk="0" h="3602" w="4095">
                  <a:moveTo>
                    <a:pt x="2047" y="1486"/>
                  </a:moveTo>
                  <a:lnTo>
                    <a:pt x="2047" y="1486"/>
                  </a:lnTo>
                  <a:cubicBezTo>
                    <a:pt x="1713" y="1486"/>
                    <a:pt x="1442" y="1757"/>
                    <a:pt x="1442" y="2091"/>
                  </a:cubicBezTo>
                  <a:cubicBezTo>
                    <a:pt x="1442" y="2425"/>
                    <a:pt x="1713" y="2697"/>
                    <a:pt x="2047" y="2697"/>
                  </a:cubicBezTo>
                  <a:cubicBezTo>
                    <a:pt x="2381" y="2697"/>
                    <a:pt x="2653" y="2425"/>
                    <a:pt x="2653" y="2091"/>
                  </a:cubicBezTo>
                  <a:cubicBezTo>
                    <a:pt x="2653" y="1757"/>
                    <a:pt x="2381" y="1486"/>
                    <a:pt x="2047" y="1486"/>
                  </a:cubicBezTo>
                  <a:close/>
                  <a:moveTo>
                    <a:pt x="2047" y="2877"/>
                  </a:moveTo>
                  <a:lnTo>
                    <a:pt x="2047" y="2877"/>
                  </a:lnTo>
                  <a:cubicBezTo>
                    <a:pt x="1613" y="2877"/>
                    <a:pt x="1261" y="2525"/>
                    <a:pt x="1261" y="2091"/>
                  </a:cubicBezTo>
                  <a:cubicBezTo>
                    <a:pt x="1261" y="1657"/>
                    <a:pt x="1613" y="1305"/>
                    <a:pt x="2047" y="1305"/>
                  </a:cubicBezTo>
                  <a:cubicBezTo>
                    <a:pt x="2481" y="1305"/>
                    <a:pt x="2833" y="1657"/>
                    <a:pt x="2833" y="2091"/>
                  </a:cubicBezTo>
                  <a:cubicBezTo>
                    <a:pt x="2833" y="2525"/>
                    <a:pt x="2481" y="2877"/>
                    <a:pt x="2047" y="2877"/>
                  </a:cubicBezTo>
                  <a:close/>
                  <a:moveTo>
                    <a:pt x="3456" y="3601"/>
                  </a:moveTo>
                  <a:lnTo>
                    <a:pt x="3456" y="3601"/>
                  </a:lnTo>
                  <a:cubicBezTo>
                    <a:pt x="3412" y="3601"/>
                    <a:pt x="3374" y="3569"/>
                    <a:pt x="3367" y="3524"/>
                  </a:cubicBezTo>
                  <a:cubicBezTo>
                    <a:pt x="3360" y="3475"/>
                    <a:pt x="3394" y="3429"/>
                    <a:pt x="3444" y="3422"/>
                  </a:cubicBezTo>
                  <a:cubicBezTo>
                    <a:pt x="3472" y="3417"/>
                    <a:pt x="3497" y="3400"/>
                    <a:pt x="3512" y="3375"/>
                  </a:cubicBezTo>
                  <a:lnTo>
                    <a:pt x="3891" y="2717"/>
                  </a:lnTo>
                  <a:cubicBezTo>
                    <a:pt x="3904" y="2696"/>
                    <a:pt x="3908" y="2670"/>
                    <a:pt x="3900" y="2645"/>
                  </a:cubicBezTo>
                  <a:cubicBezTo>
                    <a:pt x="3894" y="2620"/>
                    <a:pt x="3879" y="2600"/>
                    <a:pt x="3856" y="2587"/>
                  </a:cubicBezTo>
                  <a:lnTo>
                    <a:pt x="3532" y="2400"/>
                  </a:lnTo>
                  <a:cubicBezTo>
                    <a:pt x="3499" y="2381"/>
                    <a:pt x="3482" y="2345"/>
                    <a:pt x="3487" y="2308"/>
                  </a:cubicBezTo>
                  <a:cubicBezTo>
                    <a:pt x="3498" y="2237"/>
                    <a:pt x="3504" y="2163"/>
                    <a:pt x="3504" y="2091"/>
                  </a:cubicBezTo>
                  <a:cubicBezTo>
                    <a:pt x="3504" y="2018"/>
                    <a:pt x="3498" y="1945"/>
                    <a:pt x="3487" y="1874"/>
                  </a:cubicBezTo>
                  <a:cubicBezTo>
                    <a:pt x="3482" y="1837"/>
                    <a:pt x="3499" y="1801"/>
                    <a:pt x="3532" y="1782"/>
                  </a:cubicBezTo>
                  <a:lnTo>
                    <a:pt x="3856" y="1594"/>
                  </a:lnTo>
                  <a:cubicBezTo>
                    <a:pt x="3879" y="1582"/>
                    <a:pt x="3894" y="1561"/>
                    <a:pt x="3900" y="1537"/>
                  </a:cubicBezTo>
                  <a:cubicBezTo>
                    <a:pt x="3908" y="1512"/>
                    <a:pt x="3904" y="1486"/>
                    <a:pt x="3892" y="1465"/>
                  </a:cubicBezTo>
                  <a:lnTo>
                    <a:pt x="3512" y="807"/>
                  </a:lnTo>
                  <a:cubicBezTo>
                    <a:pt x="3486" y="761"/>
                    <a:pt x="3427" y="746"/>
                    <a:pt x="3382" y="772"/>
                  </a:cubicBezTo>
                  <a:lnTo>
                    <a:pt x="3056" y="960"/>
                  </a:lnTo>
                  <a:cubicBezTo>
                    <a:pt x="3024" y="979"/>
                    <a:pt x="2984" y="975"/>
                    <a:pt x="2955" y="952"/>
                  </a:cubicBezTo>
                  <a:cubicBezTo>
                    <a:pt x="2841" y="861"/>
                    <a:pt x="2715" y="788"/>
                    <a:pt x="2579" y="735"/>
                  </a:cubicBezTo>
                  <a:cubicBezTo>
                    <a:pt x="2544" y="721"/>
                    <a:pt x="2522" y="688"/>
                    <a:pt x="2522" y="651"/>
                  </a:cubicBezTo>
                  <a:lnTo>
                    <a:pt x="2522" y="276"/>
                  </a:lnTo>
                  <a:cubicBezTo>
                    <a:pt x="2522" y="223"/>
                    <a:pt x="2479" y="181"/>
                    <a:pt x="2426" y="181"/>
                  </a:cubicBezTo>
                  <a:lnTo>
                    <a:pt x="1667" y="181"/>
                  </a:lnTo>
                  <a:cubicBezTo>
                    <a:pt x="1615" y="181"/>
                    <a:pt x="1572" y="223"/>
                    <a:pt x="1572" y="276"/>
                  </a:cubicBezTo>
                  <a:lnTo>
                    <a:pt x="1572" y="651"/>
                  </a:lnTo>
                  <a:cubicBezTo>
                    <a:pt x="1572" y="688"/>
                    <a:pt x="1549" y="721"/>
                    <a:pt x="1515" y="735"/>
                  </a:cubicBezTo>
                  <a:cubicBezTo>
                    <a:pt x="1380" y="788"/>
                    <a:pt x="1253" y="861"/>
                    <a:pt x="1139" y="952"/>
                  </a:cubicBezTo>
                  <a:cubicBezTo>
                    <a:pt x="1110" y="975"/>
                    <a:pt x="1069" y="979"/>
                    <a:pt x="1038" y="960"/>
                  </a:cubicBezTo>
                  <a:lnTo>
                    <a:pt x="712" y="772"/>
                  </a:lnTo>
                  <a:cubicBezTo>
                    <a:pt x="667" y="746"/>
                    <a:pt x="609" y="761"/>
                    <a:pt x="582" y="807"/>
                  </a:cubicBezTo>
                  <a:lnTo>
                    <a:pt x="203" y="1465"/>
                  </a:lnTo>
                  <a:cubicBezTo>
                    <a:pt x="190" y="1486"/>
                    <a:pt x="187" y="1511"/>
                    <a:pt x="194" y="1537"/>
                  </a:cubicBezTo>
                  <a:cubicBezTo>
                    <a:pt x="200" y="1561"/>
                    <a:pt x="216" y="1582"/>
                    <a:pt x="238" y="1594"/>
                  </a:cubicBezTo>
                  <a:lnTo>
                    <a:pt x="563" y="1782"/>
                  </a:lnTo>
                  <a:cubicBezTo>
                    <a:pt x="594" y="1801"/>
                    <a:pt x="612" y="1837"/>
                    <a:pt x="607" y="1873"/>
                  </a:cubicBezTo>
                  <a:cubicBezTo>
                    <a:pt x="596" y="1946"/>
                    <a:pt x="590" y="2018"/>
                    <a:pt x="590" y="2091"/>
                  </a:cubicBezTo>
                  <a:cubicBezTo>
                    <a:pt x="590" y="2163"/>
                    <a:pt x="596" y="2236"/>
                    <a:pt x="607" y="2309"/>
                  </a:cubicBezTo>
                  <a:cubicBezTo>
                    <a:pt x="612" y="2345"/>
                    <a:pt x="594" y="2381"/>
                    <a:pt x="563" y="2400"/>
                  </a:cubicBezTo>
                  <a:lnTo>
                    <a:pt x="238" y="2587"/>
                  </a:lnTo>
                  <a:cubicBezTo>
                    <a:pt x="216" y="2600"/>
                    <a:pt x="200" y="2620"/>
                    <a:pt x="194" y="2645"/>
                  </a:cubicBezTo>
                  <a:cubicBezTo>
                    <a:pt x="187" y="2670"/>
                    <a:pt x="190" y="2696"/>
                    <a:pt x="203" y="2717"/>
                  </a:cubicBezTo>
                  <a:lnTo>
                    <a:pt x="405" y="3068"/>
                  </a:lnTo>
                  <a:cubicBezTo>
                    <a:pt x="430" y="3111"/>
                    <a:pt x="415" y="3167"/>
                    <a:pt x="372" y="3191"/>
                  </a:cubicBezTo>
                  <a:cubicBezTo>
                    <a:pt x="329" y="3217"/>
                    <a:pt x="274" y="3202"/>
                    <a:pt x="248" y="3159"/>
                  </a:cubicBezTo>
                  <a:lnTo>
                    <a:pt x="46" y="2808"/>
                  </a:lnTo>
                  <a:cubicBezTo>
                    <a:pt x="9" y="2744"/>
                    <a:pt x="0" y="2670"/>
                    <a:pt x="19" y="2599"/>
                  </a:cubicBezTo>
                  <a:cubicBezTo>
                    <a:pt x="38" y="2527"/>
                    <a:pt x="83" y="2468"/>
                    <a:pt x="147" y="2431"/>
                  </a:cubicBezTo>
                  <a:lnTo>
                    <a:pt x="420" y="2273"/>
                  </a:lnTo>
                  <a:cubicBezTo>
                    <a:pt x="413" y="2213"/>
                    <a:pt x="410" y="2152"/>
                    <a:pt x="410" y="2091"/>
                  </a:cubicBezTo>
                  <a:cubicBezTo>
                    <a:pt x="410" y="2030"/>
                    <a:pt x="413" y="1969"/>
                    <a:pt x="420" y="1908"/>
                  </a:cubicBezTo>
                  <a:lnTo>
                    <a:pt x="147" y="1751"/>
                  </a:lnTo>
                  <a:cubicBezTo>
                    <a:pt x="84" y="1714"/>
                    <a:pt x="38" y="1655"/>
                    <a:pt x="19" y="1583"/>
                  </a:cubicBezTo>
                  <a:cubicBezTo>
                    <a:pt x="0" y="1512"/>
                    <a:pt x="9" y="1438"/>
                    <a:pt x="46" y="1374"/>
                  </a:cubicBezTo>
                  <a:lnTo>
                    <a:pt x="426" y="717"/>
                  </a:lnTo>
                  <a:cubicBezTo>
                    <a:pt x="502" y="585"/>
                    <a:pt x="671" y="539"/>
                    <a:pt x="803" y="616"/>
                  </a:cubicBezTo>
                  <a:lnTo>
                    <a:pt x="1075" y="773"/>
                  </a:lnTo>
                  <a:cubicBezTo>
                    <a:pt x="1174" y="700"/>
                    <a:pt x="1280" y="639"/>
                    <a:pt x="1391" y="590"/>
                  </a:cubicBezTo>
                  <a:lnTo>
                    <a:pt x="1391" y="276"/>
                  </a:lnTo>
                  <a:cubicBezTo>
                    <a:pt x="1391" y="124"/>
                    <a:pt x="1515" y="0"/>
                    <a:pt x="1667" y="0"/>
                  </a:cubicBezTo>
                  <a:lnTo>
                    <a:pt x="2426" y="0"/>
                  </a:lnTo>
                  <a:cubicBezTo>
                    <a:pt x="2579" y="0"/>
                    <a:pt x="2703" y="124"/>
                    <a:pt x="2703" y="276"/>
                  </a:cubicBezTo>
                  <a:lnTo>
                    <a:pt x="2703" y="590"/>
                  </a:lnTo>
                  <a:cubicBezTo>
                    <a:pt x="2815" y="639"/>
                    <a:pt x="2920" y="700"/>
                    <a:pt x="3018" y="773"/>
                  </a:cubicBezTo>
                  <a:lnTo>
                    <a:pt x="3291" y="616"/>
                  </a:lnTo>
                  <a:cubicBezTo>
                    <a:pt x="3423" y="539"/>
                    <a:pt x="3592" y="585"/>
                    <a:pt x="3668" y="717"/>
                  </a:cubicBezTo>
                  <a:lnTo>
                    <a:pt x="4048" y="1374"/>
                  </a:lnTo>
                  <a:cubicBezTo>
                    <a:pt x="4085" y="1438"/>
                    <a:pt x="4094" y="1512"/>
                    <a:pt x="4075" y="1583"/>
                  </a:cubicBezTo>
                  <a:cubicBezTo>
                    <a:pt x="4056" y="1655"/>
                    <a:pt x="4011" y="1714"/>
                    <a:pt x="3947" y="1751"/>
                  </a:cubicBezTo>
                  <a:lnTo>
                    <a:pt x="3674" y="1908"/>
                  </a:lnTo>
                  <a:cubicBezTo>
                    <a:pt x="3681" y="1969"/>
                    <a:pt x="3684" y="2030"/>
                    <a:pt x="3684" y="2091"/>
                  </a:cubicBezTo>
                  <a:cubicBezTo>
                    <a:pt x="3684" y="2152"/>
                    <a:pt x="3681" y="2213"/>
                    <a:pt x="3674" y="2273"/>
                  </a:cubicBezTo>
                  <a:lnTo>
                    <a:pt x="3947" y="2431"/>
                  </a:lnTo>
                  <a:cubicBezTo>
                    <a:pt x="4010" y="2468"/>
                    <a:pt x="4056" y="2527"/>
                    <a:pt x="4075" y="2599"/>
                  </a:cubicBezTo>
                  <a:cubicBezTo>
                    <a:pt x="4094" y="2670"/>
                    <a:pt x="4085" y="2744"/>
                    <a:pt x="4048" y="2808"/>
                  </a:cubicBezTo>
                  <a:lnTo>
                    <a:pt x="3668" y="3466"/>
                  </a:lnTo>
                  <a:cubicBezTo>
                    <a:pt x="3626" y="3538"/>
                    <a:pt x="3554" y="3587"/>
                    <a:pt x="3470" y="3600"/>
                  </a:cubicBezTo>
                  <a:cubicBezTo>
                    <a:pt x="3466" y="3601"/>
                    <a:pt x="3461" y="3601"/>
                    <a:pt x="3456" y="3601"/>
                  </a:cubicBezTo>
                  <a:close/>
                </a:path>
              </a:pathLst>
            </a:custGeom>
            <a:solidFill>
              <a:srgbClr val="3F445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rgbClr val="10132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5" name="Google Shape;255;g7fc7ac9247_0_228"/>
            <p:cNvGrpSpPr/>
            <p:nvPr/>
          </p:nvGrpSpPr>
          <p:grpSpPr>
            <a:xfrm>
              <a:off x="8450394" y="-331610"/>
              <a:ext cx="1143508" cy="885742"/>
              <a:chOff x="3065463" y="1036638"/>
              <a:chExt cx="1711325" cy="1325565"/>
            </a:xfrm>
          </p:grpSpPr>
          <p:sp>
            <p:nvSpPr>
              <p:cNvPr id="256" name="Google Shape;256;g7fc7ac9247_0_228"/>
              <p:cNvSpPr/>
              <p:nvPr/>
            </p:nvSpPr>
            <p:spPr>
              <a:xfrm>
                <a:off x="3843338" y="1706563"/>
                <a:ext cx="166687" cy="422274"/>
              </a:xfrm>
              <a:custGeom>
                <a:rect b="b" l="l" r="r" t="t"/>
                <a:pathLst>
                  <a:path extrusionOk="0" h="1175" w="461">
                    <a:moveTo>
                      <a:pt x="278" y="82"/>
                    </a:moveTo>
                    <a:lnTo>
                      <a:pt x="278" y="82"/>
                    </a:lnTo>
                    <a:cubicBezTo>
                      <a:pt x="402" y="100"/>
                      <a:pt x="459" y="196"/>
                      <a:pt x="459" y="333"/>
                    </a:cubicBezTo>
                    <a:lnTo>
                      <a:pt x="459" y="361"/>
                    </a:lnTo>
                    <a:lnTo>
                      <a:pt x="352" y="361"/>
                    </a:lnTo>
                    <a:lnTo>
                      <a:pt x="352" y="326"/>
                    </a:lnTo>
                    <a:cubicBezTo>
                      <a:pt x="352" y="235"/>
                      <a:pt x="316" y="180"/>
                      <a:pt x="234" y="180"/>
                    </a:cubicBezTo>
                    <a:cubicBezTo>
                      <a:pt x="154" y="180"/>
                      <a:pt x="117" y="235"/>
                      <a:pt x="117" y="326"/>
                    </a:cubicBezTo>
                    <a:cubicBezTo>
                      <a:pt x="117" y="555"/>
                      <a:pt x="460" y="557"/>
                      <a:pt x="460" y="844"/>
                    </a:cubicBezTo>
                    <a:cubicBezTo>
                      <a:pt x="460" y="982"/>
                      <a:pt x="402" y="1080"/>
                      <a:pt x="278" y="1097"/>
                    </a:cubicBezTo>
                    <a:lnTo>
                      <a:pt x="278" y="1174"/>
                    </a:lnTo>
                    <a:lnTo>
                      <a:pt x="184" y="1174"/>
                    </a:lnTo>
                    <a:lnTo>
                      <a:pt x="184" y="1097"/>
                    </a:lnTo>
                    <a:cubicBezTo>
                      <a:pt x="58" y="1080"/>
                      <a:pt x="0" y="983"/>
                      <a:pt x="0" y="844"/>
                    </a:cubicBezTo>
                    <a:lnTo>
                      <a:pt x="0" y="781"/>
                    </a:lnTo>
                    <a:lnTo>
                      <a:pt x="107" y="781"/>
                    </a:lnTo>
                    <a:lnTo>
                      <a:pt x="107" y="852"/>
                    </a:lnTo>
                    <a:cubicBezTo>
                      <a:pt x="107" y="944"/>
                      <a:pt x="145" y="996"/>
                      <a:pt x="227" y="996"/>
                    </a:cubicBezTo>
                    <a:cubicBezTo>
                      <a:pt x="310" y="996"/>
                      <a:pt x="346" y="944"/>
                      <a:pt x="346" y="852"/>
                    </a:cubicBezTo>
                    <a:cubicBezTo>
                      <a:pt x="346" y="624"/>
                      <a:pt x="5" y="621"/>
                      <a:pt x="5" y="333"/>
                    </a:cubicBezTo>
                    <a:cubicBezTo>
                      <a:pt x="5" y="193"/>
                      <a:pt x="62" y="101"/>
                      <a:pt x="184" y="82"/>
                    </a:cubicBezTo>
                    <a:lnTo>
                      <a:pt x="184" y="0"/>
                    </a:lnTo>
                    <a:lnTo>
                      <a:pt x="278" y="0"/>
                    </a:lnTo>
                    <a:lnTo>
                      <a:pt x="278" y="82"/>
                    </a:ln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g7fc7ac9247_0_228"/>
              <p:cNvSpPr/>
              <p:nvPr/>
            </p:nvSpPr>
            <p:spPr>
              <a:xfrm>
                <a:off x="3409950" y="1414463"/>
                <a:ext cx="1004886" cy="947740"/>
              </a:xfrm>
              <a:custGeom>
                <a:rect b="b" l="l" r="r" t="t"/>
                <a:pathLst>
                  <a:path extrusionOk="0" h="2634" w="2791">
                    <a:moveTo>
                      <a:pt x="773" y="2633"/>
                    </a:moveTo>
                    <a:lnTo>
                      <a:pt x="773" y="2633"/>
                    </a:lnTo>
                    <a:cubicBezTo>
                      <a:pt x="759" y="2633"/>
                      <a:pt x="743" y="2629"/>
                      <a:pt x="730" y="2622"/>
                    </a:cubicBezTo>
                    <a:cubicBezTo>
                      <a:pt x="534" y="2515"/>
                      <a:pt x="363" y="2361"/>
                      <a:pt x="238" y="2175"/>
                    </a:cubicBezTo>
                    <a:cubicBezTo>
                      <a:pt x="82" y="1945"/>
                      <a:pt x="0" y="1675"/>
                      <a:pt x="0" y="1395"/>
                    </a:cubicBezTo>
                    <a:cubicBezTo>
                      <a:pt x="0" y="626"/>
                      <a:pt x="626" y="0"/>
                      <a:pt x="1395" y="0"/>
                    </a:cubicBezTo>
                    <a:cubicBezTo>
                      <a:pt x="2164" y="0"/>
                      <a:pt x="2790" y="626"/>
                      <a:pt x="2790" y="1395"/>
                    </a:cubicBezTo>
                    <a:cubicBezTo>
                      <a:pt x="2790" y="1584"/>
                      <a:pt x="2753" y="1766"/>
                      <a:pt x="2680" y="1938"/>
                    </a:cubicBezTo>
                    <a:cubicBezTo>
                      <a:pt x="2660" y="1984"/>
                      <a:pt x="2608" y="2006"/>
                      <a:pt x="2562" y="1986"/>
                    </a:cubicBezTo>
                    <a:cubicBezTo>
                      <a:pt x="2515" y="1967"/>
                      <a:pt x="2494" y="1914"/>
                      <a:pt x="2514" y="1868"/>
                    </a:cubicBezTo>
                    <a:cubicBezTo>
                      <a:pt x="2577" y="1718"/>
                      <a:pt x="2609" y="1559"/>
                      <a:pt x="2609" y="1395"/>
                    </a:cubicBezTo>
                    <a:cubicBezTo>
                      <a:pt x="2609" y="726"/>
                      <a:pt x="2064" y="181"/>
                      <a:pt x="1395" y="181"/>
                    </a:cubicBezTo>
                    <a:cubicBezTo>
                      <a:pt x="725" y="181"/>
                      <a:pt x="181" y="726"/>
                      <a:pt x="181" y="1395"/>
                    </a:cubicBezTo>
                    <a:cubicBezTo>
                      <a:pt x="181" y="1638"/>
                      <a:pt x="252" y="1873"/>
                      <a:pt x="388" y="2074"/>
                    </a:cubicBezTo>
                    <a:cubicBezTo>
                      <a:pt x="497" y="2236"/>
                      <a:pt x="645" y="2370"/>
                      <a:pt x="816" y="2463"/>
                    </a:cubicBezTo>
                    <a:cubicBezTo>
                      <a:pt x="860" y="2487"/>
                      <a:pt x="876" y="2542"/>
                      <a:pt x="853" y="2586"/>
                    </a:cubicBezTo>
                    <a:cubicBezTo>
                      <a:pt x="836" y="2616"/>
                      <a:pt x="805" y="2633"/>
                      <a:pt x="773" y="2633"/>
                    </a:cubicBez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g7fc7ac9247_0_228"/>
              <p:cNvSpPr/>
              <p:nvPr/>
            </p:nvSpPr>
            <p:spPr>
              <a:xfrm>
                <a:off x="3878263" y="1036638"/>
                <a:ext cx="65087" cy="288925"/>
              </a:xfrm>
              <a:custGeom>
                <a:rect b="b" l="l" r="r" t="t"/>
                <a:pathLst>
                  <a:path extrusionOk="0" h="804" w="182">
                    <a:moveTo>
                      <a:pt x="91" y="803"/>
                    </a:moveTo>
                    <a:lnTo>
                      <a:pt x="91" y="803"/>
                    </a:lnTo>
                    <a:cubicBezTo>
                      <a:pt x="41" y="803"/>
                      <a:pt x="0" y="763"/>
                      <a:pt x="0" y="713"/>
                    </a:cubicBezTo>
                    <a:lnTo>
                      <a:pt x="0" y="90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0"/>
                    </a:cubicBezTo>
                    <a:lnTo>
                      <a:pt x="181" y="713"/>
                    </a:lnTo>
                    <a:cubicBezTo>
                      <a:pt x="181" y="763"/>
                      <a:pt x="141" y="803"/>
                      <a:pt x="91" y="803"/>
                    </a:cubicBez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g7fc7ac9247_0_228"/>
              <p:cNvSpPr/>
              <p:nvPr/>
            </p:nvSpPr>
            <p:spPr>
              <a:xfrm>
                <a:off x="3370263" y="1204913"/>
                <a:ext cx="206375" cy="250824"/>
              </a:xfrm>
              <a:custGeom>
                <a:rect b="b" l="l" r="r" t="t"/>
                <a:pathLst>
                  <a:path extrusionOk="0" h="697" w="572">
                    <a:moveTo>
                      <a:pt x="468" y="696"/>
                    </a:moveTo>
                    <a:lnTo>
                      <a:pt x="468" y="696"/>
                    </a:lnTo>
                    <a:cubicBezTo>
                      <a:pt x="441" y="696"/>
                      <a:pt x="413" y="683"/>
                      <a:pt x="395" y="659"/>
                    </a:cubicBezTo>
                    <a:lnTo>
                      <a:pt x="30" y="156"/>
                    </a:lnTo>
                    <a:cubicBezTo>
                      <a:pt x="0" y="115"/>
                      <a:pt x="10" y="59"/>
                      <a:pt x="49" y="30"/>
                    </a:cubicBezTo>
                    <a:cubicBezTo>
                      <a:pt x="90" y="0"/>
                      <a:pt x="147" y="9"/>
                      <a:pt x="176" y="50"/>
                    </a:cubicBezTo>
                    <a:lnTo>
                      <a:pt x="542" y="552"/>
                    </a:lnTo>
                    <a:cubicBezTo>
                      <a:pt x="571" y="593"/>
                      <a:pt x="562" y="649"/>
                      <a:pt x="522" y="679"/>
                    </a:cubicBezTo>
                    <a:cubicBezTo>
                      <a:pt x="505" y="690"/>
                      <a:pt x="487" y="696"/>
                      <a:pt x="468" y="696"/>
                    </a:cubicBez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g7fc7ac9247_0_228"/>
              <p:cNvSpPr/>
              <p:nvPr/>
            </p:nvSpPr>
            <p:spPr>
              <a:xfrm>
                <a:off x="3065463" y="1641475"/>
                <a:ext cx="285751" cy="138113"/>
              </a:xfrm>
              <a:custGeom>
                <a:rect b="b" l="l" r="r" t="t"/>
                <a:pathLst>
                  <a:path extrusionOk="0" h="385" w="795">
                    <a:moveTo>
                      <a:pt x="692" y="384"/>
                    </a:moveTo>
                    <a:lnTo>
                      <a:pt x="692" y="384"/>
                    </a:lnTo>
                    <a:cubicBezTo>
                      <a:pt x="683" y="384"/>
                      <a:pt x="673" y="383"/>
                      <a:pt x="665" y="380"/>
                    </a:cubicBezTo>
                    <a:lnTo>
                      <a:pt x="73" y="188"/>
                    </a:lnTo>
                    <a:cubicBezTo>
                      <a:pt x="25" y="172"/>
                      <a:pt x="0" y="121"/>
                      <a:pt x="15" y="74"/>
                    </a:cubicBezTo>
                    <a:cubicBezTo>
                      <a:pt x="31" y="26"/>
                      <a:pt x="81" y="0"/>
                      <a:pt x="129" y="16"/>
                    </a:cubicBezTo>
                    <a:lnTo>
                      <a:pt x="720" y="208"/>
                    </a:lnTo>
                    <a:cubicBezTo>
                      <a:pt x="768" y="223"/>
                      <a:pt x="794" y="274"/>
                      <a:pt x="779" y="322"/>
                    </a:cubicBezTo>
                    <a:cubicBezTo>
                      <a:pt x="766" y="360"/>
                      <a:pt x="730" y="384"/>
                      <a:pt x="692" y="384"/>
                    </a:cubicBez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g7fc7ac9247_0_228"/>
              <p:cNvSpPr/>
              <p:nvPr/>
            </p:nvSpPr>
            <p:spPr>
              <a:xfrm>
                <a:off x="3074988" y="2103438"/>
                <a:ext cx="285751" cy="138112"/>
              </a:xfrm>
              <a:custGeom>
                <a:rect b="b" l="l" r="r" t="t"/>
                <a:pathLst>
                  <a:path extrusionOk="0" h="385" w="79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6" y="321"/>
                    </a:cubicBezTo>
                    <a:cubicBezTo>
                      <a:pt x="0" y="274"/>
                      <a:pt x="26" y="223"/>
                      <a:pt x="74" y="207"/>
                    </a:cubicBezTo>
                    <a:lnTo>
                      <a:pt x="665" y="15"/>
                    </a:lnTo>
                    <a:cubicBezTo>
                      <a:pt x="712" y="0"/>
                      <a:pt x="763" y="26"/>
                      <a:pt x="778" y="73"/>
                    </a:cubicBezTo>
                    <a:cubicBezTo>
                      <a:pt x="794" y="121"/>
                      <a:pt x="768" y="172"/>
                      <a:pt x="720" y="187"/>
                    </a:cubicBezTo>
                    <a:lnTo>
                      <a:pt x="130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g7fc7ac9247_0_228"/>
              <p:cNvSpPr/>
              <p:nvPr/>
            </p:nvSpPr>
            <p:spPr>
              <a:xfrm>
                <a:off x="4491038" y="1614488"/>
                <a:ext cx="285750" cy="138112"/>
              </a:xfrm>
              <a:custGeom>
                <a:rect b="b" l="l" r="r" t="t"/>
                <a:pathLst>
                  <a:path extrusionOk="0" h="385" w="793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5" y="321"/>
                    </a:cubicBezTo>
                    <a:cubicBezTo>
                      <a:pt x="0" y="274"/>
                      <a:pt x="26" y="223"/>
                      <a:pt x="73" y="207"/>
                    </a:cubicBezTo>
                    <a:lnTo>
                      <a:pt x="663" y="15"/>
                    </a:lnTo>
                    <a:cubicBezTo>
                      <a:pt x="711" y="0"/>
                      <a:pt x="762" y="26"/>
                      <a:pt x="777" y="74"/>
                    </a:cubicBezTo>
                    <a:cubicBezTo>
                      <a:pt x="792" y="121"/>
                      <a:pt x="767" y="172"/>
                      <a:pt x="719" y="187"/>
                    </a:cubicBezTo>
                    <a:lnTo>
                      <a:pt x="129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g7fc7ac9247_0_228"/>
              <p:cNvSpPr/>
              <p:nvPr/>
            </p:nvSpPr>
            <p:spPr>
              <a:xfrm>
                <a:off x="4251325" y="1189038"/>
                <a:ext cx="206375" cy="250824"/>
              </a:xfrm>
              <a:custGeom>
                <a:rect b="b" l="l" r="r" t="t"/>
                <a:pathLst>
                  <a:path extrusionOk="0" h="696" w="572">
                    <a:moveTo>
                      <a:pt x="102" y="695"/>
                    </a:moveTo>
                    <a:lnTo>
                      <a:pt x="102" y="695"/>
                    </a:lnTo>
                    <a:cubicBezTo>
                      <a:pt x="84" y="695"/>
                      <a:pt x="66" y="690"/>
                      <a:pt x="50" y="678"/>
                    </a:cubicBezTo>
                    <a:cubicBezTo>
                      <a:pt x="9" y="649"/>
                      <a:pt x="0" y="592"/>
                      <a:pt x="30" y="552"/>
                    </a:cubicBezTo>
                    <a:lnTo>
                      <a:pt x="394" y="49"/>
                    </a:lnTo>
                    <a:cubicBezTo>
                      <a:pt x="424" y="9"/>
                      <a:pt x="481" y="0"/>
                      <a:pt x="521" y="29"/>
                    </a:cubicBezTo>
                    <a:cubicBezTo>
                      <a:pt x="561" y="59"/>
                      <a:pt x="571" y="115"/>
                      <a:pt x="541" y="155"/>
                    </a:cubicBezTo>
                    <a:lnTo>
                      <a:pt x="176" y="658"/>
                    </a:lnTo>
                    <a:cubicBezTo>
                      <a:pt x="158" y="682"/>
                      <a:pt x="131" y="695"/>
                      <a:pt x="102" y="695"/>
                    </a:cubicBez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64" name="Google Shape;264;g7fc7ac9247_0_228"/>
          <p:cNvPicPr preferRelativeResize="0"/>
          <p:nvPr/>
        </p:nvPicPr>
        <p:blipFill rotWithShape="1">
          <a:blip r:embed="rId3">
            <a:alphaModFix/>
          </a:blip>
          <a:srcRect b="13614" l="0" r="0" t="13621"/>
          <a:stretch/>
        </p:blipFill>
        <p:spPr>
          <a:xfrm>
            <a:off x="1" y="0"/>
            <a:ext cx="42978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265" name="Google Shape;265;g7fc7ac9247_0_228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3188" y="5572250"/>
            <a:ext cx="579100" cy="5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7fc7ac9247_0_228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522300" y="5572250"/>
            <a:ext cx="579100" cy="5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7fc7ac9247_0_228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288650" y="5572250"/>
            <a:ext cx="579100" cy="5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7fc7ac9247_0_228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266850" y="5572250"/>
            <a:ext cx="579100" cy="5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7fc7ac9247_0_228">
            <a:hlinkClick r:id="rId12"/>
          </p:cNvPr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777738" y="5572250"/>
            <a:ext cx="579100" cy="5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7fc7ac9247_0_228">
            <a:hlinkClick r:id="rId14"/>
          </p:cNvPr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011400" y="5572250"/>
            <a:ext cx="579100" cy="5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fc7ac9247_0_304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g7fc7ac9247_0_304"/>
          <p:cNvSpPr txBox="1"/>
          <p:nvPr/>
        </p:nvSpPr>
        <p:spPr>
          <a:xfrm>
            <a:off x="4889650" y="3773700"/>
            <a:ext cx="67221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0132B"/>
                </a:solidFill>
                <a:latin typeface="Quicksand"/>
                <a:ea typeface="Quicksand"/>
                <a:cs typeface="Quicksand"/>
                <a:sym typeface="Quicksand"/>
              </a:rPr>
              <a:t>I have 3 years of experience in web development and one year in JavaScript in Angular8.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7fc7ac9247_0_304"/>
          <p:cNvSpPr txBox="1"/>
          <p:nvPr/>
        </p:nvSpPr>
        <p:spPr>
          <a:xfrm>
            <a:off x="9917743" y="2036659"/>
            <a:ext cx="1705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212459"/>
                </a:solidFill>
                <a:latin typeface="Quicksand"/>
                <a:ea typeface="Quicksand"/>
                <a:cs typeface="Quicksand"/>
                <a:sym typeface="Quicksand"/>
              </a:rPr>
              <a:t>Hello!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7fc7ac9247_0_304"/>
          <p:cNvSpPr txBox="1"/>
          <p:nvPr/>
        </p:nvSpPr>
        <p:spPr>
          <a:xfrm>
            <a:off x="4684193" y="2917750"/>
            <a:ext cx="6906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1" lang="en-US" sz="4400" u="none" cap="none" strike="noStrike">
                <a:solidFill>
                  <a:srgbClr val="212459"/>
                </a:solidFill>
                <a:latin typeface="Quicksand"/>
                <a:ea typeface="Quicksand"/>
                <a:cs typeface="Quicksand"/>
                <a:sym typeface="Quicksand"/>
              </a:rPr>
              <a:t>I am Yogesh Jakhar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0" name="Google Shape;280;g7fc7ac9247_0_304"/>
          <p:cNvGrpSpPr/>
          <p:nvPr/>
        </p:nvGrpSpPr>
        <p:grpSpPr>
          <a:xfrm>
            <a:off x="4356302" y="-517048"/>
            <a:ext cx="7788814" cy="2323157"/>
            <a:chOff x="4356302" y="-517048"/>
            <a:chExt cx="7788814" cy="2323157"/>
          </a:xfrm>
        </p:grpSpPr>
        <p:grpSp>
          <p:nvGrpSpPr>
            <p:cNvPr id="281" name="Google Shape;281;g7fc7ac9247_0_304"/>
            <p:cNvGrpSpPr/>
            <p:nvPr/>
          </p:nvGrpSpPr>
          <p:grpSpPr>
            <a:xfrm>
              <a:off x="5971849" y="-242619"/>
              <a:ext cx="1092592" cy="995003"/>
              <a:chOff x="2135188" y="3590925"/>
              <a:chExt cx="1635128" cy="1489080"/>
            </a:xfrm>
          </p:grpSpPr>
          <p:sp>
            <p:nvSpPr>
              <p:cNvPr id="282" name="Google Shape;282;g7fc7ac9247_0_304"/>
              <p:cNvSpPr/>
              <p:nvPr/>
            </p:nvSpPr>
            <p:spPr>
              <a:xfrm>
                <a:off x="2135188" y="3590925"/>
                <a:ext cx="1635128" cy="1489080"/>
              </a:xfrm>
              <a:custGeom>
                <a:rect b="b" l="l" r="r" t="t"/>
                <a:pathLst>
                  <a:path extrusionOk="0" h="4138" w="4543">
                    <a:moveTo>
                      <a:pt x="2271" y="478"/>
                    </a:moveTo>
                    <a:lnTo>
                      <a:pt x="2271" y="478"/>
                    </a:lnTo>
                    <a:cubicBezTo>
                      <a:pt x="1845" y="478"/>
                      <a:pt x="1446" y="642"/>
                      <a:pt x="1146" y="942"/>
                    </a:cubicBezTo>
                    <a:cubicBezTo>
                      <a:pt x="525" y="1563"/>
                      <a:pt x="525" y="2573"/>
                      <a:pt x="1146" y="3193"/>
                    </a:cubicBezTo>
                    <a:cubicBezTo>
                      <a:pt x="1445" y="3493"/>
                      <a:pt x="1845" y="3658"/>
                      <a:pt x="2271" y="3658"/>
                    </a:cubicBezTo>
                    <a:cubicBezTo>
                      <a:pt x="2696" y="3658"/>
                      <a:pt x="3096" y="3493"/>
                      <a:pt x="3396" y="3193"/>
                    </a:cubicBezTo>
                    <a:cubicBezTo>
                      <a:pt x="4017" y="2573"/>
                      <a:pt x="4017" y="1563"/>
                      <a:pt x="3397" y="942"/>
                    </a:cubicBezTo>
                    <a:cubicBezTo>
                      <a:pt x="3096" y="642"/>
                      <a:pt x="2696" y="478"/>
                      <a:pt x="2271" y="478"/>
                    </a:cubicBezTo>
                    <a:close/>
                    <a:moveTo>
                      <a:pt x="2271" y="3839"/>
                    </a:moveTo>
                    <a:lnTo>
                      <a:pt x="2271" y="3839"/>
                    </a:lnTo>
                    <a:cubicBezTo>
                      <a:pt x="1797" y="3839"/>
                      <a:pt x="1352" y="3655"/>
                      <a:pt x="1018" y="3321"/>
                    </a:cubicBezTo>
                    <a:cubicBezTo>
                      <a:pt x="327" y="2630"/>
                      <a:pt x="327" y="1506"/>
                      <a:pt x="1018" y="815"/>
                    </a:cubicBezTo>
                    <a:cubicBezTo>
                      <a:pt x="1352" y="481"/>
                      <a:pt x="1797" y="297"/>
                      <a:pt x="2271" y="297"/>
                    </a:cubicBezTo>
                    <a:cubicBezTo>
                      <a:pt x="2744" y="297"/>
                      <a:pt x="3190" y="481"/>
                      <a:pt x="3524" y="815"/>
                    </a:cubicBezTo>
                    <a:cubicBezTo>
                      <a:pt x="4215" y="1506"/>
                      <a:pt x="4215" y="2630"/>
                      <a:pt x="3524" y="3321"/>
                    </a:cubicBezTo>
                    <a:cubicBezTo>
                      <a:pt x="3190" y="3655"/>
                      <a:pt x="2744" y="3839"/>
                      <a:pt x="2271" y="3839"/>
                    </a:cubicBezTo>
                    <a:close/>
                    <a:moveTo>
                      <a:pt x="2271" y="181"/>
                    </a:moveTo>
                    <a:lnTo>
                      <a:pt x="2271" y="181"/>
                    </a:lnTo>
                    <a:cubicBezTo>
                      <a:pt x="1766" y="181"/>
                      <a:pt x="1292" y="377"/>
                      <a:pt x="935" y="732"/>
                    </a:cubicBezTo>
                    <a:cubicBezTo>
                      <a:pt x="199" y="1469"/>
                      <a:pt x="199" y="2667"/>
                      <a:pt x="935" y="3404"/>
                    </a:cubicBezTo>
                    <a:cubicBezTo>
                      <a:pt x="1292" y="3760"/>
                      <a:pt x="1766" y="3956"/>
                      <a:pt x="2271" y="3956"/>
                    </a:cubicBezTo>
                    <a:cubicBezTo>
                      <a:pt x="2776" y="3956"/>
                      <a:pt x="3251" y="3760"/>
                      <a:pt x="3607" y="3404"/>
                    </a:cubicBezTo>
                    <a:cubicBezTo>
                      <a:pt x="4343" y="2667"/>
                      <a:pt x="4343" y="1469"/>
                      <a:pt x="3607" y="732"/>
                    </a:cubicBezTo>
                    <a:cubicBezTo>
                      <a:pt x="3251" y="377"/>
                      <a:pt x="2776" y="181"/>
                      <a:pt x="2271" y="181"/>
                    </a:cubicBezTo>
                    <a:close/>
                    <a:moveTo>
                      <a:pt x="2271" y="4137"/>
                    </a:moveTo>
                    <a:lnTo>
                      <a:pt x="2271" y="4137"/>
                    </a:lnTo>
                    <a:cubicBezTo>
                      <a:pt x="1717" y="4137"/>
                      <a:pt x="1198" y="3922"/>
                      <a:pt x="807" y="3531"/>
                    </a:cubicBezTo>
                    <a:cubicBezTo>
                      <a:pt x="0" y="2724"/>
                      <a:pt x="0" y="1411"/>
                      <a:pt x="807" y="604"/>
                    </a:cubicBezTo>
                    <a:cubicBezTo>
                      <a:pt x="1198" y="214"/>
                      <a:pt x="1717" y="0"/>
                      <a:pt x="2271" y="0"/>
                    </a:cubicBezTo>
                    <a:cubicBezTo>
                      <a:pt x="2824" y="0"/>
                      <a:pt x="3344" y="214"/>
                      <a:pt x="3735" y="604"/>
                    </a:cubicBezTo>
                    <a:cubicBezTo>
                      <a:pt x="4542" y="1411"/>
                      <a:pt x="4542" y="2724"/>
                      <a:pt x="3735" y="3531"/>
                    </a:cubicBezTo>
                    <a:cubicBezTo>
                      <a:pt x="3344" y="3922"/>
                      <a:pt x="2824" y="4137"/>
                      <a:pt x="2271" y="4137"/>
                    </a:cubicBezTo>
                    <a:close/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g7fc7ac9247_0_304"/>
              <p:cNvSpPr/>
              <p:nvPr/>
            </p:nvSpPr>
            <p:spPr>
              <a:xfrm>
                <a:off x="2514600" y="3898900"/>
                <a:ext cx="92075" cy="92075"/>
              </a:xfrm>
              <a:custGeom>
                <a:rect b="b" l="l" r="r" t="t"/>
                <a:pathLst>
                  <a:path extrusionOk="0" h="256" w="256">
                    <a:moveTo>
                      <a:pt x="237" y="228"/>
                    </a:moveTo>
                    <a:lnTo>
                      <a:pt x="237" y="228"/>
                    </a:lnTo>
                    <a:cubicBezTo>
                      <a:pt x="255" y="211"/>
                      <a:pt x="255" y="182"/>
                      <a:pt x="237" y="164"/>
                    </a:cubicBezTo>
                    <a:lnTo>
                      <a:pt x="94" y="21"/>
                    </a:lnTo>
                    <a:cubicBezTo>
                      <a:pt x="76" y="3"/>
                      <a:pt x="51" y="0"/>
                      <a:pt x="37" y="13"/>
                    </a:cubicBezTo>
                    <a:lnTo>
                      <a:pt x="25" y="24"/>
                    </a:lnTo>
                    <a:lnTo>
                      <a:pt x="13" y="37"/>
                    </a:lnTo>
                    <a:cubicBezTo>
                      <a:pt x="0" y="51"/>
                      <a:pt x="4" y="77"/>
                      <a:pt x="21" y="94"/>
                    </a:cubicBezTo>
                    <a:lnTo>
                      <a:pt x="164" y="237"/>
                    </a:lnTo>
                    <a:cubicBezTo>
                      <a:pt x="182" y="255"/>
                      <a:pt x="210" y="255"/>
                      <a:pt x="228" y="237"/>
                    </a:cubicBezTo>
                    <a:lnTo>
                      <a:pt x="237" y="228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g7fc7ac9247_0_304"/>
              <p:cNvSpPr/>
              <p:nvPr/>
            </p:nvSpPr>
            <p:spPr>
              <a:xfrm>
                <a:off x="2346325" y="4316413"/>
                <a:ext cx="106363" cy="38100"/>
              </a:xfrm>
              <a:custGeom>
                <a:rect b="b" l="l" r="r" t="t"/>
                <a:pathLst>
                  <a:path extrusionOk="0" h="104" w="294">
                    <a:moveTo>
                      <a:pt x="293" y="45"/>
                    </a:moveTo>
                    <a:lnTo>
                      <a:pt x="293" y="45"/>
                    </a:lnTo>
                    <a:cubicBezTo>
                      <a:pt x="293" y="21"/>
                      <a:pt x="273" y="0"/>
                      <a:pt x="248" y="0"/>
                    </a:cubicBezTo>
                    <a:lnTo>
                      <a:pt x="47" y="0"/>
                    </a:lnTo>
                    <a:cubicBezTo>
                      <a:pt x="21" y="0"/>
                      <a:pt x="1" y="15"/>
                      <a:pt x="1" y="35"/>
                    </a:cubicBezTo>
                    <a:cubicBezTo>
                      <a:pt x="0" y="53"/>
                      <a:pt x="21" y="103"/>
                      <a:pt x="47" y="103"/>
                    </a:cubicBezTo>
                    <a:lnTo>
                      <a:pt x="248" y="103"/>
                    </a:lnTo>
                    <a:cubicBezTo>
                      <a:pt x="273" y="103"/>
                      <a:pt x="293" y="83"/>
                      <a:pt x="293" y="58"/>
                    </a:cubicBezTo>
                    <a:lnTo>
                      <a:pt x="293" y="45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g7fc7ac9247_0_304"/>
              <p:cNvSpPr/>
              <p:nvPr/>
            </p:nvSpPr>
            <p:spPr>
              <a:xfrm>
                <a:off x="2514600" y="4679950"/>
                <a:ext cx="92075" cy="92075"/>
              </a:xfrm>
              <a:custGeom>
                <a:rect b="b" l="l" r="r" t="t"/>
                <a:pathLst>
                  <a:path extrusionOk="0" h="256" w="256">
                    <a:moveTo>
                      <a:pt x="228" y="17"/>
                    </a:moveTo>
                    <a:lnTo>
                      <a:pt x="228" y="17"/>
                    </a:lnTo>
                    <a:cubicBezTo>
                      <a:pt x="210" y="0"/>
                      <a:pt x="182" y="0"/>
                      <a:pt x="164" y="17"/>
                    </a:cubicBezTo>
                    <a:lnTo>
                      <a:pt x="21" y="161"/>
                    </a:lnTo>
                    <a:cubicBezTo>
                      <a:pt x="4" y="178"/>
                      <a:pt x="0" y="204"/>
                      <a:pt x="13" y="218"/>
                    </a:cubicBezTo>
                    <a:lnTo>
                      <a:pt x="25" y="230"/>
                    </a:lnTo>
                    <a:lnTo>
                      <a:pt x="37" y="243"/>
                    </a:lnTo>
                    <a:cubicBezTo>
                      <a:pt x="51" y="255"/>
                      <a:pt x="76" y="251"/>
                      <a:pt x="94" y="234"/>
                    </a:cubicBezTo>
                    <a:lnTo>
                      <a:pt x="237" y="90"/>
                    </a:lnTo>
                    <a:cubicBezTo>
                      <a:pt x="255" y="73"/>
                      <a:pt x="255" y="44"/>
                      <a:pt x="237" y="27"/>
                    </a:cubicBezTo>
                    <a:lnTo>
                      <a:pt x="228" y="17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g7fc7ac9247_0_304"/>
              <p:cNvSpPr/>
              <p:nvPr/>
            </p:nvSpPr>
            <p:spPr>
              <a:xfrm>
                <a:off x="2933700" y="4835525"/>
                <a:ext cx="38100" cy="104775"/>
              </a:xfrm>
              <a:custGeom>
                <a:rect b="b" l="l" r="r" t="t"/>
                <a:pathLst>
                  <a:path extrusionOk="0" h="293" w="105">
                    <a:moveTo>
                      <a:pt x="45" y="0"/>
                    </a:moveTo>
                    <a:lnTo>
                      <a:pt x="45" y="0"/>
                    </a:lnTo>
                    <a:cubicBezTo>
                      <a:pt x="20" y="0"/>
                      <a:pt x="0" y="20"/>
                      <a:pt x="0" y="45"/>
                    </a:cubicBezTo>
                    <a:lnTo>
                      <a:pt x="0" y="246"/>
                    </a:lnTo>
                    <a:cubicBezTo>
                      <a:pt x="0" y="271"/>
                      <a:pt x="16" y="292"/>
                      <a:pt x="35" y="292"/>
                    </a:cubicBezTo>
                    <a:cubicBezTo>
                      <a:pt x="54" y="292"/>
                      <a:pt x="104" y="271"/>
                      <a:pt x="104" y="246"/>
                    </a:cubicBezTo>
                    <a:lnTo>
                      <a:pt x="104" y="45"/>
                    </a:lnTo>
                    <a:cubicBezTo>
                      <a:pt x="104" y="20"/>
                      <a:pt x="83" y="0"/>
                      <a:pt x="58" y="0"/>
                    </a:cubicBezTo>
                    <a:lnTo>
                      <a:pt x="45" y="0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g7fc7ac9247_0_304"/>
              <p:cNvSpPr/>
              <p:nvPr/>
            </p:nvSpPr>
            <p:spPr>
              <a:xfrm>
                <a:off x="3297238" y="4679950"/>
                <a:ext cx="92075" cy="92075"/>
              </a:xfrm>
              <a:custGeom>
                <a:rect b="b" l="l" r="r" t="t"/>
                <a:pathLst>
                  <a:path extrusionOk="0" h="256" w="257">
                    <a:moveTo>
                      <a:pt x="18" y="27"/>
                    </a:moveTo>
                    <a:lnTo>
                      <a:pt x="18" y="27"/>
                    </a:lnTo>
                    <a:cubicBezTo>
                      <a:pt x="0" y="44"/>
                      <a:pt x="0" y="73"/>
                      <a:pt x="18" y="90"/>
                    </a:cubicBezTo>
                    <a:lnTo>
                      <a:pt x="161" y="234"/>
                    </a:lnTo>
                    <a:cubicBezTo>
                      <a:pt x="179" y="251"/>
                      <a:pt x="205" y="255"/>
                      <a:pt x="219" y="243"/>
                    </a:cubicBezTo>
                    <a:lnTo>
                      <a:pt x="231" y="230"/>
                    </a:lnTo>
                    <a:lnTo>
                      <a:pt x="243" y="218"/>
                    </a:lnTo>
                    <a:cubicBezTo>
                      <a:pt x="256" y="204"/>
                      <a:pt x="252" y="178"/>
                      <a:pt x="234" y="161"/>
                    </a:cubicBezTo>
                    <a:lnTo>
                      <a:pt x="92" y="17"/>
                    </a:lnTo>
                    <a:cubicBezTo>
                      <a:pt x="74" y="0"/>
                      <a:pt x="45" y="0"/>
                      <a:pt x="28" y="17"/>
                    </a:cubicBezTo>
                    <a:lnTo>
                      <a:pt x="18" y="27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g7fc7ac9247_0_304"/>
              <p:cNvSpPr/>
              <p:nvPr/>
            </p:nvSpPr>
            <p:spPr>
              <a:xfrm>
                <a:off x="3451225" y="4316413"/>
                <a:ext cx="106363" cy="38100"/>
              </a:xfrm>
              <a:custGeom>
                <a:rect b="b" l="l" r="r" t="t"/>
                <a:pathLst>
                  <a:path extrusionOk="0" h="105" w="294">
                    <a:moveTo>
                      <a:pt x="0" y="58"/>
                    </a:moveTo>
                    <a:lnTo>
                      <a:pt x="0" y="58"/>
                    </a:lnTo>
                    <a:cubicBezTo>
                      <a:pt x="0" y="83"/>
                      <a:pt x="21" y="103"/>
                      <a:pt x="46" y="103"/>
                    </a:cubicBezTo>
                    <a:lnTo>
                      <a:pt x="248" y="104"/>
                    </a:lnTo>
                    <a:cubicBezTo>
                      <a:pt x="272" y="104"/>
                      <a:pt x="293" y="88"/>
                      <a:pt x="293" y="69"/>
                    </a:cubicBezTo>
                    <a:cubicBezTo>
                      <a:pt x="293" y="50"/>
                      <a:pt x="272" y="0"/>
                      <a:pt x="248" y="0"/>
                    </a:cubicBezTo>
                    <a:lnTo>
                      <a:pt x="46" y="0"/>
                    </a:lnTo>
                    <a:cubicBezTo>
                      <a:pt x="21" y="0"/>
                      <a:pt x="0" y="21"/>
                      <a:pt x="0" y="45"/>
                    </a:cubicBezTo>
                    <a:lnTo>
                      <a:pt x="0" y="58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g7fc7ac9247_0_304"/>
              <p:cNvSpPr/>
              <p:nvPr/>
            </p:nvSpPr>
            <p:spPr>
              <a:xfrm>
                <a:off x="3297238" y="3898900"/>
                <a:ext cx="92075" cy="92075"/>
              </a:xfrm>
              <a:custGeom>
                <a:rect b="b" l="l" r="r" t="t"/>
                <a:pathLst>
                  <a:path extrusionOk="0" h="256" w="257">
                    <a:moveTo>
                      <a:pt x="28" y="238"/>
                    </a:moveTo>
                    <a:lnTo>
                      <a:pt x="28" y="238"/>
                    </a:lnTo>
                    <a:cubicBezTo>
                      <a:pt x="45" y="255"/>
                      <a:pt x="74" y="255"/>
                      <a:pt x="92" y="238"/>
                    </a:cubicBezTo>
                    <a:lnTo>
                      <a:pt x="235" y="94"/>
                    </a:lnTo>
                    <a:cubicBezTo>
                      <a:pt x="252" y="77"/>
                      <a:pt x="256" y="51"/>
                      <a:pt x="243" y="37"/>
                    </a:cubicBezTo>
                    <a:lnTo>
                      <a:pt x="231" y="24"/>
                    </a:lnTo>
                    <a:lnTo>
                      <a:pt x="219" y="13"/>
                    </a:lnTo>
                    <a:cubicBezTo>
                      <a:pt x="205" y="0"/>
                      <a:pt x="179" y="3"/>
                      <a:pt x="161" y="21"/>
                    </a:cubicBezTo>
                    <a:lnTo>
                      <a:pt x="18" y="164"/>
                    </a:lnTo>
                    <a:cubicBezTo>
                      <a:pt x="0" y="182"/>
                      <a:pt x="0" y="211"/>
                      <a:pt x="18" y="228"/>
                    </a:cubicBezTo>
                    <a:lnTo>
                      <a:pt x="28" y="238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g7fc7ac9247_0_304"/>
              <p:cNvSpPr/>
              <p:nvPr/>
            </p:nvSpPr>
            <p:spPr>
              <a:xfrm>
                <a:off x="2933700" y="3730625"/>
                <a:ext cx="38100" cy="104775"/>
              </a:xfrm>
              <a:custGeom>
                <a:rect b="b" l="l" r="r" t="t"/>
                <a:pathLst>
                  <a:path extrusionOk="0" h="293" w="105">
                    <a:moveTo>
                      <a:pt x="58" y="292"/>
                    </a:moveTo>
                    <a:lnTo>
                      <a:pt x="58" y="292"/>
                    </a:lnTo>
                    <a:cubicBezTo>
                      <a:pt x="83" y="292"/>
                      <a:pt x="104" y="272"/>
                      <a:pt x="104" y="247"/>
                    </a:cubicBezTo>
                    <a:lnTo>
                      <a:pt x="104" y="46"/>
                    </a:lnTo>
                    <a:cubicBezTo>
                      <a:pt x="104" y="21"/>
                      <a:pt x="88" y="1"/>
                      <a:pt x="69" y="0"/>
                    </a:cubicBezTo>
                    <a:cubicBezTo>
                      <a:pt x="50" y="0"/>
                      <a:pt x="0" y="21"/>
                      <a:pt x="0" y="46"/>
                    </a:cubicBezTo>
                    <a:lnTo>
                      <a:pt x="0" y="247"/>
                    </a:lnTo>
                    <a:cubicBezTo>
                      <a:pt x="0" y="272"/>
                      <a:pt x="20" y="292"/>
                      <a:pt x="45" y="292"/>
                    </a:cubicBezTo>
                    <a:lnTo>
                      <a:pt x="58" y="292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g7fc7ac9247_0_304"/>
              <p:cNvSpPr/>
              <p:nvPr/>
            </p:nvSpPr>
            <p:spPr>
              <a:xfrm>
                <a:off x="2760663" y="4143375"/>
                <a:ext cx="250825" cy="250825"/>
              </a:xfrm>
              <a:custGeom>
                <a:rect b="b" l="l" r="r" t="t"/>
                <a:pathLst>
                  <a:path extrusionOk="0" h="698" w="698">
                    <a:moveTo>
                      <a:pt x="661" y="515"/>
                    </a:moveTo>
                    <a:lnTo>
                      <a:pt x="661" y="515"/>
                    </a:lnTo>
                    <a:cubicBezTo>
                      <a:pt x="697" y="551"/>
                      <a:pt x="697" y="608"/>
                      <a:pt x="661" y="644"/>
                    </a:cubicBezTo>
                    <a:lnTo>
                      <a:pt x="642" y="662"/>
                    </a:lnTo>
                    <a:cubicBezTo>
                      <a:pt x="608" y="697"/>
                      <a:pt x="550" y="697"/>
                      <a:pt x="515" y="662"/>
                    </a:cubicBezTo>
                    <a:lnTo>
                      <a:pt x="66" y="214"/>
                    </a:lnTo>
                    <a:cubicBezTo>
                      <a:pt x="31" y="178"/>
                      <a:pt x="2" y="116"/>
                      <a:pt x="0" y="75"/>
                    </a:cubicBezTo>
                    <a:cubicBezTo>
                      <a:pt x="0" y="34"/>
                      <a:pt x="33" y="0"/>
                      <a:pt x="74" y="2"/>
                    </a:cubicBezTo>
                    <a:cubicBezTo>
                      <a:pt x="115" y="2"/>
                      <a:pt x="177" y="32"/>
                      <a:pt x="212" y="67"/>
                    </a:cubicBezTo>
                    <a:lnTo>
                      <a:pt x="661" y="515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g7fc7ac9247_0_304"/>
              <p:cNvSpPr/>
              <p:nvPr/>
            </p:nvSpPr>
            <p:spPr>
              <a:xfrm>
                <a:off x="2889250" y="4049713"/>
                <a:ext cx="349249" cy="349249"/>
              </a:xfrm>
              <a:custGeom>
                <a:rect b="b" l="l" r="r" t="t"/>
                <a:pathLst>
                  <a:path extrusionOk="0" h="972" w="971">
                    <a:moveTo>
                      <a:pt x="145" y="931"/>
                    </a:moveTo>
                    <a:lnTo>
                      <a:pt x="145" y="931"/>
                    </a:lnTo>
                    <a:cubicBezTo>
                      <a:pt x="110" y="966"/>
                      <a:pt x="58" y="971"/>
                      <a:pt x="28" y="942"/>
                    </a:cubicBezTo>
                    <a:cubicBezTo>
                      <a:pt x="0" y="913"/>
                      <a:pt x="4" y="861"/>
                      <a:pt x="40" y="825"/>
                    </a:cubicBezTo>
                    <a:lnTo>
                      <a:pt x="800" y="66"/>
                    </a:lnTo>
                    <a:cubicBezTo>
                      <a:pt x="834" y="31"/>
                      <a:pt x="888" y="1"/>
                      <a:pt x="917" y="1"/>
                    </a:cubicBezTo>
                    <a:cubicBezTo>
                      <a:pt x="947" y="0"/>
                      <a:pt x="970" y="24"/>
                      <a:pt x="970" y="54"/>
                    </a:cubicBezTo>
                    <a:cubicBezTo>
                      <a:pt x="969" y="84"/>
                      <a:pt x="940" y="136"/>
                      <a:pt x="905" y="172"/>
                    </a:cubicBezTo>
                    <a:lnTo>
                      <a:pt x="145" y="931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3" name="Google Shape;293;g7fc7ac9247_0_304"/>
            <p:cNvGrpSpPr/>
            <p:nvPr/>
          </p:nvGrpSpPr>
          <p:grpSpPr>
            <a:xfrm>
              <a:off x="5700308" y="797766"/>
              <a:ext cx="1657979" cy="914383"/>
              <a:chOff x="5265738" y="5084763"/>
              <a:chExt cx="2481261" cy="1368428"/>
            </a:xfrm>
          </p:grpSpPr>
          <p:sp>
            <p:nvSpPr>
              <p:cNvPr id="294" name="Google Shape;294;g7fc7ac9247_0_304"/>
              <p:cNvSpPr/>
              <p:nvPr/>
            </p:nvSpPr>
            <p:spPr>
              <a:xfrm>
                <a:off x="7173913" y="5557838"/>
                <a:ext cx="180975" cy="180975"/>
              </a:xfrm>
              <a:custGeom>
                <a:rect b="b" l="l" r="r" t="t"/>
                <a:pathLst>
                  <a:path extrusionOk="0" h="501" w="502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g7fc7ac9247_0_304"/>
              <p:cNvSpPr/>
              <p:nvPr/>
            </p:nvSpPr>
            <p:spPr>
              <a:xfrm>
                <a:off x="5627688" y="5230813"/>
                <a:ext cx="180975" cy="180975"/>
              </a:xfrm>
              <a:custGeom>
                <a:rect b="b" l="l" r="r" t="t"/>
                <a:pathLst>
                  <a:path extrusionOk="0" h="501" w="501">
                    <a:moveTo>
                      <a:pt x="0" y="500"/>
                    </a:moveTo>
                    <a:lnTo>
                      <a:pt x="500" y="0"/>
                    </a:lnTo>
                    <a:lnTo>
                      <a:pt x="0" y="0"/>
                    </a:lnTo>
                    <a:lnTo>
                      <a:pt x="0" y="500"/>
                    </a:ln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g7fc7ac9247_0_304"/>
              <p:cNvSpPr/>
              <p:nvPr/>
            </p:nvSpPr>
            <p:spPr>
              <a:xfrm>
                <a:off x="5627688" y="5884863"/>
                <a:ext cx="180975" cy="180975"/>
              </a:xfrm>
              <a:custGeom>
                <a:rect b="b" l="l" r="r" t="t"/>
                <a:pathLst>
                  <a:path extrusionOk="0" h="502" w="501">
                    <a:moveTo>
                      <a:pt x="500" y="501"/>
                    </a:moveTo>
                    <a:lnTo>
                      <a:pt x="0" y="0"/>
                    </a:lnTo>
                    <a:lnTo>
                      <a:pt x="0" y="501"/>
                    </a:lnTo>
                    <a:lnTo>
                      <a:pt x="500" y="501"/>
                    </a:ln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g7fc7ac9247_0_304"/>
              <p:cNvSpPr/>
              <p:nvPr/>
            </p:nvSpPr>
            <p:spPr>
              <a:xfrm>
                <a:off x="7432675" y="5884863"/>
                <a:ext cx="180975" cy="180975"/>
              </a:xfrm>
              <a:custGeom>
                <a:rect b="b" l="l" r="r" t="t"/>
                <a:pathLst>
                  <a:path extrusionOk="0" h="502" w="502">
                    <a:moveTo>
                      <a:pt x="501" y="0"/>
                    </a:moveTo>
                    <a:lnTo>
                      <a:pt x="0" y="501"/>
                    </a:lnTo>
                    <a:lnTo>
                      <a:pt x="501" y="501"/>
                    </a:lnTo>
                    <a:lnTo>
                      <a:pt x="501" y="0"/>
                    </a:ln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g7fc7ac9247_0_304"/>
              <p:cNvSpPr/>
              <p:nvPr/>
            </p:nvSpPr>
            <p:spPr>
              <a:xfrm>
                <a:off x="5265738" y="5329238"/>
                <a:ext cx="2252661" cy="1123953"/>
              </a:xfrm>
              <a:custGeom>
                <a:rect b="b" l="l" r="r" t="t"/>
                <a:pathLst>
                  <a:path extrusionOk="0" h="3124" w="6258">
                    <a:moveTo>
                      <a:pt x="6167" y="3123"/>
                    </a:moveTo>
                    <a:lnTo>
                      <a:pt x="180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0"/>
                    </a:lnTo>
                    <a:cubicBezTo>
                      <a:pt x="0" y="40"/>
                      <a:pt x="40" y="0"/>
                      <a:pt x="90" y="0"/>
                    </a:cubicBezTo>
                    <a:cubicBezTo>
                      <a:pt x="140" y="0"/>
                      <a:pt x="180" y="40"/>
                      <a:pt x="180" y="90"/>
                    </a:cubicBezTo>
                    <a:lnTo>
                      <a:pt x="180" y="2942"/>
                    </a:lnTo>
                    <a:lnTo>
                      <a:pt x="6167" y="2942"/>
                    </a:lnTo>
                    <a:cubicBezTo>
                      <a:pt x="6217" y="2942"/>
                      <a:pt x="6257" y="2982"/>
                      <a:pt x="6257" y="3032"/>
                    </a:cubicBezTo>
                    <a:cubicBezTo>
                      <a:pt x="6257" y="3082"/>
                      <a:pt x="6217" y="3123"/>
                      <a:pt x="6167" y="3123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g7fc7ac9247_0_304"/>
              <p:cNvSpPr/>
              <p:nvPr/>
            </p:nvSpPr>
            <p:spPr>
              <a:xfrm>
                <a:off x="5380038" y="5214938"/>
                <a:ext cx="2254257" cy="1123953"/>
              </a:xfrm>
              <a:custGeom>
                <a:rect b="b" l="l" r="r" t="t"/>
                <a:pathLst>
                  <a:path extrusionOk="0" h="3124" w="6260">
                    <a:moveTo>
                      <a:pt x="6168" y="3123"/>
                    </a:moveTo>
                    <a:lnTo>
                      <a:pt x="181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1"/>
                    </a:cubicBezTo>
                    <a:lnTo>
                      <a:pt x="181" y="2942"/>
                    </a:lnTo>
                    <a:lnTo>
                      <a:pt x="6168" y="2942"/>
                    </a:lnTo>
                    <a:cubicBezTo>
                      <a:pt x="6218" y="2942"/>
                      <a:pt x="6259" y="2983"/>
                      <a:pt x="6259" y="3033"/>
                    </a:cubicBezTo>
                    <a:cubicBezTo>
                      <a:pt x="6259" y="3083"/>
                      <a:pt x="6218" y="3123"/>
                      <a:pt x="6168" y="3123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g7fc7ac9247_0_304"/>
              <p:cNvSpPr/>
              <p:nvPr/>
            </p:nvSpPr>
            <p:spPr>
              <a:xfrm>
                <a:off x="5594350" y="5195888"/>
                <a:ext cx="2051056" cy="903285"/>
              </a:xfrm>
              <a:custGeom>
                <a:rect b="b" l="l" r="r" t="t"/>
                <a:pathLst>
                  <a:path extrusionOk="0" h="2507" w="5699">
                    <a:moveTo>
                      <a:pt x="181" y="181"/>
                    </a:moveTo>
                    <a:lnTo>
                      <a:pt x="181" y="2325"/>
                    </a:lnTo>
                    <a:lnTo>
                      <a:pt x="5517" y="2325"/>
                    </a:lnTo>
                    <a:lnTo>
                      <a:pt x="5517" y="181"/>
                    </a:lnTo>
                    <a:lnTo>
                      <a:pt x="181" y="181"/>
                    </a:lnTo>
                    <a:close/>
                    <a:moveTo>
                      <a:pt x="5517" y="2325"/>
                    </a:moveTo>
                    <a:lnTo>
                      <a:pt x="5517" y="2416"/>
                    </a:lnTo>
                    <a:lnTo>
                      <a:pt x="5517" y="2325"/>
                    </a:lnTo>
                    <a:close/>
                    <a:moveTo>
                      <a:pt x="5517" y="2506"/>
                    </a:moveTo>
                    <a:lnTo>
                      <a:pt x="181" y="2506"/>
                    </a:lnTo>
                    <a:cubicBezTo>
                      <a:pt x="81" y="2506"/>
                      <a:pt x="0" y="2425"/>
                      <a:pt x="0" y="2325"/>
                    </a:cubicBezTo>
                    <a:lnTo>
                      <a:pt x="0" y="181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5517" y="0"/>
                    </a:lnTo>
                    <a:cubicBezTo>
                      <a:pt x="5617" y="0"/>
                      <a:pt x="5698" y="81"/>
                      <a:pt x="5698" y="181"/>
                    </a:cubicBezTo>
                    <a:lnTo>
                      <a:pt x="5698" y="2325"/>
                    </a:lnTo>
                    <a:cubicBezTo>
                      <a:pt x="5698" y="2425"/>
                      <a:pt x="5617" y="2506"/>
                      <a:pt x="5517" y="2506"/>
                    </a:cubicBezTo>
                    <a:close/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g7fc7ac9247_0_304"/>
              <p:cNvSpPr/>
              <p:nvPr/>
            </p:nvSpPr>
            <p:spPr>
              <a:xfrm>
                <a:off x="5494338" y="5084763"/>
                <a:ext cx="2252661" cy="1123952"/>
              </a:xfrm>
              <a:custGeom>
                <a:rect b="b" l="l" r="r" t="t"/>
                <a:pathLst>
                  <a:path extrusionOk="0" h="3123" w="6259">
                    <a:moveTo>
                      <a:pt x="181" y="180"/>
                    </a:moveTo>
                    <a:lnTo>
                      <a:pt x="181" y="2942"/>
                    </a:lnTo>
                    <a:lnTo>
                      <a:pt x="6078" y="2942"/>
                    </a:lnTo>
                    <a:lnTo>
                      <a:pt x="6078" y="180"/>
                    </a:lnTo>
                    <a:lnTo>
                      <a:pt x="181" y="180"/>
                    </a:lnTo>
                    <a:close/>
                    <a:moveTo>
                      <a:pt x="6078" y="2942"/>
                    </a:moveTo>
                    <a:lnTo>
                      <a:pt x="6078" y="3032"/>
                    </a:lnTo>
                    <a:lnTo>
                      <a:pt x="6078" y="2942"/>
                    </a:lnTo>
                    <a:close/>
                    <a:moveTo>
                      <a:pt x="6078" y="3122"/>
                    </a:moveTo>
                    <a:lnTo>
                      <a:pt x="181" y="3122"/>
                    </a:lnTo>
                    <a:cubicBezTo>
                      <a:pt x="81" y="3122"/>
                      <a:pt x="0" y="3041"/>
                      <a:pt x="0" y="2942"/>
                    </a:cubicBezTo>
                    <a:lnTo>
                      <a:pt x="0" y="180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6078" y="0"/>
                    </a:lnTo>
                    <a:cubicBezTo>
                      <a:pt x="6177" y="0"/>
                      <a:pt x="6258" y="81"/>
                      <a:pt x="6258" y="180"/>
                    </a:cubicBezTo>
                    <a:lnTo>
                      <a:pt x="6258" y="2942"/>
                    </a:lnTo>
                    <a:cubicBezTo>
                      <a:pt x="6258" y="3041"/>
                      <a:pt x="6177" y="3122"/>
                      <a:pt x="6078" y="3122"/>
                    </a:cubicBezTo>
                    <a:close/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g7fc7ac9247_0_304"/>
              <p:cNvSpPr/>
              <p:nvPr/>
            </p:nvSpPr>
            <p:spPr>
              <a:xfrm>
                <a:off x="6300788" y="5273675"/>
                <a:ext cx="639760" cy="747715"/>
              </a:xfrm>
              <a:custGeom>
                <a:rect b="b" l="l" r="r" t="t"/>
                <a:pathLst>
                  <a:path extrusionOk="0" h="2077" w="1778">
                    <a:moveTo>
                      <a:pt x="888" y="181"/>
                    </a:moveTo>
                    <a:lnTo>
                      <a:pt x="888" y="181"/>
                    </a:lnTo>
                    <a:cubicBezTo>
                      <a:pt x="498" y="181"/>
                      <a:pt x="180" y="565"/>
                      <a:pt x="180" y="1038"/>
                    </a:cubicBezTo>
                    <a:cubicBezTo>
                      <a:pt x="180" y="1510"/>
                      <a:pt x="498" y="1895"/>
                      <a:pt x="888" y="1895"/>
                    </a:cubicBezTo>
                    <a:cubicBezTo>
                      <a:pt x="1279" y="1895"/>
                      <a:pt x="1596" y="1510"/>
                      <a:pt x="1596" y="1038"/>
                    </a:cubicBezTo>
                    <a:cubicBezTo>
                      <a:pt x="1596" y="565"/>
                      <a:pt x="1279" y="181"/>
                      <a:pt x="888" y="181"/>
                    </a:cubicBezTo>
                    <a:close/>
                    <a:moveTo>
                      <a:pt x="888" y="2076"/>
                    </a:moveTo>
                    <a:lnTo>
                      <a:pt x="888" y="2076"/>
                    </a:lnTo>
                    <a:cubicBezTo>
                      <a:pt x="398" y="2076"/>
                      <a:pt x="0" y="1610"/>
                      <a:pt x="0" y="1038"/>
                    </a:cubicBezTo>
                    <a:cubicBezTo>
                      <a:pt x="0" y="466"/>
                      <a:pt x="398" y="0"/>
                      <a:pt x="888" y="0"/>
                    </a:cubicBezTo>
                    <a:cubicBezTo>
                      <a:pt x="1379" y="0"/>
                      <a:pt x="1777" y="466"/>
                      <a:pt x="1777" y="1038"/>
                    </a:cubicBezTo>
                    <a:cubicBezTo>
                      <a:pt x="1777" y="1610"/>
                      <a:pt x="1379" y="2076"/>
                      <a:pt x="888" y="2076"/>
                    </a:cubicBezTo>
                    <a:close/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g7fc7ac9247_0_304"/>
              <p:cNvSpPr/>
              <p:nvPr/>
            </p:nvSpPr>
            <p:spPr>
              <a:xfrm>
                <a:off x="5886450" y="5557838"/>
                <a:ext cx="180975" cy="180975"/>
              </a:xfrm>
              <a:custGeom>
                <a:rect b="b" l="l" r="r" t="t"/>
                <a:pathLst>
                  <a:path extrusionOk="0" h="501" w="502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g7fc7ac9247_0_304"/>
              <p:cNvSpPr/>
              <p:nvPr/>
            </p:nvSpPr>
            <p:spPr>
              <a:xfrm>
                <a:off x="6350000" y="5665788"/>
                <a:ext cx="541339" cy="322263"/>
              </a:xfrm>
              <a:custGeom>
                <a:rect b="b" l="l" r="r" t="t"/>
                <a:pathLst>
                  <a:path extrusionOk="0" h="895" w="1503">
                    <a:moveTo>
                      <a:pt x="751" y="0"/>
                    </a:moveTo>
                    <a:lnTo>
                      <a:pt x="751" y="0"/>
                    </a:lnTo>
                    <a:cubicBezTo>
                      <a:pt x="466" y="0"/>
                      <a:pt x="204" y="102"/>
                      <a:pt x="0" y="270"/>
                    </a:cubicBezTo>
                    <a:cubicBezTo>
                      <a:pt x="112" y="634"/>
                      <a:pt x="406" y="894"/>
                      <a:pt x="751" y="894"/>
                    </a:cubicBezTo>
                    <a:cubicBezTo>
                      <a:pt x="1097" y="894"/>
                      <a:pt x="1391" y="634"/>
                      <a:pt x="1502" y="270"/>
                    </a:cubicBezTo>
                    <a:cubicBezTo>
                      <a:pt x="1298" y="102"/>
                      <a:pt x="1037" y="0"/>
                      <a:pt x="751" y="0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g7fc7ac9247_0_304"/>
              <p:cNvSpPr/>
              <p:nvPr/>
            </p:nvSpPr>
            <p:spPr>
              <a:xfrm>
                <a:off x="6492875" y="5381625"/>
                <a:ext cx="255589" cy="255589"/>
              </a:xfrm>
              <a:custGeom>
                <a:rect b="b" l="l" r="r" t="t"/>
                <a:pathLst>
                  <a:path extrusionOk="0" h="711" w="711">
                    <a:moveTo>
                      <a:pt x="710" y="355"/>
                    </a:moveTo>
                    <a:lnTo>
                      <a:pt x="710" y="355"/>
                    </a:lnTo>
                    <a:cubicBezTo>
                      <a:pt x="710" y="552"/>
                      <a:pt x="551" y="710"/>
                      <a:pt x="355" y="710"/>
                    </a:cubicBezTo>
                    <a:cubicBezTo>
                      <a:pt x="159" y="710"/>
                      <a:pt x="0" y="552"/>
                      <a:pt x="0" y="355"/>
                    </a:cubicBezTo>
                    <a:cubicBezTo>
                      <a:pt x="0" y="159"/>
                      <a:pt x="159" y="0"/>
                      <a:pt x="355" y="0"/>
                    </a:cubicBezTo>
                    <a:cubicBezTo>
                      <a:pt x="551" y="0"/>
                      <a:pt x="710" y="159"/>
                      <a:pt x="710" y="355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g7fc7ac9247_0_304"/>
              <p:cNvSpPr/>
              <p:nvPr/>
            </p:nvSpPr>
            <p:spPr>
              <a:xfrm>
                <a:off x="7432675" y="5230813"/>
                <a:ext cx="180975" cy="180975"/>
              </a:xfrm>
              <a:custGeom>
                <a:rect b="b" l="l" r="r" t="t"/>
                <a:pathLst>
                  <a:path extrusionOk="0" h="501" w="502">
                    <a:moveTo>
                      <a:pt x="0" y="0"/>
                    </a:moveTo>
                    <a:lnTo>
                      <a:pt x="501" y="500"/>
                    </a:lnTo>
                    <a:lnTo>
                      <a:pt x="501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7" name="Google Shape;307;g7fc7ac9247_0_304"/>
            <p:cNvSpPr/>
            <p:nvPr/>
          </p:nvSpPr>
          <p:spPr>
            <a:xfrm>
              <a:off x="7082331" y="-56272"/>
              <a:ext cx="731885" cy="740376"/>
            </a:xfrm>
            <a:custGeom>
              <a:rect b="b" l="l" r="r" t="t"/>
              <a:pathLst>
                <a:path extrusionOk="0" h="3079" w="3041">
                  <a:moveTo>
                    <a:pt x="1531" y="1126"/>
                  </a:moveTo>
                  <a:lnTo>
                    <a:pt x="1531" y="1126"/>
                  </a:lnTo>
                  <a:cubicBezTo>
                    <a:pt x="1303" y="1126"/>
                    <a:pt x="1119" y="1312"/>
                    <a:pt x="1119" y="1539"/>
                  </a:cubicBezTo>
                  <a:cubicBezTo>
                    <a:pt x="1119" y="1767"/>
                    <a:pt x="1303" y="1953"/>
                    <a:pt x="1531" y="1953"/>
                  </a:cubicBezTo>
                  <a:cubicBezTo>
                    <a:pt x="1759" y="1953"/>
                    <a:pt x="1945" y="1767"/>
                    <a:pt x="1945" y="1539"/>
                  </a:cubicBezTo>
                  <a:cubicBezTo>
                    <a:pt x="1945" y="1312"/>
                    <a:pt x="1759" y="1126"/>
                    <a:pt x="1531" y="1126"/>
                  </a:cubicBezTo>
                  <a:close/>
                  <a:moveTo>
                    <a:pt x="1531" y="2134"/>
                  </a:moveTo>
                  <a:lnTo>
                    <a:pt x="1531" y="2134"/>
                  </a:lnTo>
                  <a:cubicBezTo>
                    <a:pt x="1204" y="2134"/>
                    <a:pt x="938" y="1867"/>
                    <a:pt x="938" y="1539"/>
                  </a:cubicBezTo>
                  <a:cubicBezTo>
                    <a:pt x="938" y="1212"/>
                    <a:pt x="1204" y="945"/>
                    <a:pt x="1531" y="945"/>
                  </a:cubicBezTo>
                  <a:cubicBezTo>
                    <a:pt x="1859" y="945"/>
                    <a:pt x="2126" y="1212"/>
                    <a:pt x="2126" y="1539"/>
                  </a:cubicBezTo>
                  <a:cubicBezTo>
                    <a:pt x="2126" y="1867"/>
                    <a:pt x="1859" y="2134"/>
                    <a:pt x="1531" y="2134"/>
                  </a:cubicBezTo>
                  <a:close/>
                  <a:moveTo>
                    <a:pt x="834" y="2325"/>
                  </a:moveTo>
                  <a:lnTo>
                    <a:pt x="834" y="2325"/>
                  </a:lnTo>
                  <a:cubicBezTo>
                    <a:pt x="854" y="2325"/>
                    <a:pt x="874" y="2331"/>
                    <a:pt x="890" y="2344"/>
                  </a:cubicBezTo>
                  <a:cubicBezTo>
                    <a:pt x="970" y="2409"/>
                    <a:pt x="1060" y="2460"/>
                    <a:pt x="1156" y="2498"/>
                  </a:cubicBezTo>
                  <a:cubicBezTo>
                    <a:pt x="1190" y="2511"/>
                    <a:pt x="1213" y="2545"/>
                    <a:pt x="1213" y="2582"/>
                  </a:cubicBezTo>
                  <a:lnTo>
                    <a:pt x="1213" y="2853"/>
                  </a:lnTo>
                  <a:cubicBezTo>
                    <a:pt x="1213" y="2877"/>
                    <a:pt x="1233" y="2897"/>
                    <a:pt x="1257" y="2897"/>
                  </a:cubicBezTo>
                  <a:lnTo>
                    <a:pt x="1806" y="2897"/>
                  </a:lnTo>
                  <a:cubicBezTo>
                    <a:pt x="1830" y="2897"/>
                    <a:pt x="1850" y="2877"/>
                    <a:pt x="1850" y="2853"/>
                  </a:cubicBezTo>
                  <a:lnTo>
                    <a:pt x="1850" y="2582"/>
                  </a:lnTo>
                  <a:cubicBezTo>
                    <a:pt x="1850" y="2545"/>
                    <a:pt x="1873" y="2511"/>
                    <a:pt x="1908" y="2498"/>
                  </a:cubicBezTo>
                  <a:cubicBezTo>
                    <a:pt x="2003" y="2460"/>
                    <a:pt x="2093" y="2409"/>
                    <a:pt x="2173" y="2344"/>
                  </a:cubicBezTo>
                  <a:cubicBezTo>
                    <a:pt x="2202" y="2321"/>
                    <a:pt x="2243" y="2318"/>
                    <a:pt x="2275" y="2337"/>
                  </a:cubicBezTo>
                  <a:lnTo>
                    <a:pt x="2510" y="2473"/>
                  </a:lnTo>
                  <a:cubicBezTo>
                    <a:pt x="2517" y="2476"/>
                    <a:pt x="2524" y="2479"/>
                    <a:pt x="2532" y="2479"/>
                  </a:cubicBezTo>
                  <a:cubicBezTo>
                    <a:pt x="2545" y="2479"/>
                    <a:pt x="2561" y="2473"/>
                    <a:pt x="2570" y="2456"/>
                  </a:cubicBezTo>
                  <a:lnTo>
                    <a:pt x="2845" y="1981"/>
                  </a:lnTo>
                  <a:cubicBezTo>
                    <a:pt x="2853" y="1967"/>
                    <a:pt x="2851" y="1954"/>
                    <a:pt x="2849" y="1947"/>
                  </a:cubicBezTo>
                  <a:cubicBezTo>
                    <a:pt x="2848" y="1941"/>
                    <a:pt x="2842" y="1928"/>
                    <a:pt x="2829" y="1921"/>
                  </a:cubicBezTo>
                  <a:lnTo>
                    <a:pt x="2594" y="1785"/>
                  </a:lnTo>
                  <a:cubicBezTo>
                    <a:pt x="2561" y="1766"/>
                    <a:pt x="2544" y="1730"/>
                    <a:pt x="2550" y="1693"/>
                  </a:cubicBezTo>
                  <a:cubicBezTo>
                    <a:pt x="2557" y="1642"/>
                    <a:pt x="2561" y="1590"/>
                    <a:pt x="2561" y="1539"/>
                  </a:cubicBezTo>
                  <a:cubicBezTo>
                    <a:pt x="2561" y="1488"/>
                    <a:pt x="2557" y="1437"/>
                    <a:pt x="2550" y="1386"/>
                  </a:cubicBezTo>
                  <a:cubicBezTo>
                    <a:pt x="2544" y="1349"/>
                    <a:pt x="2561" y="1313"/>
                    <a:pt x="2594" y="1295"/>
                  </a:cubicBezTo>
                  <a:lnTo>
                    <a:pt x="2829" y="1158"/>
                  </a:lnTo>
                  <a:cubicBezTo>
                    <a:pt x="2842" y="1151"/>
                    <a:pt x="2848" y="1138"/>
                    <a:pt x="2849" y="1132"/>
                  </a:cubicBezTo>
                  <a:cubicBezTo>
                    <a:pt x="2851" y="1125"/>
                    <a:pt x="2853" y="1112"/>
                    <a:pt x="2845" y="1098"/>
                  </a:cubicBezTo>
                  <a:lnTo>
                    <a:pt x="2570" y="623"/>
                  </a:lnTo>
                  <a:cubicBezTo>
                    <a:pt x="2561" y="607"/>
                    <a:pt x="2545" y="601"/>
                    <a:pt x="2532" y="601"/>
                  </a:cubicBezTo>
                  <a:cubicBezTo>
                    <a:pt x="2524" y="601"/>
                    <a:pt x="2517" y="603"/>
                    <a:pt x="2510" y="607"/>
                  </a:cubicBezTo>
                  <a:lnTo>
                    <a:pt x="2275" y="742"/>
                  </a:lnTo>
                  <a:cubicBezTo>
                    <a:pt x="2243" y="760"/>
                    <a:pt x="2202" y="758"/>
                    <a:pt x="2173" y="735"/>
                  </a:cubicBezTo>
                  <a:cubicBezTo>
                    <a:pt x="2092" y="670"/>
                    <a:pt x="2003" y="618"/>
                    <a:pt x="1908" y="581"/>
                  </a:cubicBezTo>
                  <a:cubicBezTo>
                    <a:pt x="1873" y="567"/>
                    <a:pt x="1850" y="535"/>
                    <a:pt x="1850" y="497"/>
                  </a:cubicBezTo>
                  <a:lnTo>
                    <a:pt x="1850" y="225"/>
                  </a:lnTo>
                  <a:cubicBezTo>
                    <a:pt x="1850" y="201"/>
                    <a:pt x="1830" y="181"/>
                    <a:pt x="1806" y="181"/>
                  </a:cubicBezTo>
                  <a:lnTo>
                    <a:pt x="1257" y="181"/>
                  </a:lnTo>
                  <a:cubicBezTo>
                    <a:pt x="1233" y="181"/>
                    <a:pt x="1213" y="201"/>
                    <a:pt x="1213" y="225"/>
                  </a:cubicBezTo>
                  <a:lnTo>
                    <a:pt x="1213" y="497"/>
                  </a:lnTo>
                  <a:cubicBezTo>
                    <a:pt x="1213" y="535"/>
                    <a:pt x="1190" y="567"/>
                    <a:pt x="1156" y="581"/>
                  </a:cubicBezTo>
                  <a:cubicBezTo>
                    <a:pt x="1060" y="618"/>
                    <a:pt x="970" y="670"/>
                    <a:pt x="890" y="735"/>
                  </a:cubicBezTo>
                  <a:cubicBezTo>
                    <a:pt x="861" y="758"/>
                    <a:pt x="821" y="760"/>
                    <a:pt x="788" y="742"/>
                  </a:cubicBezTo>
                  <a:lnTo>
                    <a:pt x="553" y="607"/>
                  </a:lnTo>
                  <a:cubicBezTo>
                    <a:pt x="546" y="603"/>
                    <a:pt x="539" y="601"/>
                    <a:pt x="531" y="601"/>
                  </a:cubicBezTo>
                  <a:cubicBezTo>
                    <a:pt x="519" y="601"/>
                    <a:pt x="502" y="607"/>
                    <a:pt x="493" y="623"/>
                  </a:cubicBezTo>
                  <a:lnTo>
                    <a:pt x="218" y="1098"/>
                  </a:lnTo>
                  <a:cubicBezTo>
                    <a:pt x="210" y="1112"/>
                    <a:pt x="212" y="1125"/>
                    <a:pt x="214" y="1132"/>
                  </a:cubicBezTo>
                  <a:cubicBezTo>
                    <a:pt x="216" y="1138"/>
                    <a:pt x="220" y="1151"/>
                    <a:pt x="234" y="1158"/>
                  </a:cubicBezTo>
                  <a:lnTo>
                    <a:pt x="470" y="1294"/>
                  </a:lnTo>
                  <a:cubicBezTo>
                    <a:pt x="502" y="1313"/>
                    <a:pt x="519" y="1349"/>
                    <a:pt x="513" y="1386"/>
                  </a:cubicBezTo>
                  <a:cubicBezTo>
                    <a:pt x="506" y="1437"/>
                    <a:pt x="502" y="1488"/>
                    <a:pt x="502" y="1539"/>
                  </a:cubicBezTo>
                  <a:cubicBezTo>
                    <a:pt x="502" y="1590"/>
                    <a:pt x="506" y="1642"/>
                    <a:pt x="513" y="1693"/>
                  </a:cubicBezTo>
                  <a:cubicBezTo>
                    <a:pt x="519" y="1730"/>
                    <a:pt x="501" y="1766"/>
                    <a:pt x="470" y="1785"/>
                  </a:cubicBezTo>
                  <a:lnTo>
                    <a:pt x="234" y="1921"/>
                  </a:lnTo>
                  <a:cubicBezTo>
                    <a:pt x="213" y="1932"/>
                    <a:pt x="206" y="1960"/>
                    <a:pt x="218" y="1981"/>
                  </a:cubicBezTo>
                  <a:lnTo>
                    <a:pt x="493" y="2456"/>
                  </a:lnTo>
                  <a:cubicBezTo>
                    <a:pt x="502" y="2473"/>
                    <a:pt x="519" y="2479"/>
                    <a:pt x="531" y="2479"/>
                  </a:cubicBezTo>
                  <a:cubicBezTo>
                    <a:pt x="539" y="2479"/>
                    <a:pt x="546" y="2476"/>
                    <a:pt x="553" y="2473"/>
                  </a:cubicBezTo>
                  <a:lnTo>
                    <a:pt x="788" y="2337"/>
                  </a:lnTo>
                  <a:cubicBezTo>
                    <a:pt x="803" y="2328"/>
                    <a:pt x="818" y="2325"/>
                    <a:pt x="834" y="2325"/>
                  </a:cubicBezTo>
                  <a:close/>
                  <a:moveTo>
                    <a:pt x="1806" y="3078"/>
                  </a:moveTo>
                  <a:lnTo>
                    <a:pt x="1257" y="3078"/>
                  </a:lnTo>
                  <a:cubicBezTo>
                    <a:pt x="1133" y="3078"/>
                    <a:pt x="1032" y="2978"/>
                    <a:pt x="1032" y="2853"/>
                  </a:cubicBezTo>
                  <a:lnTo>
                    <a:pt x="1032" y="2642"/>
                  </a:lnTo>
                  <a:cubicBezTo>
                    <a:pt x="960" y="2609"/>
                    <a:pt x="891" y="2570"/>
                    <a:pt x="827" y="2523"/>
                  </a:cubicBezTo>
                  <a:lnTo>
                    <a:pt x="643" y="2629"/>
                  </a:lnTo>
                  <a:cubicBezTo>
                    <a:pt x="609" y="2649"/>
                    <a:pt x="571" y="2659"/>
                    <a:pt x="531" y="2659"/>
                  </a:cubicBezTo>
                  <a:cubicBezTo>
                    <a:pt x="451" y="2659"/>
                    <a:pt x="376" y="2616"/>
                    <a:pt x="336" y="2547"/>
                  </a:cubicBezTo>
                  <a:lnTo>
                    <a:pt x="61" y="2071"/>
                  </a:lnTo>
                  <a:cubicBezTo>
                    <a:pt x="0" y="1963"/>
                    <a:pt x="37" y="1826"/>
                    <a:pt x="144" y="1764"/>
                  </a:cubicBezTo>
                  <a:lnTo>
                    <a:pt x="327" y="1658"/>
                  </a:lnTo>
                  <a:cubicBezTo>
                    <a:pt x="323" y="1619"/>
                    <a:pt x="321" y="1579"/>
                    <a:pt x="321" y="1539"/>
                  </a:cubicBezTo>
                  <a:cubicBezTo>
                    <a:pt x="321" y="1500"/>
                    <a:pt x="323" y="1460"/>
                    <a:pt x="327" y="1421"/>
                  </a:cubicBezTo>
                  <a:lnTo>
                    <a:pt x="144" y="1315"/>
                  </a:lnTo>
                  <a:cubicBezTo>
                    <a:pt x="92" y="1285"/>
                    <a:pt x="55" y="1237"/>
                    <a:pt x="39" y="1179"/>
                  </a:cubicBezTo>
                  <a:cubicBezTo>
                    <a:pt x="24" y="1121"/>
                    <a:pt x="32" y="1060"/>
                    <a:pt x="62" y="1008"/>
                  </a:cubicBezTo>
                  <a:lnTo>
                    <a:pt x="336" y="532"/>
                  </a:lnTo>
                  <a:cubicBezTo>
                    <a:pt x="376" y="463"/>
                    <a:pt x="451" y="420"/>
                    <a:pt x="531" y="420"/>
                  </a:cubicBezTo>
                  <a:cubicBezTo>
                    <a:pt x="571" y="420"/>
                    <a:pt x="609" y="431"/>
                    <a:pt x="643" y="450"/>
                  </a:cubicBezTo>
                  <a:lnTo>
                    <a:pt x="827" y="556"/>
                  </a:lnTo>
                  <a:cubicBezTo>
                    <a:pt x="891" y="509"/>
                    <a:pt x="960" y="470"/>
                    <a:pt x="1032" y="437"/>
                  </a:cubicBezTo>
                  <a:lnTo>
                    <a:pt x="1032" y="225"/>
                  </a:lnTo>
                  <a:cubicBezTo>
                    <a:pt x="1032" y="102"/>
                    <a:pt x="1133" y="0"/>
                    <a:pt x="1257" y="0"/>
                  </a:cubicBezTo>
                  <a:lnTo>
                    <a:pt x="1806" y="0"/>
                  </a:lnTo>
                  <a:cubicBezTo>
                    <a:pt x="1930" y="0"/>
                    <a:pt x="2031" y="102"/>
                    <a:pt x="2031" y="225"/>
                  </a:cubicBezTo>
                  <a:lnTo>
                    <a:pt x="2031" y="437"/>
                  </a:lnTo>
                  <a:cubicBezTo>
                    <a:pt x="2103" y="470"/>
                    <a:pt x="2172" y="510"/>
                    <a:pt x="2236" y="556"/>
                  </a:cubicBezTo>
                  <a:lnTo>
                    <a:pt x="2420" y="450"/>
                  </a:lnTo>
                  <a:cubicBezTo>
                    <a:pt x="2454" y="431"/>
                    <a:pt x="2493" y="420"/>
                    <a:pt x="2532" y="420"/>
                  </a:cubicBezTo>
                  <a:cubicBezTo>
                    <a:pt x="2612" y="420"/>
                    <a:pt x="2687" y="463"/>
                    <a:pt x="2727" y="532"/>
                  </a:cubicBezTo>
                  <a:lnTo>
                    <a:pt x="3001" y="1008"/>
                  </a:lnTo>
                  <a:cubicBezTo>
                    <a:pt x="3031" y="1060"/>
                    <a:pt x="3040" y="1121"/>
                    <a:pt x="3024" y="1179"/>
                  </a:cubicBezTo>
                  <a:cubicBezTo>
                    <a:pt x="3009" y="1236"/>
                    <a:pt x="2971" y="1285"/>
                    <a:pt x="2919" y="1315"/>
                  </a:cubicBezTo>
                  <a:lnTo>
                    <a:pt x="2736" y="1421"/>
                  </a:lnTo>
                  <a:cubicBezTo>
                    <a:pt x="2740" y="1460"/>
                    <a:pt x="2742" y="1500"/>
                    <a:pt x="2742" y="1539"/>
                  </a:cubicBezTo>
                  <a:cubicBezTo>
                    <a:pt x="2742" y="1579"/>
                    <a:pt x="2740" y="1619"/>
                    <a:pt x="2736" y="1658"/>
                  </a:cubicBezTo>
                  <a:lnTo>
                    <a:pt x="2919" y="1764"/>
                  </a:lnTo>
                  <a:cubicBezTo>
                    <a:pt x="2971" y="1794"/>
                    <a:pt x="3009" y="1842"/>
                    <a:pt x="3024" y="1901"/>
                  </a:cubicBezTo>
                  <a:cubicBezTo>
                    <a:pt x="3040" y="1959"/>
                    <a:pt x="3031" y="2019"/>
                    <a:pt x="3001" y="2071"/>
                  </a:cubicBezTo>
                  <a:lnTo>
                    <a:pt x="2727" y="2547"/>
                  </a:lnTo>
                  <a:cubicBezTo>
                    <a:pt x="2687" y="2616"/>
                    <a:pt x="2612" y="2659"/>
                    <a:pt x="2532" y="2659"/>
                  </a:cubicBezTo>
                  <a:cubicBezTo>
                    <a:pt x="2493" y="2659"/>
                    <a:pt x="2454" y="2649"/>
                    <a:pt x="2420" y="2629"/>
                  </a:cubicBezTo>
                  <a:lnTo>
                    <a:pt x="2236" y="2523"/>
                  </a:lnTo>
                  <a:cubicBezTo>
                    <a:pt x="2172" y="2570"/>
                    <a:pt x="2103" y="2609"/>
                    <a:pt x="2031" y="2642"/>
                  </a:cubicBezTo>
                  <a:lnTo>
                    <a:pt x="2031" y="2853"/>
                  </a:lnTo>
                  <a:cubicBezTo>
                    <a:pt x="2031" y="2978"/>
                    <a:pt x="1930" y="3078"/>
                    <a:pt x="1806" y="3078"/>
                  </a:cubicBezTo>
                  <a:close/>
                </a:path>
              </a:pathLst>
            </a:custGeom>
            <a:solidFill>
              <a:srgbClr val="077E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rgbClr val="10132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g7fc7ac9247_0_304"/>
            <p:cNvSpPr/>
            <p:nvPr/>
          </p:nvSpPr>
          <p:spPr>
            <a:xfrm>
              <a:off x="4806181" y="-517048"/>
              <a:ext cx="1289816" cy="1259060"/>
            </a:xfrm>
            <a:custGeom>
              <a:rect b="b" l="l" r="r" t="t"/>
              <a:pathLst>
                <a:path extrusionOk="0" h="5233" w="5361">
                  <a:moveTo>
                    <a:pt x="4901" y="3002"/>
                  </a:moveTo>
                  <a:lnTo>
                    <a:pt x="4901" y="3002"/>
                  </a:lnTo>
                  <a:cubicBezTo>
                    <a:pt x="4885" y="3002"/>
                    <a:pt x="4869" y="2998"/>
                    <a:pt x="4855" y="2990"/>
                  </a:cubicBezTo>
                  <a:lnTo>
                    <a:pt x="4660" y="2876"/>
                  </a:lnTo>
                  <a:cubicBezTo>
                    <a:pt x="4627" y="2858"/>
                    <a:pt x="4610" y="2822"/>
                    <a:pt x="4616" y="2785"/>
                  </a:cubicBezTo>
                  <a:cubicBezTo>
                    <a:pt x="4630" y="2689"/>
                    <a:pt x="4637" y="2591"/>
                    <a:pt x="4637" y="2493"/>
                  </a:cubicBezTo>
                  <a:cubicBezTo>
                    <a:pt x="4637" y="2396"/>
                    <a:pt x="4630" y="2297"/>
                    <a:pt x="4616" y="2201"/>
                  </a:cubicBezTo>
                  <a:cubicBezTo>
                    <a:pt x="4610" y="2164"/>
                    <a:pt x="4627" y="2128"/>
                    <a:pt x="4660" y="2109"/>
                  </a:cubicBezTo>
                  <a:lnTo>
                    <a:pt x="5089" y="1861"/>
                  </a:lnTo>
                  <a:cubicBezTo>
                    <a:pt x="5126" y="1841"/>
                    <a:pt x="5151" y="1807"/>
                    <a:pt x="5162" y="1767"/>
                  </a:cubicBezTo>
                  <a:cubicBezTo>
                    <a:pt x="5172" y="1727"/>
                    <a:pt x="5167" y="1684"/>
                    <a:pt x="5147" y="1649"/>
                  </a:cubicBezTo>
                  <a:lnTo>
                    <a:pt x="4959" y="1324"/>
                  </a:lnTo>
                  <a:cubicBezTo>
                    <a:pt x="4934" y="1281"/>
                    <a:pt x="4949" y="1225"/>
                    <a:pt x="4992" y="1201"/>
                  </a:cubicBezTo>
                  <a:cubicBezTo>
                    <a:pt x="5036" y="1176"/>
                    <a:pt x="5091" y="1190"/>
                    <a:pt x="5116" y="1234"/>
                  </a:cubicBezTo>
                  <a:lnTo>
                    <a:pt x="5303" y="1559"/>
                  </a:lnTo>
                  <a:cubicBezTo>
                    <a:pt x="5348" y="1636"/>
                    <a:pt x="5360" y="1727"/>
                    <a:pt x="5336" y="1813"/>
                  </a:cubicBezTo>
                  <a:cubicBezTo>
                    <a:pt x="5313" y="1900"/>
                    <a:pt x="5258" y="1973"/>
                    <a:pt x="5180" y="2017"/>
                  </a:cubicBezTo>
                  <a:lnTo>
                    <a:pt x="4802" y="2236"/>
                  </a:lnTo>
                  <a:cubicBezTo>
                    <a:pt x="4813" y="2321"/>
                    <a:pt x="4818" y="2407"/>
                    <a:pt x="4818" y="2493"/>
                  </a:cubicBezTo>
                  <a:cubicBezTo>
                    <a:pt x="4818" y="2579"/>
                    <a:pt x="4813" y="2665"/>
                    <a:pt x="4802" y="2750"/>
                  </a:cubicBezTo>
                  <a:lnTo>
                    <a:pt x="4946" y="2833"/>
                  </a:lnTo>
                  <a:cubicBezTo>
                    <a:pt x="4989" y="2858"/>
                    <a:pt x="5004" y="2914"/>
                    <a:pt x="4978" y="2956"/>
                  </a:cubicBezTo>
                  <a:cubicBezTo>
                    <a:pt x="4962" y="2986"/>
                    <a:pt x="4932" y="3002"/>
                    <a:pt x="4901" y="3002"/>
                  </a:cubicBezTo>
                  <a:close/>
                  <a:moveTo>
                    <a:pt x="2680" y="1662"/>
                  </a:moveTo>
                  <a:lnTo>
                    <a:pt x="2680" y="1662"/>
                  </a:lnTo>
                  <a:cubicBezTo>
                    <a:pt x="2222" y="1662"/>
                    <a:pt x="1849" y="2035"/>
                    <a:pt x="1849" y="2493"/>
                  </a:cubicBezTo>
                  <a:cubicBezTo>
                    <a:pt x="1849" y="2951"/>
                    <a:pt x="2222" y="3323"/>
                    <a:pt x="2680" y="3323"/>
                  </a:cubicBezTo>
                  <a:cubicBezTo>
                    <a:pt x="3138" y="3323"/>
                    <a:pt x="3510" y="2951"/>
                    <a:pt x="3510" y="2493"/>
                  </a:cubicBezTo>
                  <a:cubicBezTo>
                    <a:pt x="3510" y="2035"/>
                    <a:pt x="3138" y="1662"/>
                    <a:pt x="2680" y="1662"/>
                  </a:cubicBezTo>
                  <a:close/>
                  <a:moveTo>
                    <a:pt x="2680" y="3504"/>
                  </a:moveTo>
                  <a:lnTo>
                    <a:pt x="2680" y="3504"/>
                  </a:lnTo>
                  <a:cubicBezTo>
                    <a:pt x="2122" y="3504"/>
                    <a:pt x="1668" y="3051"/>
                    <a:pt x="1668" y="2493"/>
                  </a:cubicBezTo>
                  <a:cubicBezTo>
                    <a:pt x="1668" y="1935"/>
                    <a:pt x="2122" y="1481"/>
                    <a:pt x="2680" y="1481"/>
                  </a:cubicBezTo>
                  <a:cubicBezTo>
                    <a:pt x="3237" y="1481"/>
                    <a:pt x="3691" y="1935"/>
                    <a:pt x="3691" y="2493"/>
                  </a:cubicBezTo>
                  <a:cubicBezTo>
                    <a:pt x="3691" y="3051"/>
                    <a:pt x="3237" y="3504"/>
                    <a:pt x="2680" y="3504"/>
                  </a:cubicBezTo>
                  <a:close/>
                  <a:moveTo>
                    <a:pt x="3182" y="5232"/>
                  </a:moveTo>
                  <a:lnTo>
                    <a:pt x="2178" y="5232"/>
                  </a:lnTo>
                  <a:cubicBezTo>
                    <a:pt x="1992" y="5232"/>
                    <a:pt x="1841" y="5081"/>
                    <a:pt x="1841" y="4896"/>
                  </a:cubicBezTo>
                  <a:lnTo>
                    <a:pt x="1841" y="4460"/>
                  </a:lnTo>
                  <a:cubicBezTo>
                    <a:pt x="1683" y="4393"/>
                    <a:pt x="1533" y="4306"/>
                    <a:pt x="1395" y="4203"/>
                  </a:cubicBezTo>
                  <a:lnTo>
                    <a:pt x="1018" y="4421"/>
                  </a:lnTo>
                  <a:cubicBezTo>
                    <a:pt x="941" y="4465"/>
                    <a:pt x="850" y="4477"/>
                    <a:pt x="764" y="4454"/>
                  </a:cubicBezTo>
                  <a:cubicBezTo>
                    <a:pt x="676" y="4431"/>
                    <a:pt x="604" y="4375"/>
                    <a:pt x="559" y="4298"/>
                  </a:cubicBezTo>
                  <a:lnTo>
                    <a:pt x="56" y="3428"/>
                  </a:lnTo>
                  <a:cubicBezTo>
                    <a:pt x="12" y="3350"/>
                    <a:pt x="0" y="3259"/>
                    <a:pt x="23" y="3173"/>
                  </a:cubicBezTo>
                  <a:cubicBezTo>
                    <a:pt x="46" y="3086"/>
                    <a:pt x="102" y="3013"/>
                    <a:pt x="179" y="2968"/>
                  </a:cubicBezTo>
                  <a:lnTo>
                    <a:pt x="557" y="2750"/>
                  </a:lnTo>
                  <a:cubicBezTo>
                    <a:pt x="547" y="2664"/>
                    <a:pt x="541" y="2578"/>
                    <a:pt x="541" y="2493"/>
                  </a:cubicBezTo>
                  <a:cubicBezTo>
                    <a:pt x="541" y="2407"/>
                    <a:pt x="547" y="2321"/>
                    <a:pt x="557" y="2236"/>
                  </a:cubicBezTo>
                  <a:lnTo>
                    <a:pt x="180" y="2017"/>
                  </a:lnTo>
                  <a:cubicBezTo>
                    <a:pt x="102" y="1973"/>
                    <a:pt x="46" y="1900"/>
                    <a:pt x="24" y="1813"/>
                  </a:cubicBezTo>
                  <a:cubicBezTo>
                    <a:pt x="0" y="1727"/>
                    <a:pt x="12" y="1636"/>
                    <a:pt x="56" y="1559"/>
                  </a:cubicBezTo>
                  <a:lnTo>
                    <a:pt x="559" y="688"/>
                  </a:lnTo>
                  <a:cubicBezTo>
                    <a:pt x="604" y="611"/>
                    <a:pt x="676" y="555"/>
                    <a:pt x="763" y="532"/>
                  </a:cubicBezTo>
                  <a:cubicBezTo>
                    <a:pt x="850" y="508"/>
                    <a:pt x="940" y="521"/>
                    <a:pt x="1018" y="565"/>
                  </a:cubicBezTo>
                  <a:lnTo>
                    <a:pt x="1396" y="783"/>
                  </a:lnTo>
                  <a:cubicBezTo>
                    <a:pt x="1533" y="679"/>
                    <a:pt x="1683" y="593"/>
                    <a:pt x="1841" y="526"/>
                  </a:cubicBezTo>
                  <a:lnTo>
                    <a:pt x="1841" y="90"/>
                  </a:lnTo>
                  <a:cubicBezTo>
                    <a:pt x="1841" y="40"/>
                    <a:pt x="1882" y="0"/>
                    <a:pt x="1932" y="0"/>
                  </a:cubicBezTo>
                  <a:cubicBezTo>
                    <a:pt x="1981" y="0"/>
                    <a:pt x="2022" y="40"/>
                    <a:pt x="2022" y="90"/>
                  </a:cubicBezTo>
                  <a:lnTo>
                    <a:pt x="2022" y="586"/>
                  </a:lnTo>
                  <a:cubicBezTo>
                    <a:pt x="2022" y="624"/>
                    <a:pt x="1999" y="657"/>
                    <a:pt x="1965" y="670"/>
                  </a:cubicBezTo>
                  <a:cubicBezTo>
                    <a:pt x="1783" y="742"/>
                    <a:pt x="1613" y="840"/>
                    <a:pt x="1460" y="962"/>
                  </a:cubicBezTo>
                  <a:cubicBezTo>
                    <a:pt x="1431" y="986"/>
                    <a:pt x="1390" y="989"/>
                    <a:pt x="1358" y="970"/>
                  </a:cubicBezTo>
                  <a:lnTo>
                    <a:pt x="927" y="722"/>
                  </a:lnTo>
                  <a:cubicBezTo>
                    <a:pt x="892" y="701"/>
                    <a:pt x="850" y="696"/>
                    <a:pt x="810" y="706"/>
                  </a:cubicBezTo>
                  <a:cubicBezTo>
                    <a:pt x="769" y="717"/>
                    <a:pt x="736" y="743"/>
                    <a:pt x="715" y="779"/>
                  </a:cubicBezTo>
                  <a:lnTo>
                    <a:pt x="213" y="1649"/>
                  </a:lnTo>
                  <a:cubicBezTo>
                    <a:pt x="193" y="1685"/>
                    <a:pt x="187" y="1727"/>
                    <a:pt x="198" y="1767"/>
                  </a:cubicBezTo>
                  <a:cubicBezTo>
                    <a:pt x="208" y="1807"/>
                    <a:pt x="234" y="1841"/>
                    <a:pt x="270" y="1861"/>
                  </a:cubicBezTo>
                  <a:lnTo>
                    <a:pt x="700" y="2109"/>
                  </a:lnTo>
                  <a:cubicBezTo>
                    <a:pt x="732" y="2128"/>
                    <a:pt x="749" y="2164"/>
                    <a:pt x="744" y="2201"/>
                  </a:cubicBezTo>
                  <a:cubicBezTo>
                    <a:pt x="729" y="2298"/>
                    <a:pt x="722" y="2396"/>
                    <a:pt x="722" y="2493"/>
                  </a:cubicBezTo>
                  <a:cubicBezTo>
                    <a:pt x="722" y="2590"/>
                    <a:pt x="729" y="2688"/>
                    <a:pt x="744" y="2785"/>
                  </a:cubicBezTo>
                  <a:cubicBezTo>
                    <a:pt x="749" y="2822"/>
                    <a:pt x="732" y="2858"/>
                    <a:pt x="700" y="2876"/>
                  </a:cubicBezTo>
                  <a:lnTo>
                    <a:pt x="269" y="3125"/>
                  </a:lnTo>
                  <a:cubicBezTo>
                    <a:pt x="234" y="3146"/>
                    <a:pt x="208" y="3179"/>
                    <a:pt x="198" y="3219"/>
                  </a:cubicBezTo>
                  <a:cubicBezTo>
                    <a:pt x="187" y="3259"/>
                    <a:pt x="193" y="3301"/>
                    <a:pt x="213" y="3337"/>
                  </a:cubicBezTo>
                  <a:lnTo>
                    <a:pt x="715" y="4208"/>
                  </a:lnTo>
                  <a:cubicBezTo>
                    <a:pt x="736" y="4243"/>
                    <a:pt x="769" y="4269"/>
                    <a:pt x="810" y="4279"/>
                  </a:cubicBezTo>
                  <a:cubicBezTo>
                    <a:pt x="850" y="4290"/>
                    <a:pt x="892" y="4284"/>
                    <a:pt x="927" y="4264"/>
                  </a:cubicBezTo>
                  <a:lnTo>
                    <a:pt x="1358" y="4015"/>
                  </a:lnTo>
                  <a:cubicBezTo>
                    <a:pt x="1390" y="3997"/>
                    <a:pt x="1431" y="4000"/>
                    <a:pt x="1460" y="4023"/>
                  </a:cubicBezTo>
                  <a:cubicBezTo>
                    <a:pt x="1612" y="4145"/>
                    <a:pt x="1782" y="4244"/>
                    <a:pt x="1965" y="4315"/>
                  </a:cubicBezTo>
                  <a:cubicBezTo>
                    <a:pt x="1999" y="4329"/>
                    <a:pt x="2022" y="4362"/>
                    <a:pt x="2022" y="4400"/>
                  </a:cubicBezTo>
                  <a:lnTo>
                    <a:pt x="2022" y="4896"/>
                  </a:lnTo>
                  <a:cubicBezTo>
                    <a:pt x="2022" y="4982"/>
                    <a:pt x="2092" y="5051"/>
                    <a:pt x="2178" y="5051"/>
                  </a:cubicBezTo>
                  <a:lnTo>
                    <a:pt x="3182" y="5051"/>
                  </a:lnTo>
                  <a:cubicBezTo>
                    <a:pt x="3268" y="5051"/>
                    <a:pt x="3338" y="4982"/>
                    <a:pt x="3338" y="4896"/>
                  </a:cubicBezTo>
                  <a:lnTo>
                    <a:pt x="3338" y="4400"/>
                  </a:lnTo>
                  <a:cubicBezTo>
                    <a:pt x="3338" y="4362"/>
                    <a:pt x="3360" y="4329"/>
                    <a:pt x="3395" y="4315"/>
                  </a:cubicBezTo>
                  <a:cubicBezTo>
                    <a:pt x="3577" y="4244"/>
                    <a:pt x="3747" y="4146"/>
                    <a:pt x="3900" y="4023"/>
                  </a:cubicBezTo>
                  <a:cubicBezTo>
                    <a:pt x="3929" y="4000"/>
                    <a:pt x="3970" y="3997"/>
                    <a:pt x="4001" y="4015"/>
                  </a:cubicBezTo>
                  <a:lnTo>
                    <a:pt x="4432" y="4264"/>
                  </a:lnTo>
                  <a:cubicBezTo>
                    <a:pt x="4506" y="4307"/>
                    <a:pt x="4602" y="4282"/>
                    <a:pt x="4644" y="4207"/>
                  </a:cubicBezTo>
                  <a:lnTo>
                    <a:pt x="4844" y="3863"/>
                  </a:lnTo>
                  <a:cubicBezTo>
                    <a:pt x="4868" y="3819"/>
                    <a:pt x="4923" y="3805"/>
                    <a:pt x="4967" y="3829"/>
                  </a:cubicBezTo>
                  <a:cubicBezTo>
                    <a:pt x="5010" y="3855"/>
                    <a:pt x="5025" y="3910"/>
                    <a:pt x="5000" y="3952"/>
                  </a:cubicBezTo>
                  <a:lnTo>
                    <a:pt x="4801" y="4298"/>
                  </a:lnTo>
                  <a:cubicBezTo>
                    <a:pt x="4708" y="4458"/>
                    <a:pt x="4502" y="4514"/>
                    <a:pt x="4341" y="4421"/>
                  </a:cubicBezTo>
                  <a:lnTo>
                    <a:pt x="3964" y="4203"/>
                  </a:lnTo>
                  <a:cubicBezTo>
                    <a:pt x="3826" y="4306"/>
                    <a:pt x="3677" y="4393"/>
                    <a:pt x="3518" y="4460"/>
                  </a:cubicBezTo>
                  <a:lnTo>
                    <a:pt x="3518" y="4896"/>
                  </a:lnTo>
                  <a:cubicBezTo>
                    <a:pt x="3518" y="5081"/>
                    <a:pt x="3368" y="5232"/>
                    <a:pt x="3182" y="5232"/>
                  </a:cubicBezTo>
                  <a:close/>
                </a:path>
              </a:pathLst>
            </a:custGeom>
            <a:solidFill>
              <a:srgbClr val="D90B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rgbClr val="10132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9" name="Google Shape;309;g7fc7ac9247_0_304"/>
            <p:cNvGrpSpPr/>
            <p:nvPr/>
          </p:nvGrpSpPr>
          <p:grpSpPr>
            <a:xfrm>
              <a:off x="7512959" y="221319"/>
              <a:ext cx="1227305" cy="1584790"/>
              <a:chOff x="3309938" y="4121150"/>
              <a:chExt cx="1836733" cy="2371730"/>
            </a:xfrm>
          </p:grpSpPr>
          <p:sp>
            <p:nvSpPr>
              <p:cNvPr id="310" name="Google Shape;310;g7fc7ac9247_0_304"/>
              <p:cNvSpPr/>
              <p:nvPr/>
            </p:nvSpPr>
            <p:spPr>
              <a:xfrm>
                <a:off x="4108450" y="5248275"/>
                <a:ext cx="290512" cy="741362"/>
              </a:xfrm>
              <a:custGeom>
                <a:rect b="b" l="l" r="r" t="t"/>
                <a:pathLst>
                  <a:path extrusionOk="0" h="2061" w="808">
                    <a:moveTo>
                      <a:pt x="487" y="144"/>
                    </a:moveTo>
                    <a:lnTo>
                      <a:pt x="487" y="144"/>
                    </a:lnTo>
                    <a:cubicBezTo>
                      <a:pt x="705" y="175"/>
                      <a:pt x="804" y="344"/>
                      <a:pt x="804" y="585"/>
                    </a:cubicBezTo>
                    <a:lnTo>
                      <a:pt x="804" y="633"/>
                    </a:lnTo>
                    <a:lnTo>
                      <a:pt x="617" y="633"/>
                    </a:lnTo>
                    <a:lnTo>
                      <a:pt x="617" y="572"/>
                    </a:lnTo>
                    <a:cubicBezTo>
                      <a:pt x="617" y="413"/>
                      <a:pt x="553" y="316"/>
                      <a:pt x="410" y="316"/>
                    </a:cubicBezTo>
                    <a:cubicBezTo>
                      <a:pt x="269" y="316"/>
                      <a:pt x="205" y="413"/>
                      <a:pt x="205" y="572"/>
                    </a:cubicBezTo>
                    <a:cubicBezTo>
                      <a:pt x="205" y="974"/>
                      <a:pt x="807" y="977"/>
                      <a:pt x="807" y="1481"/>
                    </a:cubicBezTo>
                    <a:cubicBezTo>
                      <a:pt x="807" y="1722"/>
                      <a:pt x="705" y="1893"/>
                      <a:pt x="487" y="1924"/>
                    </a:cubicBezTo>
                    <a:lnTo>
                      <a:pt x="487" y="2060"/>
                    </a:lnTo>
                    <a:lnTo>
                      <a:pt x="323" y="2060"/>
                    </a:lnTo>
                    <a:lnTo>
                      <a:pt x="323" y="1924"/>
                    </a:lnTo>
                    <a:cubicBezTo>
                      <a:pt x="100" y="1893"/>
                      <a:pt x="0" y="1724"/>
                      <a:pt x="0" y="1481"/>
                    </a:cubicBezTo>
                    <a:lnTo>
                      <a:pt x="0" y="1371"/>
                    </a:lnTo>
                    <a:lnTo>
                      <a:pt x="187" y="1371"/>
                    </a:lnTo>
                    <a:lnTo>
                      <a:pt x="187" y="1494"/>
                    </a:lnTo>
                    <a:cubicBezTo>
                      <a:pt x="187" y="1656"/>
                      <a:pt x="254" y="1748"/>
                      <a:pt x="397" y="1748"/>
                    </a:cubicBezTo>
                    <a:cubicBezTo>
                      <a:pt x="543" y="1748"/>
                      <a:pt x="607" y="1656"/>
                      <a:pt x="607" y="1494"/>
                    </a:cubicBezTo>
                    <a:cubicBezTo>
                      <a:pt x="607" y="1095"/>
                      <a:pt x="8" y="1089"/>
                      <a:pt x="8" y="585"/>
                    </a:cubicBezTo>
                    <a:cubicBezTo>
                      <a:pt x="8" y="339"/>
                      <a:pt x="107" y="177"/>
                      <a:pt x="323" y="144"/>
                    </a:cubicBezTo>
                    <a:lnTo>
                      <a:pt x="323" y="0"/>
                    </a:lnTo>
                    <a:lnTo>
                      <a:pt x="487" y="0"/>
                    </a:lnTo>
                    <a:lnTo>
                      <a:pt x="487" y="144"/>
                    </a:lnTo>
                  </a:path>
                </a:pathLst>
              </a:custGeom>
              <a:solidFill>
                <a:srgbClr val="3F44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g7fc7ac9247_0_304"/>
              <p:cNvSpPr/>
              <p:nvPr/>
            </p:nvSpPr>
            <p:spPr>
              <a:xfrm>
                <a:off x="3309938" y="4754563"/>
                <a:ext cx="1836733" cy="1738317"/>
              </a:xfrm>
              <a:custGeom>
                <a:rect b="b" l="l" r="r" t="t"/>
                <a:pathLst>
                  <a:path extrusionOk="0" h="4830" w="5102">
                    <a:moveTo>
                      <a:pt x="2550" y="180"/>
                    </a:moveTo>
                    <a:lnTo>
                      <a:pt x="2550" y="180"/>
                    </a:lnTo>
                    <a:cubicBezTo>
                      <a:pt x="1952" y="180"/>
                      <a:pt x="1360" y="507"/>
                      <a:pt x="881" y="1102"/>
                    </a:cubicBezTo>
                    <a:cubicBezTo>
                      <a:pt x="449" y="1638"/>
                      <a:pt x="180" y="2329"/>
                      <a:pt x="180" y="2903"/>
                    </a:cubicBezTo>
                    <a:cubicBezTo>
                      <a:pt x="180" y="3963"/>
                      <a:pt x="1111" y="4648"/>
                      <a:pt x="2550" y="4648"/>
                    </a:cubicBezTo>
                    <a:cubicBezTo>
                      <a:pt x="3989" y="4648"/>
                      <a:pt x="4920" y="3963"/>
                      <a:pt x="4920" y="2903"/>
                    </a:cubicBezTo>
                    <a:cubicBezTo>
                      <a:pt x="4920" y="2329"/>
                      <a:pt x="4651" y="1638"/>
                      <a:pt x="4219" y="1102"/>
                    </a:cubicBezTo>
                    <a:cubicBezTo>
                      <a:pt x="3741" y="507"/>
                      <a:pt x="3149" y="180"/>
                      <a:pt x="2550" y="180"/>
                    </a:cubicBezTo>
                    <a:close/>
                    <a:moveTo>
                      <a:pt x="2550" y="4829"/>
                    </a:moveTo>
                    <a:lnTo>
                      <a:pt x="2550" y="4829"/>
                    </a:lnTo>
                    <a:cubicBezTo>
                      <a:pt x="1001" y="4829"/>
                      <a:pt x="0" y="4072"/>
                      <a:pt x="0" y="2903"/>
                    </a:cubicBezTo>
                    <a:cubicBezTo>
                      <a:pt x="0" y="1596"/>
                      <a:pt x="1176" y="0"/>
                      <a:pt x="2550" y="0"/>
                    </a:cubicBezTo>
                    <a:cubicBezTo>
                      <a:pt x="3204" y="0"/>
                      <a:pt x="3846" y="351"/>
                      <a:pt x="4360" y="989"/>
                    </a:cubicBezTo>
                    <a:cubicBezTo>
                      <a:pt x="4823" y="1564"/>
                      <a:pt x="5101" y="2280"/>
                      <a:pt x="5101" y="2903"/>
                    </a:cubicBezTo>
                    <a:cubicBezTo>
                      <a:pt x="5101" y="4072"/>
                      <a:pt x="4099" y="4829"/>
                      <a:pt x="2550" y="4829"/>
                    </a:cubicBezTo>
                    <a:close/>
                  </a:path>
                </a:pathLst>
              </a:custGeom>
              <a:solidFill>
                <a:srgbClr val="3F44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g7fc7ac9247_0_304"/>
              <p:cNvSpPr/>
              <p:nvPr/>
            </p:nvSpPr>
            <p:spPr>
              <a:xfrm>
                <a:off x="3843338" y="4121150"/>
                <a:ext cx="769934" cy="534988"/>
              </a:xfrm>
              <a:custGeom>
                <a:rect b="b" l="l" r="r" t="t"/>
                <a:pathLst>
                  <a:path extrusionOk="0" h="1488" w="2137">
                    <a:moveTo>
                      <a:pt x="224" y="181"/>
                    </a:moveTo>
                    <a:lnTo>
                      <a:pt x="1059" y="1298"/>
                    </a:lnTo>
                    <a:cubicBezTo>
                      <a:pt x="1063" y="1303"/>
                      <a:pt x="1067" y="1305"/>
                      <a:pt x="1068" y="1306"/>
                    </a:cubicBezTo>
                    <a:cubicBezTo>
                      <a:pt x="1070" y="1305"/>
                      <a:pt x="1073" y="1303"/>
                      <a:pt x="1077" y="1298"/>
                    </a:cubicBezTo>
                    <a:lnTo>
                      <a:pt x="1912" y="181"/>
                    </a:lnTo>
                    <a:lnTo>
                      <a:pt x="224" y="181"/>
                    </a:lnTo>
                    <a:close/>
                    <a:moveTo>
                      <a:pt x="1068" y="1487"/>
                    </a:moveTo>
                    <a:lnTo>
                      <a:pt x="1068" y="1487"/>
                    </a:lnTo>
                    <a:cubicBezTo>
                      <a:pt x="1009" y="1487"/>
                      <a:pt x="953" y="1457"/>
                      <a:pt x="915" y="1406"/>
                    </a:cubicBezTo>
                    <a:lnTo>
                      <a:pt x="53" y="253"/>
                    </a:lnTo>
                    <a:cubicBezTo>
                      <a:pt x="10" y="197"/>
                      <a:pt x="0" y="134"/>
                      <a:pt x="27" y="82"/>
                    </a:cubicBezTo>
                    <a:cubicBezTo>
                      <a:pt x="53" y="30"/>
                      <a:pt x="108" y="0"/>
                      <a:pt x="180" y="0"/>
                    </a:cubicBezTo>
                    <a:lnTo>
                      <a:pt x="1957" y="0"/>
                    </a:lnTo>
                    <a:cubicBezTo>
                      <a:pt x="2028" y="0"/>
                      <a:pt x="2084" y="30"/>
                      <a:pt x="2110" y="82"/>
                    </a:cubicBezTo>
                    <a:cubicBezTo>
                      <a:pt x="2136" y="134"/>
                      <a:pt x="2126" y="197"/>
                      <a:pt x="2084" y="253"/>
                    </a:cubicBezTo>
                    <a:lnTo>
                      <a:pt x="1222" y="1406"/>
                    </a:lnTo>
                    <a:cubicBezTo>
                      <a:pt x="1183" y="1457"/>
                      <a:pt x="1128" y="1487"/>
                      <a:pt x="1068" y="1487"/>
                    </a:cubicBezTo>
                    <a:close/>
                  </a:path>
                </a:pathLst>
              </a:custGeom>
              <a:solidFill>
                <a:srgbClr val="3F44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g7fc7ac9247_0_304"/>
              <p:cNvSpPr/>
              <p:nvPr/>
            </p:nvSpPr>
            <p:spPr>
              <a:xfrm>
                <a:off x="4024313" y="4597400"/>
                <a:ext cx="407987" cy="222250"/>
              </a:xfrm>
              <a:custGeom>
                <a:rect b="b" l="l" r="r" t="t"/>
                <a:pathLst>
                  <a:path extrusionOk="0" h="619" w="1132">
                    <a:moveTo>
                      <a:pt x="308" y="181"/>
                    </a:moveTo>
                    <a:lnTo>
                      <a:pt x="308" y="181"/>
                    </a:lnTo>
                    <a:cubicBezTo>
                      <a:pt x="237" y="181"/>
                      <a:pt x="180" y="239"/>
                      <a:pt x="180" y="309"/>
                    </a:cubicBezTo>
                    <a:cubicBezTo>
                      <a:pt x="180" y="380"/>
                      <a:pt x="237" y="438"/>
                      <a:pt x="308" y="438"/>
                    </a:cubicBezTo>
                    <a:lnTo>
                      <a:pt x="822" y="438"/>
                    </a:lnTo>
                    <a:cubicBezTo>
                      <a:pt x="893" y="438"/>
                      <a:pt x="950" y="380"/>
                      <a:pt x="950" y="309"/>
                    </a:cubicBezTo>
                    <a:cubicBezTo>
                      <a:pt x="950" y="239"/>
                      <a:pt x="893" y="181"/>
                      <a:pt x="822" y="181"/>
                    </a:cubicBezTo>
                    <a:lnTo>
                      <a:pt x="308" y="181"/>
                    </a:lnTo>
                    <a:close/>
                    <a:moveTo>
                      <a:pt x="822" y="618"/>
                    </a:moveTo>
                    <a:lnTo>
                      <a:pt x="308" y="618"/>
                    </a:lnTo>
                    <a:cubicBezTo>
                      <a:pt x="138" y="618"/>
                      <a:pt x="0" y="480"/>
                      <a:pt x="0" y="309"/>
                    </a:cubicBezTo>
                    <a:cubicBezTo>
                      <a:pt x="0" y="139"/>
                      <a:pt x="138" y="0"/>
                      <a:pt x="308" y="0"/>
                    </a:cubicBezTo>
                    <a:lnTo>
                      <a:pt x="822" y="0"/>
                    </a:lnTo>
                    <a:cubicBezTo>
                      <a:pt x="993" y="0"/>
                      <a:pt x="1131" y="139"/>
                      <a:pt x="1131" y="309"/>
                    </a:cubicBezTo>
                    <a:cubicBezTo>
                      <a:pt x="1131" y="480"/>
                      <a:pt x="993" y="618"/>
                      <a:pt x="822" y="618"/>
                    </a:cubicBezTo>
                    <a:close/>
                  </a:path>
                </a:pathLst>
              </a:custGeom>
              <a:solidFill>
                <a:srgbClr val="3F44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4" name="Google Shape;314;g7fc7ac9247_0_304"/>
            <p:cNvGrpSpPr/>
            <p:nvPr/>
          </p:nvGrpSpPr>
          <p:grpSpPr>
            <a:xfrm>
              <a:off x="4356302" y="808308"/>
              <a:ext cx="1245342" cy="711777"/>
              <a:chOff x="5507038" y="1647825"/>
              <a:chExt cx="1863726" cy="1065215"/>
            </a:xfrm>
          </p:grpSpPr>
          <p:sp>
            <p:nvSpPr>
              <p:cNvPr id="315" name="Google Shape;315;g7fc7ac9247_0_304"/>
              <p:cNvSpPr/>
              <p:nvPr/>
            </p:nvSpPr>
            <p:spPr>
              <a:xfrm>
                <a:off x="7092950" y="1647825"/>
                <a:ext cx="277814" cy="246062"/>
              </a:xfrm>
              <a:custGeom>
                <a:rect b="b" l="l" r="r" t="t"/>
                <a:pathLst>
                  <a:path extrusionOk="0" h="682" w="772">
                    <a:moveTo>
                      <a:pt x="43" y="307"/>
                    </a:moveTo>
                    <a:lnTo>
                      <a:pt x="43" y="307"/>
                    </a:lnTo>
                    <a:cubicBezTo>
                      <a:pt x="0" y="332"/>
                      <a:pt x="2" y="368"/>
                      <a:pt x="48" y="388"/>
                    </a:cubicBezTo>
                    <a:lnTo>
                      <a:pt x="697" y="661"/>
                    </a:lnTo>
                    <a:cubicBezTo>
                      <a:pt x="743" y="681"/>
                      <a:pt x="771" y="657"/>
                      <a:pt x="758" y="609"/>
                    </a:cubicBezTo>
                    <a:lnTo>
                      <a:pt x="624" y="67"/>
                    </a:lnTo>
                    <a:cubicBezTo>
                      <a:pt x="612" y="19"/>
                      <a:pt x="567" y="0"/>
                      <a:pt x="525" y="25"/>
                    </a:cubicBezTo>
                    <a:lnTo>
                      <a:pt x="43" y="307"/>
                    </a:ln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g7fc7ac9247_0_304"/>
              <p:cNvSpPr/>
              <p:nvPr/>
            </p:nvSpPr>
            <p:spPr>
              <a:xfrm>
                <a:off x="5507038" y="1752600"/>
                <a:ext cx="1771652" cy="960440"/>
              </a:xfrm>
              <a:custGeom>
                <a:rect b="b" l="l" r="r" t="t"/>
                <a:pathLst>
                  <a:path extrusionOk="0" h="2666" w="4923">
                    <a:moveTo>
                      <a:pt x="103" y="2665"/>
                    </a:moveTo>
                    <a:lnTo>
                      <a:pt x="103" y="2665"/>
                    </a:lnTo>
                    <a:cubicBezTo>
                      <a:pt x="88" y="2665"/>
                      <a:pt x="73" y="2661"/>
                      <a:pt x="58" y="2653"/>
                    </a:cubicBezTo>
                    <a:cubicBezTo>
                      <a:pt x="15" y="2628"/>
                      <a:pt x="0" y="2573"/>
                      <a:pt x="24" y="2530"/>
                    </a:cubicBezTo>
                    <a:lnTo>
                      <a:pt x="1093" y="655"/>
                    </a:lnTo>
                    <a:cubicBezTo>
                      <a:pt x="1127" y="596"/>
                      <a:pt x="1179" y="561"/>
                      <a:pt x="1238" y="560"/>
                    </a:cubicBezTo>
                    <a:cubicBezTo>
                      <a:pt x="1297" y="560"/>
                      <a:pt x="1351" y="591"/>
                      <a:pt x="1387" y="649"/>
                    </a:cubicBezTo>
                    <a:lnTo>
                      <a:pt x="2078" y="1753"/>
                    </a:lnTo>
                    <a:lnTo>
                      <a:pt x="2743" y="789"/>
                    </a:lnTo>
                    <a:cubicBezTo>
                      <a:pt x="2780" y="735"/>
                      <a:pt x="2834" y="705"/>
                      <a:pt x="2891" y="705"/>
                    </a:cubicBezTo>
                    <a:cubicBezTo>
                      <a:pt x="2893" y="705"/>
                      <a:pt x="2894" y="705"/>
                      <a:pt x="2895" y="705"/>
                    </a:cubicBezTo>
                    <a:cubicBezTo>
                      <a:pt x="2954" y="706"/>
                      <a:pt x="3008" y="739"/>
                      <a:pt x="3043" y="795"/>
                    </a:cubicBezTo>
                    <a:lnTo>
                      <a:pt x="3818" y="2029"/>
                    </a:lnTo>
                    <a:lnTo>
                      <a:pt x="4737" y="64"/>
                    </a:lnTo>
                    <a:cubicBezTo>
                      <a:pt x="4758" y="19"/>
                      <a:pt x="4812" y="0"/>
                      <a:pt x="4857" y="21"/>
                    </a:cubicBezTo>
                    <a:cubicBezTo>
                      <a:pt x="4903" y="42"/>
                      <a:pt x="4922" y="95"/>
                      <a:pt x="4901" y="141"/>
                    </a:cubicBezTo>
                    <a:lnTo>
                      <a:pt x="3969" y="2133"/>
                    </a:lnTo>
                    <a:cubicBezTo>
                      <a:pt x="3939" y="2197"/>
                      <a:pt x="3889" y="2235"/>
                      <a:pt x="3831" y="2238"/>
                    </a:cubicBezTo>
                    <a:cubicBezTo>
                      <a:pt x="3771" y="2242"/>
                      <a:pt x="3717" y="2210"/>
                      <a:pt x="3680" y="2151"/>
                    </a:cubicBezTo>
                    <a:lnTo>
                      <a:pt x="2891" y="893"/>
                    </a:lnTo>
                    <a:lnTo>
                      <a:pt x="2226" y="1857"/>
                    </a:lnTo>
                    <a:cubicBezTo>
                      <a:pt x="2188" y="1912"/>
                      <a:pt x="2134" y="1942"/>
                      <a:pt x="2073" y="1940"/>
                    </a:cubicBezTo>
                    <a:cubicBezTo>
                      <a:pt x="2015" y="1939"/>
                      <a:pt x="1961" y="1906"/>
                      <a:pt x="1925" y="1850"/>
                    </a:cubicBezTo>
                    <a:lnTo>
                      <a:pt x="1242" y="758"/>
                    </a:lnTo>
                    <a:lnTo>
                      <a:pt x="182" y="2619"/>
                    </a:lnTo>
                    <a:cubicBezTo>
                      <a:pt x="165" y="2648"/>
                      <a:pt x="134" y="2665"/>
                      <a:pt x="103" y="2665"/>
                    </a:cubicBez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7" name="Google Shape;317;g7fc7ac9247_0_304"/>
            <p:cNvGrpSpPr/>
            <p:nvPr/>
          </p:nvGrpSpPr>
          <p:grpSpPr>
            <a:xfrm>
              <a:off x="10332521" y="563472"/>
              <a:ext cx="1086229" cy="999241"/>
              <a:chOff x="4892675" y="3322638"/>
              <a:chExt cx="1625605" cy="1495423"/>
            </a:xfrm>
          </p:grpSpPr>
          <p:sp>
            <p:nvSpPr>
              <p:cNvPr id="318" name="Google Shape;318;g7fc7ac9247_0_304"/>
              <p:cNvSpPr/>
              <p:nvPr/>
            </p:nvSpPr>
            <p:spPr>
              <a:xfrm>
                <a:off x="5665788" y="3751263"/>
                <a:ext cx="252413" cy="642938"/>
              </a:xfrm>
              <a:custGeom>
                <a:rect b="b" l="l" r="r" t="t"/>
                <a:pathLst>
                  <a:path extrusionOk="0" h="1788" w="701">
                    <a:moveTo>
                      <a:pt x="423" y="123"/>
                    </a:moveTo>
                    <a:lnTo>
                      <a:pt x="423" y="123"/>
                    </a:lnTo>
                    <a:cubicBezTo>
                      <a:pt x="612" y="150"/>
                      <a:pt x="698" y="297"/>
                      <a:pt x="698" y="506"/>
                    </a:cubicBezTo>
                    <a:lnTo>
                      <a:pt x="698" y="548"/>
                    </a:lnTo>
                    <a:lnTo>
                      <a:pt x="536" y="548"/>
                    </a:lnTo>
                    <a:lnTo>
                      <a:pt x="536" y="495"/>
                    </a:lnTo>
                    <a:cubicBezTo>
                      <a:pt x="536" y="357"/>
                      <a:pt x="481" y="272"/>
                      <a:pt x="356" y="272"/>
                    </a:cubicBezTo>
                    <a:cubicBezTo>
                      <a:pt x="233" y="272"/>
                      <a:pt x="178" y="357"/>
                      <a:pt x="178" y="495"/>
                    </a:cubicBezTo>
                    <a:cubicBezTo>
                      <a:pt x="178" y="844"/>
                      <a:pt x="700" y="846"/>
                      <a:pt x="700" y="1284"/>
                    </a:cubicBezTo>
                    <a:cubicBezTo>
                      <a:pt x="700" y="1493"/>
                      <a:pt x="612" y="1642"/>
                      <a:pt x="423" y="1669"/>
                    </a:cubicBezTo>
                    <a:lnTo>
                      <a:pt x="423" y="1787"/>
                    </a:lnTo>
                    <a:lnTo>
                      <a:pt x="280" y="1787"/>
                    </a:lnTo>
                    <a:lnTo>
                      <a:pt x="280" y="1669"/>
                    </a:lnTo>
                    <a:cubicBezTo>
                      <a:pt x="87" y="1642"/>
                      <a:pt x="0" y="1496"/>
                      <a:pt x="0" y="1284"/>
                    </a:cubicBezTo>
                    <a:lnTo>
                      <a:pt x="0" y="1188"/>
                    </a:lnTo>
                    <a:lnTo>
                      <a:pt x="162" y="1188"/>
                    </a:lnTo>
                    <a:lnTo>
                      <a:pt x="162" y="1295"/>
                    </a:lnTo>
                    <a:cubicBezTo>
                      <a:pt x="162" y="1435"/>
                      <a:pt x="221" y="1516"/>
                      <a:pt x="345" y="1516"/>
                    </a:cubicBezTo>
                    <a:cubicBezTo>
                      <a:pt x="471" y="1516"/>
                      <a:pt x="527" y="1435"/>
                      <a:pt x="527" y="1295"/>
                    </a:cubicBezTo>
                    <a:cubicBezTo>
                      <a:pt x="527" y="948"/>
                      <a:pt x="7" y="944"/>
                      <a:pt x="7" y="506"/>
                    </a:cubicBezTo>
                    <a:cubicBezTo>
                      <a:pt x="7" y="292"/>
                      <a:pt x="94" y="152"/>
                      <a:pt x="280" y="123"/>
                    </a:cubicBezTo>
                    <a:lnTo>
                      <a:pt x="280" y="0"/>
                    </a:lnTo>
                    <a:lnTo>
                      <a:pt x="423" y="0"/>
                    </a:lnTo>
                    <a:lnTo>
                      <a:pt x="423" y="123"/>
                    </a:lnTo>
                  </a:path>
                </a:pathLst>
              </a:custGeom>
              <a:solidFill>
                <a:srgbClr val="077ED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g7fc7ac9247_0_304"/>
              <p:cNvSpPr/>
              <p:nvPr/>
            </p:nvSpPr>
            <p:spPr>
              <a:xfrm>
                <a:off x="5022850" y="3322638"/>
                <a:ext cx="1495430" cy="1495423"/>
              </a:xfrm>
              <a:custGeom>
                <a:rect b="b" l="l" r="r" t="t"/>
                <a:pathLst>
                  <a:path extrusionOk="0" h="4153" w="4154">
                    <a:moveTo>
                      <a:pt x="2076" y="181"/>
                    </a:moveTo>
                    <a:lnTo>
                      <a:pt x="2076" y="181"/>
                    </a:lnTo>
                    <a:cubicBezTo>
                      <a:pt x="1031" y="181"/>
                      <a:pt x="181" y="1032"/>
                      <a:pt x="181" y="2075"/>
                    </a:cubicBezTo>
                    <a:cubicBezTo>
                      <a:pt x="181" y="3121"/>
                      <a:pt x="1031" y="3971"/>
                      <a:pt x="2076" y="3971"/>
                    </a:cubicBezTo>
                    <a:cubicBezTo>
                      <a:pt x="3121" y="3971"/>
                      <a:pt x="3972" y="3121"/>
                      <a:pt x="3972" y="2075"/>
                    </a:cubicBezTo>
                    <a:cubicBezTo>
                      <a:pt x="3972" y="1032"/>
                      <a:pt x="3121" y="181"/>
                      <a:pt x="2076" y="181"/>
                    </a:cubicBezTo>
                    <a:close/>
                    <a:moveTo>
                      <a:pt x="2076" y="4152"/>
                    </a:moveTo>
                    <a:lnTo>
                      <a:pt x="2076" y="4152"/>
                    </a:lnTo>
                    <a:cubicBezTo>
                      <a:pt x="931" y="4152"/>
                      <a:pt x="0" y="3220"/>
                      <a:pt x="0" y="2075"/>
                    </a:cubicBezTo>
                    <a:cubicBezTo>
                      <a:pt x="0" y="932"/>
                      <a:pt x="931" y="0"/>
                      <a:pt x="2076" y="0"/>
                    </a:cubicBezTo>
                    <a:cubicBezTo>
                      <a:pt x="3221" y="0"/>
                      <a:pt x="4153" y="932"/>
                      <a:pt x="4153" y="2075"/>
                    </a:cubicBezTo>
                    <a:cubicBezTo>
                      <a:pt x="4153" y="3220"/>
                      <a:pt x="3221" y="4152"/>
                      <a:pt x="2076" y="4152"/>
                    </a:cubicBezTo>
                    <a:close/>
                  </a:path>
                </a:pathLst>
              </a:custGeom>
              <a:solidFill>
                <a:srgbClr val="077ED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g7fc7ac9247_0_304"/>
              <p:cNvSpPr/>
              <p:nvPr/>
            </p:nvSpPr>
            <p:spPr>
              <a:xfrm>
                <a:off x="4892675" y="3322638"/>
                <a:ext cx="909638" cy="1495423"/>
              </a:xfrm>
              <a:custGeom>
                <a:rect b="b" l="l" r="r" t="t"/>
                <a:pathLst>
                  <a:path extrusionOk="0" h="4153" w="2528">
                    <a:moveTo>
                      <a:pt x="2436" y="4152"/>
                    </a:moveTo>
                    <a:lnTo>
                      <a:pt x="2076" y="4152"/>
                    </a:lnTo>
                    <a:cubicBezTo>
                      <a:pt x="930" y="4152"/>
                      <a:pt x="0" y="3221"/>
                      <a:pt x="0" y="2075"/>
                    </a:cubicBezTo>
                    <a:cubicBezTo>
                      <a:pt x="0" y="932"/>
                      <a:pt x="930" y="0"/>
                      <a:pt x="2076" y="0"/>
                    </a:cubicBezTo>
                    <a:lnTo>
                      <a:pt x="2436" y="0"/>
                    </a:lnTo>
                    <a:cubicBezTo>
                      <a:pt x="2486" y="0"/>
                      <a:pt x="2527" y="41"/>
                      <a:pt x="2527" y="91"/>
                    </a:cubicBezTo>
                    <a:cubicBezTo>
                      <a:pt x="2527" y="141"/>
                      <a:pt x="2486" y="181"/>
                      <a:pt x="2436" y="181"/>
                    </a:cubicBezTo>
                    <a:lnTo>
                      <a:pt x="2076" y="181"/>
                    </a:lnTo>
                    <a:cubicBezTo>
                      <a:pt x="1030" y="181"/>
                      <a:pt x="180" y="1032"/>
                      <a:pt x="180" y="2075"/>
                    </a:cubicBezTo>
                    <a:cubicBezTo>
                      <a:pt x="180" y="3121"/>
                      <a:pt x="1030" y="3971"/>
                      <a:pt x="2076" y="3971"/>
                    </a:cubicBezTo>
                    <a:lnTo>
                      <a:pt x="2436" y="3971"/>
                    </a:lnTo>
                    <a:cubicBezTo>
                      <a:pt x="2486" y="3971"/>
                      <a:pt x="2527" y="4011"/>
                      <a:pt x="2527" y="4061"/>
                    </a:cubicBezTo>
                    <a:cubicBezTo>
                      <a:pt x="2527" y="4111"/>
                      <a:pt x="2486" y="4152"/>
                      <a:pt x="2436" y="4152"/>
                    </a:cubicBezTo>
                  </a:path>
                </a:pathLst>
              </a:custGeom>
              <a:solidFill>
                <a:srgbClr val="077ED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1" name="Google Shape;321;g7fc7ac9247_0_304"/>
            <p:cNvGrpSpPr/>
            <p:nvPr/>
          </p:nvGrpSpPr>
          <p:grpSpPr>
            <a:xfrm>
              <a:off x="8727079" y="422925"/>
              <a:ext cx="1300500" cy="1222004"/>
              <a:chOff x="3332163" y="2060575"/>
              <a:chExt cx="1946275" cy="1828800"/>
            </a:xfrm>
          </p:grpSpPr>
          <p:sp>
            <p:nvSpPr>
              <p:cNvPr id="322" name="Google Shape;322;g7fc7ac9247_0_304"/>
              <p:cNvSpPr/>
              <p:nvPr/>
            </p:nvSpPr>
            <p:spPr>
              <a:xfrm>
                <a:off x="4411663" y="2060575"/>
                <a:ext cx="273050" cy="481014"/>
              </a:xfrm>
              <a:custGeom>
                <a:rect b="b" l="l" r="r" t="t"/>
                <a:pathLst>
                  <a:path extrusionOk="0" h="1338" w="759">
                    <a:moveTo>
                      <a:pt x="181" y="1156"/>
                    </a:moveTo>
                    <a:lnTo>
                      <a:pt x="578" y="1156"/>
                    </a:lnTo>
                    <a:lnTo>
                      <a:pt x="578" y="190"/>
                    </a:lnTo>
                    <a:cubicBezTo>
                      <a:pt x="352" y="232"/>
                      <a:pt x="181" y="431"/>
                      <a:pt x="181" y="669"/>
                    </a:cubicBezTo>
                    <a:lnTo>
                      <a:pt x="181" y="1156"/>
                    </a:lnTo>
                    <a:close/>
                    <a:moveTo>
                      <a:pt x="668" y="1337"/>
                    </a:moveTo>
                    <a:lnTo>
                      <a:pt x="90" y="1337"/>
                    </a:lnTo>
                    <a:cubicBezTo>
                      <a:pt x="40" y="1337"/>
                      <a:pt x="0" y="1297"/>
                      <a:pt x="0" y="1247"/>
                    </a:cubicBezTo>
                    <a:lnTo>
                      <a:pt x="0" y="669"/>
                    </a:lnTo>
                    <a:cubicBezTo>
                      <a:pt x="0" y="300"/>
                      <a:pt x="300" y="0"/>
                      <a:pt x="668" y="0"/>
                    </a:cubicBezTo>
                    <a:cubicBezTo>
                      <a:pt x="717" y="0"/>
                      <a:pt x="758" y="41"/>
                      <a:pt x="758" y="91"/>
                    </a:cubicBezTo>
                    <a:lnTo>
                      <a:pt x="758" y="1247"/>
                    </a:lnTo>
                    <a:cubicBezTo>
                      <a:pt x="758" y="1297"/>
                      <a:pt x="717" y="1337"/>
                      <a:pt x="668" y="1337"/>
                    </a:cubicBezTo>
                    <a:close/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g7fc7ac9247_0_304"/>
              <p:cNvSpPr/>
              <p:nvPr/>
            </p:nvSpPr>
            <p:spPr>
              <a:xfrm>
                <a:off x="4991100" y="2716213"/>
                <a:ext cx="287338" cy="500063"/>
              </a:xfrm>
              <a:custGeom>
                <a:rect b="b" l="l" r="r" t="t"/>
                <a:pathLst>
                  <a:path extrusionOk="0" h="1390" w="797">
                    <a:moveTo>
                      <a:pt x="706" y="1389"/>
                    </a:moveTo>
                    <a:lnTo>
                      <a:pt x="89" y="1389"/>
                    </a:lnTo>
                    <a:cubicBezTo>
                      <a:pt x="40" y="1389"/>
                      <a:pt x="0" y="1348"/>
                      <a:pt x="0" y="1298"/>
                    </a:cubicBezTo>
                    <a:cubicBezTo>
                      <a:pt x="0" y="1248"/>
                      <a:pt x="40" y="1208"/>
                      <a:pt x="89" y="1208"/>
                    </a:cubicBezTo>
                    <a:lnTo>
                      <a:pt x="615" y="1208"/>
                    </a:lnTo>
                    <a:lnTo>
                      <a:pt x="615" y="180"/>
                    </a:lnTo>
                    <a:lnTo>
                      <a:pt x="89" y="180"/>
                    </a:lnTo>
                    <a:cubicBezTo>
                      <a:pt x="40" y="180"/>
                      <a:pt x="0" y="140"/>
                      <a:pt x="0" y="90"/>
                    </a:cubicBezTo>
                    <a:cubicBezTo>
                      <a:pt x="0" y="40"/>
                      <a:pt x="40" y="0"/>
                      <a:pt x="89" y="0"/>
                    </a:cubicBezTo>
                    <a:lnTo>
                      <a:pt x="706" y="0"/>
                    </a:lnTo>
                    <a:cubicBezTo>
                      <a:pt x="756" y="0"/>
                      <a:pt x="796" y="40"/>
                      <a:pt x="796" y="90"/>
                    </a:cubicBezTo>
                    <a:lnTo>
                      <a:pt x="796" y="1298"/>
                    </a:lnTo>
                    <a:cubicBezTo>
                      <a:pt x="796" y="1348"/>
                      <a:pt x="756" y="1389"/>
                      <a:pt x="706" y="1389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g7fc7ac9247_0_304"/>
              <p:cNvSpPr/>
              <p:nvPr/>
            </p:nvSpPr>
            <p:spPr>
              <a:xfrm>
                <a:off x="4678363" y="2614613"/>
                <a:ext cx="153987" cy="153987"/>
              </a:xfrm>
              <a:custGeom>
                <a:rect b="b" l="l" r="r" t="t"/>
                <a:pathLst>
                  <a:path extrusionOk="0" h="428" w="429">
                    <a:moveTo>
                      <a:pt x="428" y="214"/>
                    </a:moveTo>
                    <a:lnTo>
                      <a:pt x="428" y="214"/>
                    </a:lnTo>
                    <a:cubicBezTo>
                      <a:pt x="428" y="332"/>
                      <a:pt x="332" y="427"/>
                      <a:pt x="214" y="427"/>
                    </a:cubicBezTo>
                    <a:cubicBezTo>
                      <a:pt x="96" y="427"/>
                      <a:pt x="0" y="332"/>
                      <a:pt x="0" y="214"/>
                    </a:cubicBezTo>
                    <a:cubicBezTo>
                      <a:pt x="0" y="96"/>
                      <a:pt x="96" y="0"/>
                      <a:pt x="214" y="0"/>
                    </a:cubicBezTo>
                    <a:cubicBezTo>
                      <a:pt x="332" y="0"/>
                      <a:pt x="428" y="96"/>
                      <a:pt x="428" y="214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g7fc7ac9247_0_304"/>
              <p:cNvSpPr/>
              <p:nvPr/>
            </p:nvSpPr>
            <p:spPr>
              <a:xfrm>
                <a:off x="3838575" y="3552825"/>
                <a:ext cx="355601" cy="336550"/>
              </a:xfrm>
              <a:custGeom>
                <a:rect b="b" l="l" r="r" t="t"/>
                <a:pathLst>
                  <a:path extrusionOk="0" h="936" w="988">
                    <a:moveTo>
                      <a:pt x="897" y="935"/>
                    </a:moveTo>
                    <a:lnTo>
                      <a:pt x="90" y="935"/>
                    </a:lnTo>
                    <a:cubicBezTo>
                      <a:pt x="41" y="935"/>
                      <a:pt x="0" y="894"/>
                      <a:pt x="0" y="845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0" y="0"/>
                    </a:cubicBezTo>
                    <a:cubicBezTo>
                      <a:pt x="140" y="0"/>
                      <a:pt x="181" y="41"/>
                      <a:pt x="181" y="91"/>
                    </a:cubicBezTo>
                    <a:lnTo>
                      <a:pt x="181" y="755"/>
                    </a:lnTo>
                    <a:lnTo>
                      <a:pt x="806" y="755"/>
                    </a:lnTo>
                    <a:lnTo>
                      <a:pt x="806" y="430"/>
                    </a:lnTo>
                    <a:cubicBezTo>
                      <a:pt x="806" y="380"/>
                      <a:pt x="847" y="339"/>
                      <a:pt x="897" y="339"/>
                    </a:cubicBezTo>
                    <a:cubicBezTo>
                      <a:pt x="947" y="339"/>
                      <a:pt x="987" y="380"/>
                      <a:pt x="987" y="430"/>
                    </a:cubicBezTo>
                    <a:lnTo>
                      <a:pt x="987" y="845"/>
                    </a:lnTo>
                    <a:cubicBezTo>
                      <a:pt x="987" y="894"/>
                      <a:pt x="947" y="935"/>
                      <a:pt x="897" y="935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g7fc7ac9247_0_304"/>
              <p:cNvSpPr/>
              <p:nvPr/>
            </p:nvSpPr>
            <p:spPr>
              <a:xfrm>
                <a:off x="4408488" y="3552825"/>
                <a:ext cx="355599" cy="336550"/>
              </a:xfrm>
              <a:custGeom>
                <a:rect b="b" l="l" r="r" t="t"/>
                <a:pathLst>
                  <a:path extrusionOk="0" h="936" w="987">
                    <a:moveTo>
                      <a:pt x="896" y="935"/>
                    </a:moveTo>
                    <a:lnTo>
                      <a:pt x="90" y="935"/>
                    </a:lnTo>
                    <a:cubicBezTo>
                      <a:pt x="40" y="935"/>
                      <a:pt x="0" y="894"/>
                      <a:pt x="0" y="845"/>
                    </a:cubicBezTo>
                    <a:lnTo>
                      <a:pt x="0" y="430"/>
                    </a:lnTo>
                    <a:cubicBezTo>
                      <a:pt x="0" y="380"/>
                      <a:pt x="40" y="339"/>
                      <a:pt x="90" y="339"/>
                    </a:cubicBezTo>
                    <a:cubicBezTo>
                      <a:pt x="140" y="339"/>
                      <a:pt x="181" y="380"/>
                      <a:pt x="181" y="430"/>
                    </a:cubicBezTo>
                    <a:lnTo>
                      <a:pt x="181" y="755"/>
                    </a:lnTo>
                    <a:lnTo>
                      <a:pt x="805" y="755"/>
                    </a:lnTo>
                    <a:lnTo>
                      <a:pt x="805" y="91"/>
                    </a:lnTo>
                    <a:cubicBezTo>
                      <a:pt x="805" y="41"/>
                      <a:pt x="846" y="0"/>
                      <a:pt x="896" y="0"/>
                    </a:cubicBezTo>
                    <a:cubicBezTo>
                      <a:pt x="946" y="0"/>
                      <a:pt x="986" y="41"/>
                      <a:pt x="986" y="91"/>
                    </a:cubicBezTo>
                    <a:lnTo>
                      <a:pt x="986" y="845"/>
                    </a:lnTo>
                    <a:cubicBezTo>
                      <a:pt x="986" y="894"/>
                      <a:pt x="946" y="935"/>
                      <a:pt x="896" y="935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g7fc7ac9247_0_304"/>
              <p:cNvSpPr/>
              <p:nvPr/>
            </p:nvSpPr>
            <p:spPr>
              <a:xfrm>
                <a:off x="3332163" y="2924175"/>
                <a:ext cx="236536" cy="65088"/>
              </a:xfrm>
              <a:custGeom>
                <a:rect b="b" l="l" r="r" t="t"/>
                <a:pathLst>
                  <a:path extrusionOk="0" h="182" w="657">
                    <a:moveTo>
                      <a:pt x="566" y="181"/>
                    </a:moveTo>
                    <a:lnTo>
                      <a:pt x="90" y="181"/>
                    </a:lnTo>
                    <a:cubicBezTo>
                      <a:pt x="40" y="181"/>
                      <a:pt x="0" y="141"/>
                      <a:pt x="0" y="91"/>
                    </a:cubicBezTo>
                    <a:cubicBezTo>
                      <a:pt x="0" y="41"/>
                      <a:pt x="40" y="0"/>
                      <a:pt x="90" y="0"/>
                    </a:cubicBezTo>
                    <a:lnTo>
                      <a:pt x="566" y="0"/>
                    </a:lnTo>
                    <a:cubicBezTo>
                      <a:pt x="616" y="0"/>
                      <a:pt x="656" y="41"/>
                      <a:pt x="656" y="91"/>
                    </a:cubicBezTo>
                    <a:cubicBezTo>
                      <a:pt x="656" y="141"/>
                      <a:pt x="616" y="181"/>
                      <a:pt x="566" y="181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g7fc7ac9247_0_304"/>
              <p:cNvSpPr/>
              <p:nvPr/>
            </p:nvSpPr>
            <p:spPr>
              <a:xfrm>
                <a:off x="3503613" y="2165350"/>
                <a:ext cx="1581151" cy="1581148"/>
              </a:xfrm>
              <a:custGeom>
                <a:rect b="b" l="l" r="r" t="t"/>
                <a:pathLst>
                  <a:path extrusionOk="0" h="4394" w="4393">
                    <a:moveTo>
                      <a:pt x="2196" y="4393"/>
                    </a:moveTo>
                    <a:lnTo>
                      <a:pt x="2196" y="4393"/>
                    </a:lnTo>
                    <a:cubicBezTo>
                      <a:pt x="985" y="4393"/>
                      <a:pt x="0" y="3408"/>
                      <a:pt x="0" y="2197"/>
                    </a:cubicBezTo>
                    <a:cubicBezTo>
                      <a:pt x="0" y="985"/>
                      <a:pt x="985" y="0"/>
                      <a:pt x="2196" y="0"/>
                    </a:cubicBezTo>
                    <a:cubicBezTo>
                      <a:pt x="2361" y="0"/>
                      <a:pt x="2525" y="18"/>
                      <a:pt x="2683" y="54"/>
                    </a:cubicBezTo>
                    <a:cubicBezTo>
                      <a:pt x="2732" y="65"/>
                      <a:pt x="2763" y="113"/>
                      <a:pt x="2752" y="162"/>
                    </a:cubicBezTo>
                    <a:cubicBezTo>
                      <a:pt x="2740" y="211"/>
                      <a:pt x="2692" y="241"/>
                      <a:pt x="2643" y="230"/>
                    </a:cubicBezTo>
                    <a:cubicBezTo>
                      <a:pt x="2498" y="197"/>
                      <a:pt x="2347" y="181"/>
                      <a:pt x="2196" y="181"/>
                    </a:cubicBezTo>
                    <a:cubicBezTo>
                      <a:pt x="1085" y="181"/>
                      <a:pt x="181" y="1085"/>
                      <a:pt x="181" y="2197"/>
                    </a:cubicBezTo>
                    <a:cubicBezTo>
                      <a:pt x="181" y="3308"/>
                      <a:pt x="1085" y="4212"/>
                      <a:pt x="2196" y="4212"/>
                    </a:cubicBezTo>
                    <a:cubicBezTo>
                      <a:pt x="3307" y="4212"/>
                      <a:pt x="4211" y="3308"/>
                      <a:pt x="4211" y="2197"/>
                    </a:cubicBezTo>
                    <a:cubicBezTo>
                      <a:pt x="4211" y="1452"/>
                      <a:pt x="3804" y="772"/>
                      <a:pt x="3149" y="419"/>
                    </a:cubicBezTo>
                    <a:cubicBezTo>
                      <a:pt x="3105" y="396"/>
                      <a:pt x="3088" y="341"/>
                      <a:pt x="3112" y="297"/>
                    </a:cubicBezTo>
                    <a:cubicBezTo>
                      <a:pt x="3136" y="253"/>
                      <a:pt x="3190" y="236"/>
                      <a:pt x="3233" y="260"/>
                    </a:cubicBezTo>
                    <a:cubicBezTo>
                      <a:pt x="3948" y="644"/>
                      <a:pt x="4392" y="1386"/>
                      <a:pt x="4392" y="2197"/>
                    </a:cubicBezTo>
                    <a:cubicBezTo>
                      <a:pt x="4392" y="3408"/>
                      <a:pt x="3406" y="4393"/>
                      <a:pt x="2196" y="4393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9" name="Google Shape;329;g7fc7ac9247_0_304"/>
            <p:cNvGrpSpPr/>
            <p:nvPr/>
          </p:nvGrpSpPr>
          <p:grpSpPr>
            <a:xfrm>
              <a:off x="10961298" y="138781"/>
              <a:ext cx="1183818" cy="596149"/>
              <a:chOff x="5826125" y="2760663"/>
              <a:chExt cx="1771652" cy="892172"/>
            </a:xfrm>
          </p:grpSpPr>
          <p:sp>
            <p:nvSpPr>
              <p:cNvPr id="330" name="Google Shape;330;g7fc7ac9247_0_304"/>
              <p:cNvSpPr/>
              <p:nvPr/>
            </p:nvSpPr>
            <p:spPr>
              <a:xfrm>
                <a:off x="5826125" y="2760663"/>
                <a:ext cx="1771652" cy="892172"/>
              </a:xfrm>
              <a:custGeom>
                <a:rect b="b" l="l" r="r" t="t"/>
                <a:pathLst>
                  <a:path extrusionOk="0" h="2477" w="4923">
                    <a:moveTo>
                      <a:pt x="4741" y="2476"/>
                    </a:moveTo>
                    <a:lnTo>
                      <a:pt x="1800" y="2476"/>
                    </a:lnTo>
                    <a:cubicBezTo>
                      <a:pt x="1751" y="2476"/>
                      <a:pt x="1710" y="2436"/>
                      <a:pt x="1710" y="2386"/>
                    </a:cubicBezTo>
                    <a:cubicBezTo>
                      <a:pt x="1710" y="2336"/>
                      <a:pt x="1751" y="2295"/>
                      <a:pt x="1800" y="2295"/>
                    </a:cubicBezTo>
                    <a:lnTo>
                      <a:pt x="4741" y="2295"/>
                    </a:lnTo>
                    <a:lnTo>
                      <a:pt x="4741" y="181"/>
                    </a:lnTo>
                    <a:lnTo>
                      <a:pt x="181" y="181"/>
                    </a:lnTo>
                    <a:lnTo>
                      <a:pt x="181" y="1382"/>
                    </a:lnTo>
                    <a:cubicBezTo>
                      <a:pt x="181" y="1432"/>
                      <a:pt x="141" y="1472"/>
                      <a:pt x="91" y="1472"/>
                    </a:cubicBezTo>
                    <a:cubicBezTo>
                      <a:pt x="41" y="1472"/>
                      <a:pt x="0" y="1432"/>
                      <a:pt x="0" y="1382"/>
                    </a:cubicBezTo>
                    <a:lnTo>
                      <a:pt x="0" y="181"/>
                    </a:lnTo>
                    <a:cubicBezTo>
                      <a:pt x="0" y="82"/>
                      <a:pt x="81" y="0"/>
                      <a:pt x="181" y="0"/>
                    </a:cubicBezTo>
                    <a:lnTo>
                      <a:pt x="4741" y="0"/>
                    </a:lnTo>
                    <a:cubicBezTo>
                      <a:pt x="4841" y="0"/>
                      <a:pt x="4922" y="82"/>
                      <a:pt x="4922" y="181"/>
                    </a:cubicBezTo>
                    <a:lnTo>
                      <a:pt x="4922" y="2295"/>
                    </a:lnTo>
                    <a:cubicBezTo>
                      <a:pt x="4922" y="2395"/>
                      <a:pt x="4841" y="2476"/>
                      <a:pt x="4741" y="2476"/>
                    </a:cubicBezTo>
                  </a:path>
                </a:pathLst>
              </a:custGeom>
              <a:solidFill>
                <a:srgbClr val="F53C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g7fc7ac9247_0_304"/>
              <p:cNvSpPr/>
              <p:nvPr/>
            </p:nvSpPr>
            <p:spPr>
              <a:xfrm>
                <a:off x="6097588" y="2955925"/>
                <a:ext cx="923926" cy="85725"/>
              </a:xfrm>
              <a:custGeom>
                <a:rect b="b" l="l" r="r" t="t"/>
                <a:pathLst>
                  <a:path extrusionOk="0" h="238" w="2565">
                    <a:moveTo>
                      <a:pt x="2564" y="192"/>
                    </a:moveTo>
                    <a:lnTo>
                      <a:pt x="2564" y="192"/>
                    </a:lnTo>
                    <a:cubicBezTo>
                      <a:pt x="2564" y="216"/>
                      <a:pt x="2543" y="237"/>
                      <a:pt x="2519" y="237"/>
                    </a:cubicBezTo>
                    <a:lnTo>
                      <a:pt x="45" y="237"/>
                    </a:lnTo>
                    <a:cubicBezTo>
                      <a:pt x="21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1" y="0"/>
                      <a:pt x="45" y="0"/>
                    </a:cubicBezTo>
                    <a:lnTo>
                      <a:pt x="2519" y="0"/>
                    </a:lnTo>
                    <a:cubicBezTo>
                      <a:pt x="2543" y="0"/>
                      <a:pt x="2564" y="21"/>
                      <a:pt x="2564" y="45"/>
                    </a:cubicBezTo>
                    <a:lnTo>
                      <a:pt x="2564" y="192"/>
                    </a:lnTo>
                  </a:path>
                </a:pathLst>
              </a:custGeom>
              <a:solidFill>
                <a:srgbClr val="F53C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g7fc7ac9247_0_304"/>
              <p:cNvSpPr/>
              <p:nvPr/>
            </p:nvSpPr>
            <p:spPr>
              <a:xfrm>
                <a:off x="7070725" y="2955925"/>
                <a:ext cx="257176" cy="85725"/>
              </a:xfrm>
              <a:custGeom>
                <a:rect b="b" l="l" r="r" t="t"/>
                <a:pathLst>
                  <a:path extrusionOk="0" h="238" w="714">
                    <a:moveTo>
                      <a:pt x="713" y="192"/>
                    </a:moveTo>
                    <a:lnTo>
                      <a:pt x="713" y="192"/>
                    </a:lnTo>
                    <a:cubicBezTo>
                      <a:pt x="713" y="216"/>
                      <a:pt x="693" y="237"/>
                      <a:pt x="668" y="237"/>
                    </a:cubicBezTo>
                    <a:lnTo>
                      <a:pt x="45" y="237"/>
                    </a:lnTo>
                    <a:cubicBezTo>
                      <a:pt x="20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0" y="0"/>
                      <a:pt x="45" y="0"/>
                    </a:cubicBezTo>
                    <a:lnTo>
                      <a:pt x="668" y="0"/>
                    </a:lnTo>
                    <a:cubicBezTo>
                      <a:pt x="693" y="0"/>
                      <a:pt x="713" y="21"/>
                      <a:pt x="713" y="45"/>
                    </a:cubicBezTo>
                    <a:lnTo>
                      <a:pt x="713" y="192"/>
                    </a:lnTo>
                  </a:path>
                </a:pathLst>
              </a:custGeom>
              <a:solidFill>
                <a:srgbClr val="F53C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g7fc7ac9247_0_304"/>
              <p:cNvSpPr/>
              <p:nvPr/>
            </p:nvSpPr>
            <p:spPr>
              <a:xfrm>
                <a:off x="6108700" y="3217863"/>
                <a:ext cx="1219197" cy="34925"/>
              </a:xfrm>
              <a:custGeom>
                <a:rect b="b" l="l" r="r" t="t"/>
                <a:pathLst>
                  <a:path extrusionOk="0" h="96" w="3388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5"/>
                      <a:pt x="3367" y="95"/>
                      <a:pt x="3342" y="95"/>
                    </a:cubicBezTo>
                    <a:lnTo>
                      <a:pt x="45" y="95"/>
                    </a:lnTo>
                    <a:cubicBezTo>
                      <a:pt x="20" y="95"/>
                      <a:pt x="0" y="75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solidFill>
                <a:srgbClr val="F53C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g7fc7ac9247_0_304"/>
              <p:cNvSpPr/>
              <p:nvPr/>
            </p:nvSpPr>
            <p:spPr>
              <a:xfrm>
                <a:off x="6108700" y="3144838"/>
                <a:ext cx="1219197" cy="34925"/>
              </a:xfrm>
              <a:custGeom>
                <a:rect b="b" l="l" r="r" t="t"/>
                <a:pathLst>
                  <a:path extrusionOk="0" h="97" w="3388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6"/>
                      <a:pt x="3367" y="96"/>
                      <a:pt x="3342" y="96"/>
                    </a:cubicBezTo>
                    <a:lnTo>
                      <a:pt x="45" y="96"/>
                    </a:lnTo>
                    <a:cubicBezTo>
                      <a:pt x="20" y="96"/>
                      <a:pt x="0" y="76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solidFill>
                <a:srgbClr val="F53C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g7fc7ac9247_0_304"/>
              <p:cNvSpPr/>
              <p:nvPr/>
            </p:nvSpPr>
            <p:spPr>
              <a:xfrm>
                <a:off x="6915150" y="3471863"/>
                <a:ext cx="504824" cy="33337"/>
              </a:xfrm>
              <a:custGeom>
                <a:rect b="b" l="l" r="r" t="t"/>
                <a:pathLst>
                  <a:path extrusionOk="0" h="92" w="1403">
                    <a:moveTo>
                      <a:pt x="1357" y="91"/>
                    </a:moveTo>
                    <a:lnTo>
                      <a:pt x="44" y="91"/>
                    </a:lnTo>
                    <a:cubicBezTo>
                      <a:pt x="20" y="91"/>
                      <a:pt x="0" y="70"/>
                      <a:pt x="0" y="46"/>
                    </a:cubicBezTo>
                    <a:cubicBezTo>
                      <a:pt x="0" y="20"/>
                      <a:pt x="20" y="0"/>
                      <a:pt x="44" y="0"/>
                    </a:cubicBezTo>
                    <a:lnTo>
                      <a:pt x="1357" y="0"/>
                    </a:lnTo>
                    <a:cubicBezTo>
                      <a:pt x="1382" y="0"/>
                      <a:pt x="1402" y="20"/>
                      <a:pt x="1402" y="46"/>
                    </a:cubicBezTo>
                    <a:cubicBezTo>
                      <a:pt x="1402" y="70"/>
                      <a:pt x="1382" y="91"/>
                      <a:pt x="1357" y="91"/>
                    </a:cubicBezTo>
                  </a:path>
                </a:pathLst>
              </a:custGeom>
              <a:solidFill>
                <a:srgbClr val="F53C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6" name="Google Shape;336;g7fc7ac9247_0_304"/>
            <p:cNvSpPr/>
            <p:nvPr/>
          </p:nvSpPr>
          <p:spPr>
            <a:xfrm rot="-2627615">
              <a:off x="9814219" y="-64106"/>
              <a:ext cx="985404" cy="866598"/>
            </a:xfrm>
            <a:custGeom>
              <a:rect b="b" l="l" r="r" t="t"/>
              <a:pathLst>
                <a:path extrusionOk="0" h="3602" w="4095">
                  <a:moveTo>
                    <a:pt x="2047" y="1486"/>
                  </a:moveTo>
                  <a:lnTo>
                    <a:pt x="2047" y="1486"/>
                  </a:lnTo>
                  <a:cubicBezTo>
                    <a:pt x="1713" y="1486"/>
                    <a:pt x="1442" y="1757"/>
                    <a:pt x="1442" y="2091"/>
                  </a:cubicBezTo>
                  <a:cubicBezTo>
                    <a:pt x="1442" y="2425"/>
                    <a:pt x="1713" y="2697"/>
                    <a:pt x="2047" y="2697"/>
                  </a:cubicBezTo>
                  <a:cubicBezTo>
                    <a:pt x="2381" y="2697"/>
                    <a:pt x="2653" y="2425"/>
                    <a:pt x="2653" y="2091"/>
                  </a:cubicBezTo>
                  <a:cubicBezTo>
                    <a:pt x="2653" y="1757"/>
                    <a:pt x="2381" y="1486"/>
                    <a:pt x="2047" y="1486"/>
                  </a:cubicBezTo>
                  <a:close/>
                  <a:moveTo>
                    <a:pt x="2047" y="2877"/>
                  </a:moveTo>
                  <a:lnTo>
                    <a:pt x="2047" y="2877"/>
                  </a:lnTo>
                  <a:cubicBezTo>
                    <a:pt x="1613" y="2877"/>
                    <a:pt x="1261" y="2525"/>
                    <a:pt x="1261" y="2091"/>
                  </a:cubicBezTo>
                  <a:cubicBezTo>
                    <a:pt x="1261" y="1657"/>
                    <a:pt x="1613" y="1305"/>
                    <a:pt x="2047" y="1305"/>
                  </a:cubicBezTo>
                  <a:cubicBezTo>
                    <a:pt x="2481" y="1305"/>
                    <a:pt x="2833" y="1657"/>
                    <a:pt x="2833" y="2091"/>
                  </a:cubicBezTo>
                  <a:cubicBezTo>
                    <a:pt x="2833" y="2525"/>
                    <a:pt x="2481" y="2877"/>
                    <a:pt x="2047" y="2877"/>
                  </a:cubicBezTo>
                  <a:close/>
                  <a:moveTo>
                    <a:pt x="3456" y="3601"/>
                  </a:moveTo>
                  <a:lnTo>
                    <a:pt x="3456" y="3601"/>
                  </a:lnTo>
                  <a:cubicBezTo>
                    <a:pt x="3412" y="3601"/>
                    <a:pt x="3374" y="3569"/>
                    <a:pt x="3367" y="3524"/>
                  </a:cubicBezTo>
                  <a:cubicBezTo>
                    <a:pt x="3360" y="3475"/>
                    <a:pt x="3394" y="3429"/>
                    <a:pt x="3444" y="3422"/>
                  </a:cubicBezTo>
                  <a:cubicBezTo>
                    <a:pt x="3472" y="3417"/>
                    <a:pt x="3497" y="3400"/>
                    <a:pt x="3512" y="3375"/>
                  </a:cubicBezTo>
                  <a:lnTo>
                    <a:pt x="3891" y="2717"/>
                  </a:lnTo>
                  <a:cubicBezTo>
                    <a:pt x="3904" y="2696"/>
                    <a:pt x="3908" y="2670"/>
                    <a:pt x="3900" y="2645"/>
                  </a:cubicBezTo>
                  <a:cubicBezTo>
                    <a:pt x="3894" y="2620"/>
                    <a:pt x="3879" y="2600"/>
                    <a:pt x="3856" y="2587"/>
                  </a:cubicBezTo>
                  <a:lnTo>
                    <a:pt x="3532" y="2400"/>
                  </a:lnTo>
                  <a:cubicBezTo>
                    <a:pt x="3499" y="2381"/>
                    <a:pt x="3482" y="2345"/>
                    <a:pt x="3487" y="2308"/>
                  </a:cubicBezTo>
                  <a:cubicBezTo>
                    <a:pt x="3498" y="2237"/>
                    <a:pt x="3504" y="2163"/>
                    <a:pt x="3504" y="2091"/>
                  </a:cubicBezTo>
                  <a:cubicBezTo>
                    <a:pt x="3504" y="2018"/>
                    <a:pt x="3498" y="1945"/>
                    <a:pt x="3487" y="1874"/>
                  </a:cubicBezTo>
                  <a:cubicBezTo>
                    <a:pt x="3482" y="1837"/>
                    <a:pt x="3499" y="1801"/>
                    <a:pt x="3532" y="1782"/>
                  </a:cubicBezTo>
                  <a:lnTo>
                    <a:pt x="3856" y="1594"/>
                  </a:lnTo>
                  <a:cubicBezTo>
                    <a:pt x="3879" y="1582"/>
                    <a:pt x="3894" y="1561"/>
                    <a:pt x="3900" y="1537"/>
                  </a:cubicBezTo>
                  <a:cubicBezTo>
                    <a:pt x="3908" y="1512"/>
                    <a:pt x="3904" y="1486"/>
                    <a:pt x="3892" y="1465"/>
                  </a:cubicBezTo>
                  <a:lnTo>
                    <a:pt x="3512" y="807"/>
                  </a:lnTo>
                  <a:cubicBezTo>
                    <a:pt x="3486" y="761"/>
                    <a:pt x="3427" y="746"/>
                    <a:pt x="3382" y="772"/>
                  </a:cubicBezTo>
                  <a:lnTo>
                    <a:pt x="3056" y="960"/>
                  </a:lnTo>
                  <a:cubicBezTo>
                    <a:pt x="3024" y="979"/>
                    <a:pt x="2984" y="975"/>
                    <a:pt x="2955" y="952"/>
                  </a:cubicBezTo>
                  <a:cubicBezTo>
                    <a:pt x="2841" y="861"/>
                    <a:pt x="2715" y="788"/>
                    <a:pt x="2579" y="735"/>
                  </a:cubicBezTo>
                  <a:cubicBezTo>
                    <a:pt x="2544" y="721"/>
                    <a:pt x="2522" y="688"/>
                    <a:pt x="2522" y="651"/>
                  </a:cubicBezTo>
                  <a:lnTo>
                    <a:pt x="2522" y="276"/>
                  </a:lnTo>
                  <a:cubicBezTo>
                    <a:pt x="2522" y="223"/>
                    <a:pt x="2479" y="181"/>
                    <a:pt x="2426" y="181"/>
                  </a:cubicBezTo>
                  <a:lnTo>
                    <a:pt x="1667" y="181"/>
                  </a:lnTo>
                  <a:cubicBezTo>
                    <a:pt x="1615" y="181"/>
                    <a:pt x="1572" y="223"/>
                    <a:pt x="1572" y="276"/>
                  </a:cubicBezTo>
                  <a:lnTo>
                    <a:pt x="1572" y="651"/>
                  </a:lnTo>
                  <a:cubicBezTo>
                    <a:pt x="1572" y="688"/>
                    <a:pt x="1549" y="721"/>
                    <a:pt x="1515" y="735"/>
                  </a:cubicBezTo>
                  <a:cubicBezTo>
                    <a:pt x="1380" y="788"/>
                    <a:pt x="1253" y="861"/>
                    <a:pt x="1139" y="952"/>
                  </a:cubicBezTo>
                  <a:cubicBezTo>
                    <a:pt x="1110" y="975"/>
                    <a:pt x="1069" y="979"/>
                    <a:pt x="1038" y="960"/>
                  </a:cubicBezTo>
                  <a:lnTo>
                    <a:pt x="712" y="772"/>
                  </a:lnTo>
                  <a:cubicBezTo>
                    <a:pt x="667" y="746"/>
                    <a:pt x="609" y="761"/>
                    <a:pt x="582" y="807"/>
                  </a:cubicBezTo>
                  <a:lnTo>
                    <a:pt x="203" y="1465"/>
                  </a:lnTo>
                  <a:cubicBezTo>
                    <a:pt x="190" y="1486"/>
                    <a:pt x="187" y="1511"/>
                    <a:pt x="194" y="1537"/>
                  </a:cubicBezTo>
                  <a:cubicBezTo>
                    <a:pt x="200" y="1561"/>
                    <a:pt x="216" y="1582"/>
                    <a:pt x="238" y="1594"/>
                  </a:cubicBezTo>
                  <a:lnTo>
                    <a:pt x="563" y="1782"/>
                  </a:lnTo>
                  <a:cubicBezTo>
                    <a:pt x="594" y="1801"/>
                    <a:pt x="612" y="1837"/>
                    <a:pt x="607" y="1873"/>
                  </a:cubicBezTo>
                  <a:cubicBezTo>
                    <a:pt x="596" y="1946"/>
                    <a:pt x="590" y="2018"/>
                    <a:pt x="590" y="2091"/>
                  </a:cubicBezTo>
                  <a:cubicBezTo>
                    <a:pt x="590" y="2163"/>
                    <a:pt x="596" y="2236"/>
                    <a:pt x="607" y="2309"/>
                  </a:cubicBezTo>
                  <a:cubicBezTo>
                    <a:pt x="612" y="2345"/>
                    <a:pt x="594" y="2381"/>
                    <a:pt x="563" y="2400"/>
                  </a:cubicBezTo>
                  <a:lnTo>
                    <a:pt x="238" y="2587"/>
                  </a:lnTo>
                  <a:cubicBezTo>
                    <a:pt x="216" y="2600"/>
                    <a:pt x="200" y="2620"/>
                    <a:pt x="194" y="2645"/>
                  </a:cubicBezTo>
                  <a:cubicBezTo>
                    <a:pt x="187" y="2670"/>
                    <a:pt x="190" y="2696"/>
                    <a:pt x="203" y="2717"/>
                  </a:cubicBezTo>
                  <a:lnTo>
                    <a:pt x="405" y="3068"/>
                  </a:lnTo>
                  <a:cubicBezTo>
                    <a:pt x="430" y="3111"/>
                    <a:pt x="415" y="3167"/>
                    <a:pt x="372" y="3191"/>
                  </a:cubicBezTo>
                  <a:cubicBezTo>
                    <a:pt x="329" y="3217"/>
                    <a:pt x="274" y="3202"/>
                    <a:pt x="248" y="3159"/>
                  </a:cubicBezTo>
                  <a:lnTo>
                    <a:pt x="46" y="2808"/>
                  </a:lnTo>
                  <a:cubicBezTo>
                    <a:pt x="9" y="2744"/>
                    <a:pt x="0" y="2670"/>
                    <a:pt x="19" y="2599"/>
                  </a:cubicBezTo>
                  <a:cubicBezTo>
                    <a:pt x="38" y="2527"/>
                    <a:pt x="83" y="2468"/>
                    <a:pt x="147" y="2431"/>
                  </a:cubicBezTo>
                  <a:lnTo>
                    <a:pt x="420" y="2273"/>
                  </a:lnTo>
                  <a:cubicBezTo>
                    <a:pt x="413" y="2213"/>
                    <a:pt x="410" y="2152"/>
                    <a:pt x="410" y="2091"/>
                  </a:cubicBezTo>
                  <a:cubicBezTo>
                    <a:pt x="410" y="2030"/>
                    <a:pt x="413" y="1969"/>
                    <a:pt x="420" y="1908"/>
                  </a:cubicBezTo>
                  <a:lnTo>
                    <a:pt x="147" y="1751"/>
                  </a:lnTo>
                  <a:cubicBezTo>
                    <a:pt x="84" y="1714"/>
                    <a:pt x="38" y="1655"/>
                    <a:pt x="19" y="1583"/>
                  </a:cubicBezTo>
                  <a:cubicBezTo>
                    <a:pt x="0" y="1512"/>
                    <a:pt x="9" y="1438"/>
                    <a:pt x="46" y="1374"/>
                  </a:cubicBezTo>
                  <a:lnTo>
                    <a:pt x="426" y="717"/>
                  </a:lnTo>
                  <a:cubicBezTo>
                    <a:pt x="502" y="585"/>
                    <a:pt x="671" y="539"/>
                    <a:pt x="803" y="616"/>
                  </a:cubicBezTo>
                  <a:lnTo>
                    <a:pt x="1075" y="773"/>
                  </a:lnTo>
                  <a:cubicBezTo>
                    <a:pt x="1174" y="700"/>
                    <a:pt x="1280" y="639"/>
                    <a:pt x="1391" y="590"/>
                  </a:cubicBezTo>
                  <a:lnTo>
                    <a:pt x="1391" y="276"/>
                  </a:lnTo>
                  <a:cubicBezTo>
                    <a:pt x="1391" y="124"/>
                    <a:pt x="1515" y="0"/>
                    <a:pt x="1667" y="0"/>
                  </a:cubicBezTo>
                  <a:lnTo>
                    <a:pt x="2426" y="0"/>
                  </a:lnTo>
                  <a:cubicBezTo>
                    <a:pt x="2579" y="0"/>
                    <a:pt x="2703" y="124"/>
                    <a:pt x="2703" y="276"/>
                  </a:cubicBezTo>
                  <a:lnTo>
                    <a:pt x="2703" y="590"/>
                  </a:lnTo>
                  <a:cubicBezTo>
                    <a:pt x="2815" y="639"/>
                    <a:pt x="2920" y="700"/>
                    <a:pt x="3018" y="773"/>
                  </a:cubicBezTo>
                  <a:lnTo>
                    <a:pt x="3291" y="616"/>
                  </a:lnTo>
                  <a:cubicBezTo>
                    <a:pt x="3423" y="539"/>
                    <a:pt x="3592" y="585"/>
                    <a:pt x="3668" y="717"/>
                  </a:cubicBezTo>
                  <a:lnTo>
                    <a:pt x="4048" y="1374"/>
                  </a:lnTo>
                  <a:cubicBezTo>
                    <a:pt x="4085" y="1438"/>
                    <a:pt x="4094" y="1512"/>
                    <a:pt x="4075" y="1583"/>
                  </a:cubicBezTo>
                  <a:cubicBezTo>
                    <a:pt x="4056" y="1655"/>
                    <a:pt x="4011" y="1714"/>
                    <a:pt x="3947" y="1751"/>
                  </a:cubicBezTo>
                  <a:lnTo>
                    <a:pt x="3674" y="1908"/>
                  </a:lnTo>
                  <a:cubicBezTo>
                    <a:pt x="3681" y="1969"/>
                    <a:pt x="3684" y="2030"/>
                    <a:pt x="3684" y="2091"/>
                  </a:cubicBezTo>
                  <a:cubicBezTo>
                    <a:pt x="3684" y="2152"/>
                    <a:pt x="3681" y="2213"/>
                    <a:pt x="3674" y="2273"/>
                  </a:cubicBezTo>
                  <a:lnTo>
                    <a:pt x="3947" y="2431"/>
                  </a:lnTo>
                  <a:cubicBezTo>
                    <a:pt x="4010" y="2468"/>
                    <a:pt x="4056" y="2527"/>
                    <a:pt x="4075" y="2599"/>
                  </a:cubicBezTo>
                  <a:cubicBezTo>
                    <a:pt x="4094" y="2670"/>
                    <a:pt x="4085" y="2744"/>
                    <a:pt x="4048" y="2808"/>
                  </a:cubicBezTo>
                  <a:lnTo>
                    <a:pt x="3668" y="3466"/>
                  </a:lnTo>
                  <a:cubicBezTo>
                    <a:pt x="3626" y="3538"/>
                    <a:pt x="3554" y="3587"/>
                    <a:pt x="3470" y="3600"/>
                  </a:cubicBezTo>
                  <a:cubicBezTo>
                    <a:pt x="3466" y="3601"/>
                    <a:pt x="3461" y="3601"/>
                    <a:pt x="3456" y="3601"/>
                  </a:cubicBezTo>
                  <a:close/>
                </a:path>
              </a:pathLst>
            </a:custGeom>
            <a:solidFill>
              <a:srgbClr val="3F445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rgbClr val="10132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7" name="Google Shape;337;g7fc7ac9247_0_304"/>
            <p:cNvGrpSpPr/>
            <p:nvPr/>
          </p:nvGrpSpPr>
          <p:grpSpPr>
            <a:xfrm>
              <a:off x="8450394" y="-331610"/>
              <a:ext cx="1143508" cy="885742"/>
              <a:chOff x="3065463" y="1036638"/>
              <a:chExt cx="1711325" cy="1325565"/>
            </a:xfrm>
          </p:grpSpPr>
          <p:sp>
            <p:nvSpPr>
              <p:cNvPr id="338" name="Google Shape;338;g7fc7ac9247_0_304"/>
              <p:cNvSpPr/>
              <p:nvPr/>
            </p:nvSpPr>
            <p:spPr>
              <a:xfrm>
                <a:off x="3843338" y="1706563"/>
                <a:ext cx="166687" cy="422274"/>
              </a:xfrm>
              <a:custGeom>
                <a:rect b="b" l="l" r="r" t="t"/>
                <a:pathLst>
                  <a:path extrusionOk="0" h="1175" w="461">
                    <a:moveTo>
                      <a:pt x="278" y="82"/>
                    </a:moveTo>
                    <a:lnTo>
                      <a:pt x="278" y="82"/>
                    </a:lnTo>
                    <a:cubicBezTo>
                      <a:pt x="402" y="100"/>
                      <a:pt x="459" y="196"/>
                      <a:pt x="459" y="333"/>
                    </a:cubicBezTo>
                    <a:lnTo>
                      <a:pt x="459" y="361"/>
                    </a:lnTo>
                    <a:lnTo>
                      <a:pt x="352" y="361"/>
                    </a:lnTo>
                    <a:lnTo>
                      <a:pt x="352" y="326"/>
                    </a:lnTo>
                    <a:cubicBezTo>
                      <a:pt x="352" y="235"/>
                      <a:pt x="316" y="180"/>
                      <a:pt x="234" y="180"/>
                    </a:cubicBezTo>
                    <a:cubicBezTo>
                      <a:pt x="154" y="180"/>
                      <a:pt x="117" y="235"/>
                      <a:pt x="117" y="326"/>
                    </a:cubicBezTo>
                    <a:cubicBezTo>
                      <a:pt x="117" y="555"/>
                      <a:pt x="460" y="557"/>
                      <a:pt x="460" y="844"/>
                    </a:cubicBezTo>
                    <a:cubicBezTo>
                      <a:pt x="460" y="982"/>
                      <a:pt x="402" y="1080"/>
                      <a:pt x="278" y="1097"/>
                    </a:cubicBezTo>
                    <a:lnTo>
                      <a:pt x="278" y="1174"/>
                    </a:lnTo>
                    <a:lnTo>
                      <a:pt x="184" y="1174"/>
                    </a:lnTo>
                    <a:lnTo>
                      <a:pt x="184" y="1097"/>
                    </a:lnTo>
                    <a:cubicBezTo>
                      <a:pt x="58" y="1080"/>
                      <a:pt x="0" y="983"/>
                      <a:pt x="0" y="844"/>
                    </a:cubicBezTo>
                    <a:lnTo>
                      <a:pt x="0" y="781"/>
                    </a:lnTo>
                    <a:lnTo>
                      <a:pt x="107" y="781"/>
                    </a:lnTo>
                    <a:lnTo>
                      <a:pt x="107" y="852"/>
                    </a:lnTo>
                    <a:cubicBezTo>
                      <a:pt x="107" y="944"/>
                      <a:pt x="145" y="996"/>
                      <a:pt x="227" y="996"/>
                    </a:cubicBezTo>
                    <a:cubicBezTo>
                      <a:pt x="310" y="996"/>
                      <a:pt x="346" y="944"/>
                      <a:pt x="346" y="852"/>
                    </a:cubicBezTo>
                    <a:cubicBezTo>
                      <a:pt x="346" y="624"/>
                      <a:pt x="5" y="621"/>
                      <a:pt x="5" y="333"/>
                    </a:cubicBezTo>
                    <a:cubicBezTo>
                      <a:pt x="5" y="193"/>
                      <a:pt x="62" y="101"/>
                      <a:pt x="184" y="82"/>
                    </a:cubicBezTo>
                    <a:lnTo>
                      <a:pt x="184" y="0"/>
                    </a:lnTo>
                    <a:lnTo>
                      <a:pt x="278" y="0"/>
                    </a:lnTo>
                    <a:lnTo>
                      <a:pt x="278" y="82"/>
                    </a:ln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g7fc7ac9247_0_304"/>
              <p:cNvSpPr/>
              <p:nvPr/>
            </p:nvSpPr>
            <p:spPr>
              <a:xfrm>
                <a:off x="3409950" y="1414463"/>
                <a:ext cx="1004886" cy="947740"/>
              </a:xfrm>
              <a:custGeom>
                <a:rect b="b" l="l" r="r" t="t"/>
                <a:pathLst>
                  <a:path extrusionOk="0" h="2634" w="2791">
                    <a:moveTo>
                      <a:pt x="773" y="2633"/>
                    </a:moveTo>
                    <a:lnTo>
                      <a:pt x="773" y="2633"/>
                    </a:lnTo>
                    <a:cubicBezTo>
                      <a:pt x="759" y="2633"/>
                      <a:pt x="743" y="2629"/>
                      <a:pt x="730" y="2622"/>
                    </a:cubicBezTo>
                    <a:cubicBezTo>
                      <a:pt x="534" y="2515"/>
                      <a:pt x="363" y="2361"/>
                      <a:pt x="238" y="2175"/>
                    </a:cubicBezTo>
                    <a:cubicBezTo>
                      <a:pt x="82" y="1945"/>
                      <a:pt x="0" y="1675"/>
                      <a:pt x="0" y="1395"/>
                    </a:cubicBezTo>
                    <a:cubicBezTo>
                      <a:pt x="0" y="626"/>
                      <a:pt x="626" y="0"/>
                      <a:pt x="1395" y="0"/>
                    </a:cubicBezTo>
                    <a:cubicBezTo>
                      <a:pt x="2164" y="0"/>
                      <a:pt x="2790" y="626"/>
                      <a:pt x="2790" y="1395"/>
                    </a:cubicBezTo>
                    <a:cubicBezTo>
                      <a:pt x="2790" y="1584"/>
                      <a:pt x="2753" y="1766"/>
                      <a:pt x="2680" y="1938"/>
                    </a:cubicBezTo>
                    <a:cubicBezTo>
                      <a:pt x="2660" y="1984"/>
                      <a:pt x="2608" y="2006"/>
                      <a:pt x="2562" y="1986"/>
                    </a:cubicBezTo>
                    <a:cubicBezTo>
                      <a:pt x="2515" y="1967"/>
                      <a:pt x="2494" y="1914"/>
                      <a:pt x="2514" y="1868"/>
                    </a:cubicBezTo>
                    <a:cubicBezTo>
                      <a:pt x="2577" y="1718"/>
                      <a:pt x="2609" y="1559"/>
                      <a:pt x="2609" y="1395"/>
                    </a:cubicBezTo>
                    <a:cubicBezTo>
                      <a:pt x="2609" y="726"/>
                      <a:pt x="2064" y="181"/>
                      <a:pt x="1395" y="181"/>
                    </a:cubicBezTo>
                    <a:cubicBezTo>
                      <a:pt x="725" y="181"/>
                      <a:pt x="181" y="726"/>
                      <a:pt x="181" y="1395"/>
                    </a:cubicBezTo>
                    <a:cubicBezTo>
                      <a:pt x="181" y="1638"/>
                      <a:pt x="252" y="1873"/>
                      <a:pt x="388" y="2074"/>
                    </a:cubicBezTo>
                    <a:cubicBezTo>
                      <a:pt x="497" y="2236"/>
                      <a:pt x="645" y="2370"/>
                      <a:pt x="816" y="2463"/>
                    </a:cubicBezTo>
                    <a:cubicBezTo>
                      <a:pt x="860" y="2487"/>
                      <a:pt x="876" y="2542"/>
                      <a:pt x="853" y="2586"/>
                    </a:cubicBezTo>
                    <a:cubicBezTo>
                      <a:pt x="836" y="2616"/>
                      <a:pt x="805" y="2633"/>
                      <a:pt x="773" y="2633"/>
                    </a:cubicBez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g7fc7ac9247_0_304"/>
              <p:cNvSpPr/>
              <p:nvPr/>
            </p:nvSpPr>
            <p:spPr>
              <a:xfrm>
                <a:off x="3878263" y="1036638"/>
                <a:ext cx="65087" cy="288925"/>
              </a:xfrm>
              <a:custGeom>
                <a:rect b="b" l="l" r="r" t="t"/>
                <a:pathLst>
                  <a:path extrusionOk="0" h="804" w="182">
                    <a:moveTo>
                      <a:pt x="91" y="803"/>
                    </a:moveTo>
                    <a:lnTo>
                      <a:pt x="91" y="803"/>
                    </a:lnTo>
                    <a:cubicBezTo>
                      <a:pt x="41" y="803"/>
                      <a:pt x="0" y="763"/>
                      <a:pt x="0" y="713"/>
                    </a:cubicBezTo>
                    <a:lnTo>
                      <a:pt x="0" y="90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0"/>
                    </a:cubicBezTo>
                    <a:lnTo>
                      <a:pt x="181" y="713"/>
                    </a:lnTo>
                    <a:cubicBezTo>
                      <a:pt x="181" y="763"/>
                      <a:pt x="141" y="803"/>
                      <a:pt x="91" y="803"/>
                    </a:cubicBez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g7fc7ac9247_0_304"/>
              <p:cNvSpPr/>
              <p:nvPr/>
            </p:nvSpPr>
            <p:spPr>
              <a:xfrm>
                <a:off x="3370263" y="1204913"/>
                <a:ext cx="206375" cy="250824"/>
              </a:xfrm>
              <a:custGeom>
                <a:rect b="b" l="l" r="r" t="t"/>
                <a:pathLst>
                  <a:path extrusionOk="0" h="697" w="572">
                    <a:moveTo>
                      <a:pt x="468" y="696"/>
                    </a:moveTo>
                    <a:lnTo>
                      <a:pt x="468" y="696"/>
                    </a:lnTo>
                    <a:cubicBezTo>
                      <a:pt x="441" y="696"/>
                      <a:pt x="413" y="683"/>
                      <a:pt x="395" y="659"/>
                    </a:cubicBezTo>
                    <a:lnTo>
                      <a:pt x="30" y="156"/>
                    </a:lnTo>
                    <a:cubicBezTo>
                      <a:pt x="0" y="115"/>
                      <a:pt x="10" y="59"/>
                      <a:pt x="49" y="30"/>
                    </a:cubicBezTo>
                    <a:cubicBezTo>
                      <a:pt x="90" y="0"/>
                      <a:pt x="147" y="9"/>
                      <a:pt x="176" y="50"/>
                    </a:cubicBezTo>
                    <a:lnTo>
                      <a:pt x="542" y="552"/>
                    </a:lnTo>
                    <a:cubicBezTo>
                      <a:pt x="571" y="593"/>
                      <a:pt x="562" y="649"/>
                      <a:pt x="522" y="679"/>
                    </a:cubicBezTo>
                    <a:cubicBezTo>
                      <a:pt x="505" y="690"/>
                      <a:pt x="487" y="696"/>
                      <a:pt x="468" y="696"/>
                    </a:cubicBez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g7fc7ac9247_0_304"/>
              <p:cNvSpPr/>
              <p:nvPr/>
            </p:nvSpPr>
            <p:spPr>
              <a:xfrm>
                <a:off x="3065463" y="1641475"/>
                <a:ext cx="285751" cy="138113"/>
              </a:xfrm>
              <a:custGeom>
                <a:rect b="b" l="l" r="r" t="t"/>
                <a:pathLst>
                  <a:path extrusionOk="0" h="385" w="795">
                    <a:moveTo>
                      <a:pt x="692" y="384"/>
                    </a:moveTo>
                    <a:lnTo>
                      <a:pt x="692" y="384"/>
                    </a:lnTo>
                    <a:cubicBezTo>
                      <a:pt x="683" y="384"/>
                      <a:pt x="673" y="383"/>
                      <a:pt x="665" y="380"/>
                    </a:cubicBezTo>
                    <a:lnTo>
                      <a:pt x="73" y="188"/>
                    </a:lnTo>
                    <a:cubicBezTo>
                      <a:pt x="25" y="172"/>
                      <a:pt x="0" y="121"/>
                      <a:pt x="15" y="74"/>
                    </a:cubicBezTo>
                    <a:cubicBezTo>
                      <a:pt x="31" y="26"/>
                      <a:pt x="81" y="0"/>
                      <a:pt x="129" y="16"/>
                    </a:cubicBezTo>
                    <a:lnTo>
                      <a:pt x="720" y="208"/>
                    </a:lnTo>
                    <a:cubicBezTo>
                      <a:pt x="768" y="223"/>
                      <a:pt x="794" y="274"/>
                      <a:pt x="779" y="322"/>
                    </a:cubicBezTo>
                    <a:cubicBezTo>
                      <a:pt x="766" y="360"/>
                      <a:pt x="730" y="384"/>
                      <a:pt x="692" y="384"/>
                    </a:cubicBez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g7fc7ac9247_0_304"/>
              <p:cNvSpPr/>
              <p:nvPr/>
            </p:nvSpPr>
            <p:spPr>
              <a:xfrm>
                <a:off x="3074988" y="2103438"/>
                <a:ext cx="285751" cy="138112"/>
              </a:xfrm>
              <a:custGeom>
                <a:rect b="b" l="l" r="r" t="t"/>
                <a:pathLst>
                  <a:path extrusionOk="0" h="385" w="79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6" y="321"/>
                    </a:cubicBezTo>
                    <a:cubicBezTo>
                      <a:pt x="0" y="274"/>
                      <a:pt x="26" y="223"/>
                      <a:pt x="74" y="207"/>
                    </a:cubicBezTo>
                    <a:lnTo>
                      <a:pt x="665" y="15"/>
                    </a:lnTo>
                    <a:cubicBezTo>
                      <a:pt x="712" y="0"/>
                      <a:pt x="763" y="26"/>
                      <a:pt x="778" y="73"/>
                    </a:cubicBezTo>
                    <a:cubicBezTo>
                      <a:pt x="794" y="121"/>
                      <a:pt x="768" y="172"/>
                      <a:pt x="720" y="187"/>
                    </a:cubicBezTo>
                    <a:lnTo>
                      <a:pt x="130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g7fc7ac9247_0_304"/>
              <p:cNvSpPr/>
              <p:nvPr/>
            </p:nvSpPr>
            <p:spPr>
              <a:xfrm>
                <a:off x="4491038" y="1614488"/>
                <a:ext cx="285750" cy="138112"/>
              </a:xfrm>
              <a:custGeom>
                <a:rect b="b" l="l" r="r" t="t"/>
                <a:pathLst>
                  <a:path extrusionOk="0" h="385" w="793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5" y="321"/>
                    </a:cubicBezTo>
                    <a:cubicBezTo>
                      <a:pt x="0" y="274"/>
                      <a:pt x="26" y="223"/>
                      <a:pt x="73" y="207"/>
                    </a:cubicBezTo>
                    <a:lnTo>
                      <a:pt x="663" y="15"/>
                    </a:lnTo>
                    <a:cubicBezTo>
                      <a:pt x="711" y="0"/>
                      <a:pt x="762" y="26"/>
                      <a:pt x="777" y="74"/>
                    </a:cubicBezTo>
                    <a:cubicBezTo>
                      <a:pt x="792" y="121"/>
                      <a:pt x="767" y="172"/>
                      <a:pt x="719" y="187"/>
                    </a:cubicBezTo>
                    <a:lnTo>
                      <a:pt x="129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g7fc7ac9247_0_304"/>
              <p:cNvSpPr/>
              <p:nvPr/>
            </p:nvSpPr>
            <p:spPr>
              <a:xfrm>
                <a:off x="4251325" y="1189038"/>
                <a:ext cx="206375" cy="250824"/>
              </a:xfrm>
              <a:custGeom>
                <a:rect b="b" l="l" r="r" t="t"/>
                <a:pathLst>
                  <a:path extrusionOk="0" h="696" w="572">
                    <a:moveTo>
                      <a:pt x="102" y="695"/>
                    </a:moveTo>
                    <a:lnTo>
                      <a:pt x="102" y="695"/>
                    </a:lnTo>
                    <a:cubicBezTo>
                      <a:pt x="84" y="695"/>
                      <a:pt x="66" y="690"/>
                      <a:pt x="50" y="678"/>
                    </a:cubicBezTo>
                    <a:cubicBezTo>
                      <a:pt x="9" y="649"/>
                      <a:pt x="0" y="592"/>
                      <a:pt x="30" y="552"/>
                    </a:cubicBezTo>
                    <a:lnTo>
                      <a:pt x="394" y="49"/>
                    </a:lnTo>
                    <a:cubicBezTo>
                      <a:pt x="424" y="9"/>
                      <a:pt x="481" y="0"/>
                      <a:pt x="521" y="29"/>
                    </a:cubicBezTo>
                    <a:cubicBezTo>
                      <a:pt x="561" y="59"/>
                      <a:pt x="571" y="115"/>
                      <a:pt x="541" y="155"/>
                    </a:cubicBezTo>
                    <a:lnTo>
                      <a:pt x="176" y="658"/>
                    </a:lnTo>
                    <a:cubicBezTo>
                      <a:pt x="158" y="682"/>
                      <a:pt x="131" y="695"/>
                      <a:pt x="102" y="695"/>
                    </a:cubicBez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46" name="Google Shape;346;g7fc7ac9247_0_304"/>
          <p:cNvPicPr preferRelativeResize="0"/>
          <p:nvPr/>
        </p:nvPicPr>
        <p:blipFill rotWithShape="1">
          <a:blip r:embed="rId3">
            <a:alphaModFix/>
          </a:blip>
          <a:srcRect b="0" l="30914" r="18834" t="0"/>
          <a:stretch/>
        </p:blipFill>
        <p:spPr>
          <a:xfrm>
            <a:off x="1" y="0"/>
            <a:ext cx="4297801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347" name="Google Shape;347;g7fc7ac9247_0_304"/>
          <p:cNvSpPr txBox="1"/>
          <p:nvPr/>
        </p:nvSpPr>
        <p:spPr>
          <a:xfrm>
            <a:off x="5217124" y="5110550"/>
            <a:ext cx="637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10132B"/>
                </a:solidFill>
                <a:latin typeface="Quicksand"/>
                <a:ea typeface="Quicksand"/>
                <a:cs typeface="Quicksand"/>
                <a:sym typeface="Quicksand"/>
              </a:rPr>
              <a:t>You can connect me via below platforms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g7fc7ac9247_0_304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3188" y="5572250"/>
            <a:ext cx="579100" cy="5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7fc7ac9247_0_30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22300" y="5572250"/>
            <a:ext cx="579100" cy="5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7fc7ac9247_0_304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88650" y="5572250"/>
            <a:ext cx="579100" cy="5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7fc7ac9247_0_30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266850" y="5572250"/>
            <a:ext cx="579100" cy="5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g7fc7ac9247_0_304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777738" y="5572250"/>
            <a:ext cx="579100" cy="5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g7fc7ac9247_0_30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011400" y="5572250"/>
            <a:ext cx="579100" cy="5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fc7ac9247_0_38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0" name="Google Shape;360;g7fc7ac9247_0_380"/>
          <p:cNvSpPr txBox="1"/>
          <p:nvPr/>
        </p:nvSpPr>
        <p:spPr>
          <a:xfrm>
            <a:off x="4868225" y="3581402"/>
            <a:ext cx="6765000" cy="14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10132B"/>
                </a:solidFill>
                <a:latin typeface="Quicksand"/>
                <a:ea typeface="Quicksand"/>
                <a:cs typeface="Quicksand"/>
                <a:sym typeface="Quicksand"/>
              </a:rPr>
              <a:t>A person who likes Front-end development, Design and Inclusion with everything at its intersection. Going strong on community engagements and public speaking. Other than that I draw cool stuff.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7fc7ac9247_0_380"/>
          <p:cNvSpPr txBox="1"/>
          <p:nvPr/>
        </p:nvSpPr>
        <p:spPr>
          <a:xfrm>
            <a:off x="9917743" y="2036659"/>
            <a:ext cx="1705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212459"/>
                </a:solidFill>
                <a:latin typeface="Quicksand"/>
                <a:ea typeface="Quicksand"/>
                <a:cs typeface="Quicksand"/>
                <a:sym typeface="Quicksand"/>
              </a:rPr>
              <a:t>Hello!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7fc7ac9247_0_380"/>
          <p:cNvSpPr txBox="1"/>
          <p:nvPr/>
        </p:nvSpPr>
        <p:spPr>
          <a:xfrm>
            <a:off x="4684193" y="2806150"/>
            <a:ext cx="6906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1" lang="en-US" sz="4400" u="none" cap="none" strike="noStrike">
                <a:solidFill>
                  <a:srgbClr val="212459"/>
                </a:solidFill>
                <a:latin typeface="Quicksand"/>
                <a:ea typeface="Quicksand"/>
                <a:cs typeface="Quicksand"/>
                <a:sym typeface="Quicksand"/>
              </a:rPr>
              <a:t>I am Tanisha Sabherwal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3" name="Google Shape;363;g7fc7ac9247_0_380"/>
          <p:cNvGrpSpPr/>
          <p:nvPr/>
        </p:nvGrpSpPr>
        <p:grpSpPr>
          <a:xfrm>
            <a:off x="4356302" y="-517048"/>
            <a:ext cx="7788814" cy="2323157"/>
            <a:chOff x="4356302" y="-517048"/>
            <a:chExt cx="7788814" cy="2323157"/>
          </a:xfrm>
        </p:grpSpPr>
        <p:grpSp>
          <p:nvGrpSpPr>
            <p:cNvPr id="364" name="Google Shape;364;g7fc7ac9247_0_380"/>
            <p:cNvGrpSpPr/>
            <p:nvPr/>
          </p:nvGrpSpPr>
          <p:grpSpPr>
            <a:xfrm>
              <a:off x="5971849" y="-242619"/>
              <a:ext cx="1092592" cy="995003"/>
              <a:chOff x="2135188" y="3590925"/>
              <a:chExt cx="1635128" cy="1489080"/>
            </a:xfrm>
          </p:grpSpPr>
          <p:sp>
            <p:nvSpPr>
              <p:cNvPr id="365" name="Google Shape;365;g7fc7ac9247_0_380"/>
              <p:cNvSpPr/>
              <p:nvPr/>
            </p:nvSpPr>
            <p:spPr>
              <a:xfrm>
                <a:off x="2135188" y="3590925"/>
                <a:ext cx="1635128" cy="1489080"/>
              </a:xfrm>
              <a:custGeom>
                <a:rect b="b" l="l" r="r" t="t"/>
                <a:pathLst>
                  <a:path extrusionOk="0" h="4138" w="4543">
                    <a:moveTo>
                      <a:pt x="2271" y="478"/>
                    </a:moveTo>
                    <a:lnTo>
                      <a:pt x="2271" y="478"/>
                    </a:lnTo>
                    <a:cubicBezTo>
                      <a:pt x="1845" y="478"/>
                      <a:pt x="1446" y="642"/>
                      <a:pt x="1146" y="942"/>
                    </a:cubicBezTo>
                    <a:cubicBezTo>
                      <a:pt x="525" y="1563"/>
                      <a:pt x="525" y="2573"/>
                      <a:pt x="1146" y="3193"/>
                    </a:cubicBezTo>
                    <a:cubicBezTo>
                      <a:pt x="1445" y="3493"/>
                      <a:pt x="1845" y="3658"/>
                      <a:pt x="2271" y="3658"/>
                    </a:cubicBezTo>
                    <a:cubicBezTo>
                      <a:pt x="2696" y="3658"/>
                      <a:pt x="3096" y="3493"/>
                      <a:pt x="3396" y="3193"/>
                    </a:cubicBezTo>
                    <a:cubicBezTo>
                      <a:pt x="4017" y="2573"/>
                      <a:pt x="4017" y="1563"/>
                      <a:pt x="3397" y="942"/>
                    </a:cubicBezTo>
                    <a:cubicBezTo>
                      <a:pt x="3096" y="642"/>
                      <a:pt x="2696" y="478"/>
                      <a:pt x="2271" y="478"/>
                    </a:cubicBezTo>
                    <a:close/>
                    <a:moveTo>
                      <a:pt x="2271" y="3839"/>
                    </a:moveTo>
                    <a:lnTo>
                      <a:pt x="2271" y="3839"/>
                    </a:lnTo>
                    <a:cubicBezTo>
                      <a:pt x="1797" y="3839"/>
                      <a:pt x="1352" y="3655"/>
                      <a:pt x="1018" y="3321"/>
                    </a:cubicBezTo>
                    <a:cubicBezTo>
                      <a:pt x="327" y="2630"/>
                      <a:pt x="327" y="1506"/>
                      <a:pt x="1018" y="815"/>
                    </a:cubicBezTo>
                    <a:cubicBezTo>
                      <a:pt x="1352" y="481"/>
                      <a:pt x="1797" y="297"/>
                      <a:pt x="2271" y="297"/>
                    </a:cubicBezTo>
                    <a:cubicBezTo>
                      <a:pt x="2744" y="297"/>
                      <a:pt x="3190" y="481"/>
                      <a:pt x="3524" y="815"/>
                    </a:cubicBezTo>
                    <a:cubicBezTo>
                      <a:pt x="4215" y="1506"/>
                      <a:pt x="4215" y="2630"/>
                      <a:pt x="3524" y="3321"/>
                    </a:cubicBezTo>
                    <a:cubicBezTo>
                      <a:pt x="3190" y="3655"/>
                      <a:pt x="2744" y="3839"/>
                      <a:pt x="2271" y="3839"/>
                    </a:cubicBezTo>
                    <a:close/>
                    <a:moveTo>
                      <a:pt x="2271" y="181"/>
                    </a:moveTo>
                    <a:lnTo>
                      <a:pt x="2271" y="181"/>
                    </a:lnTo>
                    <a:cubicBezTo>
                      <a:pt x="1766" y="181"/>
                      <a:pt x="1292" y="377"/>
                      <a:pt x="935" y="732"/>
                    </a:cubicBezTo>
                    <a:cubicBezTo>
                      <a:pt x="199" y="1469"/>
                      <a:pt x="199" y="2667"/>
                      <a:pt x="935" y="3404"/>
                    </a:cubicBezTo>
                    <a:cubicBezTo>
                      <a:pt x="1292" y="3760"/>
                      <a:pt x="1766" y="3956"/>
                      <a:pt x="2271" y="3956"/>
                    </a:cubicBezTo>
                    <a:cubicBezTo>
                      <a:pt x="2776" y="3956"/>
                      <a:pt x="3251" y="3760"/>
                      <a:pt x="3607" y="3404"/>
                    </a:cubicBezTo>
                    <a:cubicBezTo>
                      <a:pt x="4343" y="2667"/>
                      <a:pt x="4343" y="1469"/>
                      <a:pt x="3607" y="732"/>
                    </a:cubicBezTo>
                    <a:cubicBezTo>
                      <a:pt x="3251" y="377"/>
                      <a:pt x="2776" y="181"/>
                      <a:pt x="2271" y="181"/>
                    </a:cubicBezTo>
                    <a:close/>
                    <a:moveTo>
                      <a:pt x="2271" y="4137"/>
                    </a:moveTo>
                    <a:lnTo>
                      <a:pt x="2271" y="4137"/>
                    </a:lnTo>
                    <a:cubicBezTo>
                      <a:pt x="1717" y="4137"/>
                      <a:pt x="1198" y="3922"/>
                      <a:pt x="807" y="3531"/>
                    </a:cubicBezTo>
                    <a:cubicBezTo>
                      <a:pt x="0" y="2724"/>
                      <a:pt x="0" y="1411"/>
                      <a:pt x="807" y="604"/>
                    </a:cubicBezTo>
                    <a:cubicBezTo>
                      <a:pt x="1198" y="214"/>
                      <a:pt x="1717" y="0"/>
                      <a:pt x="2271" y="0"/>
                    </a:cubicBezTo>
                    <a:cubicBezTo>
                      <a:pt x="2824" y="0"/>
                      <a:pt x="3344" y="214"/>
                      <a:pt x="3735" y="604"/>
                    </a:cubicBezTo>
                    <a:cubicBezTo>
                      <a:pt x="4542" y="1411"/>
                      <a:pt x="4542" y="2724"/>
                      <a:pt x="3735" y="3531"/>
                    </a:cubicBezTo>
                    <a:cubicBezTo>
                      <a:pt x="3344" y="3922"/>
                      <a:pt x="2824" y="4137"/>
                      <a:pt x="2271" y="4137"/>
                    </a:cubicBezTo>
                    <a:close/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g7fc7ac9247_0_380"/>
              <p:cNvSpPr/>
              <p:nvPr/>
            </p:nvSpPr>
            <p:spPr>
              <a:xfrm>
                <a:off x="2514600" y="3898900"/>
                <a:ext cx="92075" cy="92075"/>
              </a:xfrm>
              <a:custGeom>
                <a:rect b="b" l="l" r="r" t="t"/>
                <a:pathLst>
                  <a:path extrusionOk="0" h="256" w="256">
                    <a:moveTo>
                      <a:pt x="237" y="228"/>
                    </a:moveTo>
                    <a:lnTo>
                      <a:pt x="237" y="228"/>
                    </a:lnTo>
                    <a:cubicBezTo>
                      <a:pt x="255" y="211"/>
                      <a:pt x="255" y="182"/>
                      <a:pt x="237" y="164"/>
                    </a:cubicBezTo>
                    <a:lnTo>
                      <a:pt x="94" y="21"/>
                    </a:lnTo>
                    <a:cubicBezTo>
                      <a:pt x="76" y="3"/>
                      <a:pt x="51" y="0"/>
                      <a:pt x="37" y="13"/>
                    </a:cubicBezTo>
                    <a:lnTo>
                      <a:pt x="25" y="24"/>
                    </a:lnTo>
                    <a:lnTo>
                      <a:pt x="13" y="37"/>
                    </a:lnTo>
                    <a:cubicBezTo>
                      <a:pt x="0" y="51"/>
                      <a:pt x="4" y="77"/>
                      <a:pt x="21" y="94"/>
                    </a:cubicBezTo>
                    <a:lnTo>
                      <a:pt x="164" y="237"/>
                    </a:lnTo>
                    <a:cubicBezTo>
                      <a:pt x="182" y="255"/>
                      <a:pt x="210" y="255"/>
                      <a:pt x="228" y="237"/>
                    </a:cubicBezTo>
                    <a:lnTo>
                      <a:pt x="237" y="228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g7fc7ac9247_0_380"/>
              <p:cNvSpPr/>
              <p:nvPr/>
            </p:nvSpPr>
            <p:spPr>
              <a:xfrm>
                <a:off x="2346325" y="4316413"/>
                <a:ext cx="106363" cy="38100"/>
              </a:xfrm>
              <a:custGeom>
                <a:rect b="b" l="l" r="r" t="t"/>
                <a:pathLst>
                  <a:path extrusionOk="0" h="104" w="294">
                    <a:moveTo>
                      <a:pt x="293" y="45"/>
                    </a:moveTo>
                    <a:lnTo>
                      <a:pt x="293" y="45"/>
                    </a:lnTo>
                    <a:cubicBezTo>
                      <a:pt x="293" y="21"/>
                      <a:pt x="273" y="0"/>
                      <a:pt x="248" y="0"/>
                    </a:cubicBezTo>
                    <a:lnTo>
                      <a:pt x="47" y="0"/>
                    </a:lnTo>
                    <a:cubicBezTo>
                      <a:pt x="21" y="0"/>
                      <a:pt x="1" y="15"/>
                      <a:pt x="1" y="35"/>
                    </a:cubicBezTo>
                    <a:cubicBezTo>
                      <a:pt x="0" y="53"/>
                      <a:pt x="21" y="103"/>
                      <a:pt x="47" y="103"/>
                    </a:cubicBezTo>
                    <a:lnTo>
                      <a:pt x="248" y="103"/>
                    </a:lnTo>
                    <a:cubicBezTo>
                      <a:pt x="273" y="103"/>
                      <a:pt x="293" y="83"/>
                      <a:pt x="293" y="58"/>
                    </a:cubicBezTo>
                    <a:lnTo>
                      <a:pt x="293" y="45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g7fc7ac9247_0_380"/>
              <p:cNvSpPr/>
              <p:nvPr/>
            </p:nvSpPr>
            <p:spPr>
              <a:xfrm>
                <a:off x="2514600" y="4679950"/>
                <a:ext cx="92075" cy="92075"/>
              </a:xfrm>
              <a:custGeom>
                <a:rect b="b" l="l" r="r" t="t"/>
                <a:pathLst>
                  <a:path extrusionOk="0" h="256" w="256">
                    <a:moveTo>
                      <a:pt x="228" y="17"/>
                    </a:moveTo>
                    <a:lnTo>
                      <a:pt x="228" y="17"/>
                    </a:lnTo>
                    <a:cubicBezTo>
                      <a:pt x="210" y="0"/>
                      <a:pt x="182" y="0"/>
                      <a:pt x="164" y="17"/>
                    </a:cubicBezTo>
                    <a:lnTo>
                      <a:pt x="21" y="161"/>
                    </a:lnTo>
                    <a:cubicBezTo>
                      <a:pt x="4" y="178"/>
                      <a:pt x="0" y="204"/>
                      <a:pt x="13" y="218"/>
                    </a:cubicBezTo>
                    <a:lnTo>
                      <a:pt x="25" y="230"/>
                    </a:lnTo>
                    <a:lnTo>
                      <a:pt x="37" y="243"/>
                    </a:lnTo>
                    <a:cubicBezTo>
                      <a:pt x="51" y="255"/>
                      <a:pt x="76" y="251"/>
                      <a:pt x="94" y="234"/>
                    </a:cubicBezTo>
                    <a:lnTo>
                      <a:pt x="237" y="90"/>
                    </a:lnTo>
                    <a:cubicBezTo>
                      <a:pt x="255" y="73"/>
                      <a:pt x="255" y="44"/>
                      <a:pt x="237" y="27"/>
                    </a:cubicBezTo>
                    <a:lnTo>
                      <a:pt x="228" y="17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g7fc7ac9247_0_380"/>
              <p:cNvSpPr/>
              <p:nvPr/>
            </p:nvSpPr>
            <p:spPr>
              <a:xfrm>
                <a:off x="2933700" y="4835525"/>
                <a:ext cx="38100" cy="104775"/>
              </a:xfrm>
              <a:custGeom>
                <a:rect b="b" l="l" r="r" t="t"/>
                <a:pathLst>
                  <a:path extrusionOk="0" h="293" w="105">
                    <a:moveTo>
                      <a:pt x="45" y="0"/>
                    </a:moveTo>
                    <a:lnTo>
                      <a:pt x="45" y="0"/>
                    </a:lnTo>
                    <a:cubicBezTo>
                      <a:pt x="20" y="0"/>
                      <a:pt x="0" y="20"/>
                      <a:pt x="0" y="45"/>
                    </a:cubicBezTo>
                    <a:lnTo>
                      <a:pt x="0" y="246"/>
                    </a:lnTo>
                    <a:cubicBezTo>
                      <a:pt x="0" y="271"/>
                      <a:pt x="16" y="292"/>
                      <a:pt x="35" y="292"/>
                    </a:cubicBezTo>
                    <a:cubicBezTo>
                      <a:pt x="54" y="292"/>
                      <a:pt x="104" y="271"/>
                      <a:pt x="104" y="246"/>
                    </a:cubicBezTo>
                    <a:lnTo>
                      <a:pt x="104" y="45"/>
                    </a:lnTo>
                    <a:cubicBezTo>
                      <a:pt x="104" y="20"/>
                      <a:pt x="83" y="0"/>
                      <a:pt x="58" y="0"/>
                    </a:cubicBezTo>
                    <a:lnTo>
                      <a:pt x="45" y="0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g7fc7ac9247_0_380"/>
              <p:cNvSpPr/>
              <p:nvPr/>
            </p:nvSpPr>
            <p:spPr>
              <a:xfrm>
                <a:off x="3297238" y="4679950"/>
                <a:ext cx="92075" cy="92075"/>
              </a:xfrm>
              <a:custGeom>
                <a:rect b="b" l="l" r="r" t="t"/>
                <a:pathLst>
                  <a:path extrusionOk="0" h="256" w="257">
                    <a:moveTo>
                      <a:pt x="18" y="27"/>
                    </a:moveTo>
                    <a:lnTo>
                      <a:pt x="18" y="27"/>
                    </a:lnTo>
                    <a:cubicBezTo>
                      <a:pt x="0" y="44"/>
                      <a:pt x="0" y="73"/>
                      <a:pt x="18" y="90"/>
                    </a:cubicBezTo>
                    <a:lnTo>
                      <a:pt x="161" y="234"/>
                    </a:lnTo>
                    <a:cubicBezTo>
                      <a:pt x="179" y="251"/>
                      <a:pt x="205" y="255"/>
                      <a:pt x="219" y="243"/>
                    </a:cubicBezTo>
                    <a:lnTo>
                      <a:pt x="231" y="230"/>
                    </a:lnTo>
                    <a:lnTo>
                      <a:pt x="243" y="218"/>
                    </a:lnTo>
                    <a:cubicBezTo>
                      <a:pt x="256" y="204"/>
                      <a:pt x="252" y="178"/>
                      <a:pt x="234" y="161"/>
                    </a:cubicBezTo>
                    <a:lnTo>
                      <a:pt x="92" y="17"/>
                    </a:lnTo>
                    <a:cubicBezTo>
                      <a:pt x="74" y="0"/>
                      <a:pt x="45" y="0"/>
                      <a:pt x="28" y="17"/>
                    </a:cubicBezTo>
                    <a:lnTo>
                      <a:pt x="18" y="27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g7fc7ac9247_0_380"/>
              <p:cNvSpPr/>
              <p:nvPr/>
            </p:nvSpPr>
            <p:spPr>
              <a:xfrm>
                <a:off x="3451225" y="4316413"/>
                <a:ext cx="106363" cy="38100"/>
              </a:xfrm>
              <a:custGeom>
                <a:rect b="b" l="l" r="r" t="t"/>
                <a:pathLst>
                  <a:path extrusionOk="0" h="105" w="294">
                    <a:moveTo>
                      <a:pt x="0" y="58"/>
                    </a:moveTo>
                    <a:lnTo>
                      <a:pt x="0" y="58"/>
                    </a:lnTo>
                    <a:cubicBezTo>
                      <a:pt x="0" y="83"/>
                      <a:pt x="21" y="103"/>
                      <a:pt x="46" y="103"/>
                    </a:cubicBezTo>
                    <a:lnTo>
                      <a:pt x="248" y="104"/>
                    </a:lnTo>
                    <a:cubicBezTo>
                      <a:pt x="272" y="104"/>
                      <a:pt x="293" y="88"/>
                      <a:pt x="293" y="69"/>
                    </a:cubicBezTo>
                    <a:cubicBezTo>
                      <a:pt x="293" y="50"/>
                      <a:pt x="272" y="0"/>
                      <a:pt x="248" y="0"/>
                    </a:cubicBezTo>
                    <a:lnTo>
                      <a:pt x="46" y="0"/>
                    </a:lnTo>
                    <a:cubicBezTo>
                      <a:pt x="21" y="0"/>
                      <a:pt x="0" y="21"/>
                      <a:pt x="0" y="45"/>
                    </a:cubicBezTo>
                    <a:lnTo>
                      <a:pt x="0" y="58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g7fc7ac9247_0_380"/>
              <p:cNvSpPr/>
              <p:nvPr/>
            </p:nvSpPr>
            <p:spPr>
              <a:xfrm>
                <a:off x="3297238" y="3898900"/>
                <a:ext cx="92075" cy="92075"/>
              </a:xfrm>
              <a:custGeom>
                <a:rect b="b" l="l" r="r" t="t"/>
                <a:pathLst>
                  <a:path extrusionOk="0" h="256" w="257">
                    <a:moveTo>
                      <a:pt x="28" y="238"/>
                    </a:moveTo>
                    <a:lnTo>
                      <a:pt x="28" y="238"/>
                    </a:lnTo>
                    <a:cubicBezTo>
                      <a:pt x="45" y="255"/>
                      <a:pt x="74" y="255"/>
                      <a:pt x="92" y="238"/>
                    </a:cubicBezTo>
                    <a:lnTo>
                      <a:pt x="235" y="94"/>
                    </a:lnTo>
                    <a:cubicBezTo>
                      <a:pt x="252" y="77"/>
                      <a:pt x="256" y="51"/>
                      <a:pt x="243" y="37"/>
                    </a:cubicBezTo>
                    <a:lnTo>
                      <a:pt x="231" y="24"/>
                    </a:lnTo>
                    <a:lnTo>
                      <a:pt x="219" y="13"/>
                    </a:lnTo>
                    <a:cubicBezTo>
                      <a:pt x="205" y="0"/>
                      <a:pt x="179" y="3"/>
                      <a:pt x="161" y="21"/>
                    </a:cubicBezTo>
                    <a:lnTo>
                      <a:pt x="18" y="164"/>
                    </a:lnTo>
                    <a:cubicBezTo>
                      <a:pt x="0" y="182"/>
                      <a:pt x="0" y="211"/>
                      <a:pt x="18" y="228"/>
                    </a:cubicBezTo>
                    <a:lnTo>
                      <a:pt x="28" y="238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g7fc7ac9247_0_380"/>
              <p:cNvSpPr/>
              <p:nvPr/>
            </p:nvSpPr>
            <p:spPr>
              <a:xfrm>
                <a:off x="2933700" y="3730625"/>
                <a:ext cx="38100" cy="104775"/>
              </a:xfrm>
              <a:custGeom>
                <a:rect b="b" l="l" r="r" t="t"/>
                <a:pathLst>
                  <a:path extrusionOk="0" h="293" w="105">
                    <a:moveTo>
                      <a:pt x="58" y="292"/>
                    </a:moveTo>
                    <a:lnTo>
                      <a:pt x="58" y="292"/>
                    </a:lnTo>
                    <a:cubicBezTo>
                      <a:pt x="83" y="292"/>
                      <a:pt x="104" y="272"/>
                      <a:pt x="104" y="247"/>
                    </a:cubicBezTo>
                    <a:lnTo>
                      <a:pt x="104" y="46"/>
                    </a:lnTo>
                    <a:cubicBezTo>
                      <a:pt x="104" y="21"/>
                      <a:pt x="88" y="1"/>
                      <a:pt x="69" y="0"/>
                    </a:cubicBezTo>
                    <a:cubicBezTo>
                      <a:pt x="50" y="0"/>
                      <a:pt x="0" y="21"/>
                      <a:pt x="0" y="46"/>
                    </a:cubicBezTo>
                    <a:lnTo>
                      <a:pt x="0" y="247"/>
                    </a:lnTo>
                    <a:cubicBezTo>
                      <a:pt x="0" y="272"/>
                      <a:pt x="20" y="292"/>
                      <a:pt x="45" y="292"/>
                    </a:cubicBezTo>
                    <a:lnTo>
                      <a:pt x="58" y="292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g7fc7ac9247_0_380"/>
              <p:cNvSpPr/>
              <p:nvPr/>
            </p:nvSpPr>
            <p:spPr>
              <a:xfrm>
                <a:off x="2760663" y="4143375"/>
                <a:ext cx="250825" cy="250825"/>
              </a:xfrm>
              <a:custGeom>
                <a:rect b="b" l="l" r="r" t="t"/>
                <a:pathLst>
                  <a:path extrusionOk="0" h="698" w="698">
                    <a:moveTo>
                      <a:pt x="661" y="515"/>
                    </a:moveTo>
                    <a:lnTo>
                      <a:pt x="661" y="515"/>
                    </a:lnTo>
                    <a:cubicBezTo>
                      <a:pt x="697" y="551"/>
                      <a:pt x="697" y="608"/>
                      <a:pt x="661" y="644"/>
                    </a:cubicBezTo>
                    <a:lnTo>
                      <a:pt x="642" y="662"/>
                    </a:lnTo>
                    <a:cubicBezTo>
                      <a:pt x="608" y="697"/>
                      <a:pt x="550" y="697"/>
                      <a:pt x="515" y="662"/>
                    </a:cubicBezTo>
                    <a:lnTo>
                      <a:pt x="66" y="214"/>
                    </a:lnTo>
                    <a:cubicBezTo>
                      <a:pt x="31" y="178"/>
                      <a:pt x="2" y="116"/>
                      <a:pt x="0" y="75"/>
                    </a:cubicBezTo>
                    <a:cubicBezTo>
                      <a:pt x="0" y="34"/>
                      <a:pt x="33" y="0"/>
                      <a:pt x="74" y="2"/>
                    </a:cubicBezTo>
                    <a:cubicBezTo>
                      <a:pt x="115" y="2"/>
                      <a:pt x="177" y="32"/>
                      <a:pt x="212" y="67"/>
                    </a:cubicBezTo>
                    <a:lnTo>
                      <a:pt x="661" y="515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g7fc7ac9247_0_380"/>
              <p:cNvSpPr/>
              <p:nvPr/>
            </p:nvSpPr>
            <p:spPr>
              <a:xfrm>
                <a:off x="2889250" y="4049713"/>
                <a:ext cx="349249" cy="349249"/>
              </a:xfrm>
              <a:custGeom>
                <a:rect b="b" l="l" r="r" t="t"/>
                <a:pathLst>
                  <a:path extrusionOk="0" h="972" w="971">
                    <a:moveTo>
                      <a:pt x="145" y="931"/>
                    </a:moveTo>
                    <a:lnTo>
                      <a:pt x="145" y="931"/>
                    </a:lnTo>
                    <a:cubicBezTo>
                      <a:pt x="110" y="966"/>
                      <a:pt x="58" y="971"/>
                      <a:pt x="28" y="942"/>
                    </a:cubicBezTo>
                    <a:cubicBezTo>
                      <a:pt x="0" y="913"/>
                      <a:pt x="4" y="861"/>
                      <a:pt x="40" y="825"/>
                    </a:cubicBezTo>
                    <a:lnTo>
                      <a:pt x="800" y="66"/>
                    </a:lnTo>
                    <a:cubicBezTo>
                      <a:pt x="834" y="31"/>
                      <a:pt x="888" y="1"/>
                      <a:pt x="917" y="1"/>
                    </a:cubicBezTo>
                    <a:cubicBezTo>
                      <a:pt x="947" y="0"/>
                      <a:pt x="970" y="24"/>
                      <a:pt x="970" y="54"/>
                    </a:cubicBezTo>
                    <a:cubicBezTo>
                      <a:pt x="969" y="84"/>
                      <a:pt x="940" y="136"/>
                      <a:pt x="905" y="172"/>
                    </a:cubicBezTo>
                    <a:lnTo>
                      <a:pt x="145" y="931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6" name="Google Shape;376;g7fc7ac9247_0_380"/>
            <p:cNvGrpSpPr/>
            <p:nvPr/>
          </p:nvGrpSpPr>
          <p:grpSpPr>
            <a:xfrm>
              <a:off x="5700308" y="797766"/>
              <a:ext cx="1657979" cy="914383"/>
              <a:chOff x="5265738" y="5084763"/>
              <a:chExt cx="2481261" cy="1368428"/>
            </a:xfrm>
          </p:grpSpPr>
          <p:sp>
            <p:nvSpPr>
              <p:cNvPr id="377" name="Google Shape;377;g7fc7ac9247_0_380"/>
              <p:cNvSpPr/>
              <p:nvPr/>
            </p:nvSpPr>
            <p:spPr>
              <a:xfrm>
                <a:off x="7173913" y="5557838"/>
                <a:ext cx="180975" cy="180975"/>
              </a:xfrm>
              <a:custGeom>
                <a:rect b="b" l="l" r="r" t="t"/>
                <a:pathLst>
                  <a:path extrusionOk="0" h="501" w="502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g7fc7ac9247_0_380"/>
              <p:cNvSpPr/>
              <p:nvPr/>
            </p:nvSpPr>
            <p:spPr>
              <a:xfrm>
                <a:off x="5627688" y="5230813"/>
                <a:ext cx="180975" cy="180975"/>
              </a:xfrm>
              <a:custGeom>
                <a:rect b="b" l="l" r="r" t="t"/>
                <a:pathLst>
                  <a:path extrusionOk="0" h="501" w="501">
                    <a:moveTo>
                      <a:pt x="0" y="500"/>
                    </a:moveTo>
                    <a:lnTo>
                      <a:pt x="500" y="0"/>
                    </a:lnTo>
                    <a:lnTo>
                      <a:pt x="0" y="0"/>
                    </a:lnTo>
                    <a:lnTo>
                      <a:pt x="0" y="500"/>
                    </a:ln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g7fc7ac9247_0_380"/>
              <p:cNvSpPr/>
              <p:nvPr/>
            </p:nvSpPr>
            <p:spPr>
              <a:xfrm>
                <a:off x="5627688" y="5884863"/>
                <a:ext cx="180975" cy="180975"/>
              </a:xfrm>
              <a:custGeom>
                <a:rect b="b" l="l" r="r" t="t"/>
                <a:pathLst>
                  <a:path extrusionOk="0" h="502" w="501">
                    <a:moveTo>
                      <a:pt x="500" y="501"/>
                    </a:moveTo>
                    <a:lnTo>
                      <a:pt x="0" y="0"/>
                    </a:lnTo>
                    <a:lnTo>
                      <a:pt x="0" y="501"/>
                    </a:lnTo>
                    <a:lnTo>
                      <a:pt x="500" y="501"/>
                    </a:ln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g7fc7ac9247_0_380"/>
              <p:cNvSpPr/>
              <p:nvPr/>
            </p:nvSpPr>
            <p:spPr>
              <a:xfrm>
                <a:off x="7432675" y="5884863"/>
                <a:ext cx="180975" cy="180975"/>
              </a:xfrm>
              <a:custGeom>
                <a:rect b="b" l="l" r="r" t="t"/>
                <a:pathLst>
                  <a:path extrusionOk="0" h="502" w="502">
                    <a:moveTo>
                      <a:pt x="501" y="0"/>
                    </a:moveTo>
                    <a:lnTo>
                      <a:pt x="0" y="501"/>
                    </a:lnTo>
                    <a:lnTo>
                      <a:pt x="501" y="501"/>
                    </a:lnTo>
                    <a:lnTo>
                      <a:pt x="501" y="0"/>
                    </a:ln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g7fc7ac9247_0_380"/>
              <p:cNvSpPr/>
              <p:nvPr/>
            </p:nvSpPr>
            <p:spPr>
              <a:xfrm>
                <a:off x="5265738" y="5329238"/>
                <a:ext cx="2252661" cy="1123953"/>
              </a:xfrm>
              <a:custGeom>
                <a:rect b="b" l="l" r="r" t="t"/>
                <a:pathLst>
                  <a:path extrusionOk="0" h="3124" w="6258">
                    <a:moveTo>
                      <a:pt x="6167" y="3123"/>
                    </a:moveTo>
                    <a:lnTo>
                      <a:pt x="180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0"/>
                    </a:lnTo>
                    <a:cubicBezTo>
                      <a:pt x="0" y="40"/>
                      <a:pt x="40" y="0"/>
                      <a:pt x="90" y="0"/>
                    </a:cubicBezTo>
                    <a:cubicBezTo>
                      <a:pt x="140" y="0"/>
                      <a:pt x="180" y="40"/>
                      <a:pt x="180" y="90"/>
                    </a:cubicBezTo>
                    <a:lnTo>
                      <a:pt x="180" y="2942"/>
                    </a:lnTo>
                    <a:lnTo>
                      <a:pt x="6167" y="2942"/>
                    </a:lnTo>
                    <a:cubicBezTo>
                      <a:pt x="6217" y="2942"/>
                      <a:pt x="6257" y="2982"/>
                      <a:pt x="6257" y="3032"/>
                    </a:cubicBezTo>
                    <a:cubicBezTo>
                      <a:pt x="6257" y="3082"/>
                      <a:pt x="6217" y="3123"/>
                      <a:pt x="6167" y="3123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g7fc7ac9247_0_380"/>
              <p:cNvSpPr/>
              <p:nvPr/>
            </p:nvSpPr>
            <p:spPr>
              <a:xfrm>
                <a:off x="5380038" y="5214938"/>
                <a:ext cx="2254257" cy="1123953"/>
              </a:xfrm>
              <a:custGeom>
                <a:rect b="b" l="l" r="r" t="t"/>
                <a:pathLst>
                  <a:path extrusionOk="0" h="3124" w="6260">
                    <a:moveTo>
                      <a:pt x="6168" y="3123"/>
                    </a:moveTo>
                    <a:lnTo>
                      <a:pt x="181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1"/>
                    </a:cubicBezTo>
                    <a:lnTo>
                      <a:pt x="181" y="2942"/>
                    </a:lnTo>
                    <a:lnTo>
                      <a:pt x="6168" y="2942"/>
                    </a:lnTo>
                    <a:cubicBezTo>
                      <a:pt x="6218" y="2942"/>
                      <a:pt x="6259" y="2983"/>
                      <a:pt x="6259" y="3033"/>
                    </a:cubicBezTo>
                    <a:cubicBezTo>
                      <a:pt x="6259" y="3083"/>
                      <a:pt x="6218" y="3123"/>
                      <a:pt x="6168" y="3123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g7fc7ac9247_0_380"/>
              <p:cNvSpPr/>
              <p:nvPr/>
            </p:nvSpPr>
            <p:spPr>
              <a:xfrm>
                <a:off x="5594350" y="5195888"/>
                <a:ext cx="2051056" cy="903285"/>
              </a:xfrm>
              <a:custGeom>
                <a:rect b="b" l="l" r="r" t="t"/>
                <a:pathLst>
                  <a:path extrusionOk="0" h="2507" w="5699">
                    <a:moveTo>
                      <a:pt x="181" y="181"/>
                    </a:moveTo>
                    <a:lnTo>
                      <a:pt x="181" y="2325"/>
                    </a:lnTo>
                    <a:lnTo>
                      <a:pt x="5517" y="2325"/>
                    </a:lnTo>
                    <a:lnTo>
                      <a:pt x="5517" y="181"/>
                    </a:lnTo>
                    <a:lnTo>
                      <a:pt x="181" y="181"/>
                    </a:lnTo>
                    <a:close/>
                    <a:moveTo>
                      <a:pt x="5517" y="2325"/>
                    </a:moveTo>
                    <a:lnTo>
                      <a:pt x="5517" y="2416"/>
                    </a:lnTo>
                    <a:lnTo>
                      <a:pt x="5517" y="2325"/>
                    </a:lnTo>
                    <a:close/>
                    <a:moveTo>
                      <a:pt x="5517" y="2506"/>
                    </a:moveTo>
                    <a:lnTo>
                      <a:pt x="181" y="2506"/>
                    </a:lnTo>
                    <a:cubicBezTo>
                      <a:pt x="81" y="2506"/>
                      <a:pt x="0" y="2425"/>
                      <a:pt x="0" y="2325"/>
                    </a:cubicBezTo>
                    <a:lnTo>
                      <a:pt x="0" y="181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5517" y="0"/>
                    </a:lnTo>
                    <a:cubicBezTo>
                      <a:pt x="5617" y="0"/>
                      <a:pt x="5698" y="81"/>
                      <a:pt x="5698" y="181"/>
                    </a:cubicBezTo>
                    <a:lnTo>
                      <a:pt x="5698" y="2325"/>
                    </a:lnTo>
                    <a:cubicBezTo>
                      <a:pt x="5698" y="2425"/>
                      <a:pt x="5617" y="2506"/>
                      <a:pt x="5517" y="2506"/>
                    </a:cubicBezTo>
                    <a:close/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g7fc7ac9247_0_380"/>
              <p:cNvSpPr/>
              <p:nvPr/>
            </p:nvSpPr>
            <p:spPr>
              <a:xfrm>
                <a:off x="5494338" y="5084763"/>
                <a:ext cx="2252661" cy="1123952"/>
              </a:xfrm>
              <a:custGeom>
                <a:rect b="b" l="l" r="r" t="t"/>
                <a:pathLst>
                  <a:path extrusionOk="0" h="3123" w="6259">
                    <a:moveTo>
                      <a:pt x="181" y="180"/>
                    </a:moveTo>
                    <a:lnTo>
                      <a:pt x="181" y="2942"/>
                    </a:lnTo>
                    <a:lnTo>
                      <a:pt x="6078" y="2942"/>
                    </a:lnTo>
                    <a:lnTo>
                      <a:pt x="6078" y="180"/>
                    </a:lnTo>
                    <a:lnTo>
                      <a:pt x="181" y="180"/>
                    </a:lnTo>
                    <a:close/>
                    <a:moveTo>
                      <a:pt x="6078" y="2942"/>
                    </a:moveTo>
                    <a:lnTo>
                      <a:pt x="6078" y="3032"/>
                    </a:lnTo>
                    <a:lnTo>
                      <a:pt x="6078" y="2942"/>
                    </a:lnTo>
                    <a:close/>
                    <a:moveTo>
                      <a:pt x="6078" y="3122"/>
                    </a:moveTo>
                    <a:lnTo>
                      <a:pt x="181" y="3122"/>
                    </a:lnTo>
                    <a:cubicBezTo>
                      <a:pt x="81" y="3122"/>
                      <a:pt x="0" y="3041"/>
                      <a:pt x="0" y="2942"/>
                    </a:cubicBezTo>
                    <a:lnTo>
                      <a:pt x="0" y="180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6078" y="0"/>
                    </a:lnTo>
                    <a:cubicBezTo>
                      <a:pt x="6177" y="0"/>
                      <a:pt x="6258" y="81"/>
                      <a:pt x="6258" y="180"/>
                    </a:cubicBezTo>
                    <a:lnTo>
                      <a:pt x="6258" y="2942"/>
                    </a:lnTo>
                    <a:cubicBezTo>
                      <a:pt x="6258" y="3041"/>
                      <a:pt x="6177" y="3122"/>
                      <a:pt x="6078" y="3122"/>
                    </a:cubicBezTo>
                    <a:close/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g7fc7ac9247_0_380"/>
              <p:cNvSpPr/>
              <p:nvPr/>
            </p:nvSpPr>
            <p:spPr>
              <a:xfrm>
                <a:off x="6300788" y="5273675"/>
                <a:ext cx="639760" cy="747715"/>
              </a:xfrm>
              <a:custGeom>
                <a:rect b="b" l="l" r="r" t="t"/>
                <a:pathLst>
                  <a:path extrusionOk="0" h="2077" w="1778">
                    <a:moveTo>
                      <a:pt x="888" y="181"/>
                    </a:moveTo>
                    <a:lnTo>
                      <a:pt x="888" y="181"/>
                    </a:lnTo>
                    <a:cubicBezTo>
                      <a:pt x="498" y="181"/>
                      <a:pt x="180" y="565"/>
                      <a:pt x="180" y="1038"/>
                    </a:cubicBezTo>
                    <a:cubicBezTo>
                      <a:pt x="180" y="1510"/>
                      <a:pt x="498" y="1895"/>
                      <a:pt x="888" y="1895"/>
                    </a:cubicBezTo>
                    <a:cubicBezTo>
                      <a:pt x="1279" y="1895"/>
                      <a:pt x="1596" y="1510"/>
                      <a:pt x="1596" y="1038"/>
                    </a:cubicBezTo>
                    <a:cubicBezTo>
                      <a:pt x="1596" y="565"/>
                      <a:pt x="1279" y="181"/>
                      <a:pt x="888" y="181"/>
                    </a:cubicBezTo>
                    <a:close/>
                    <a:moveTo>
                      <a:pt x="888" y="2076"/>
                    </a:moveTo>
                    <a:lnTo>
                      <a:pt x="888" y="2076"/>
                    </a:lnTo>
                    <a:cubicBezTo>
                      <a:pt x="398" y="2076"/>
                      <a:pt x="0" y="1610"/>
                      <a:pt x="0" y="1038"/>
                    </a:cubicBezTo>
                    <a:cubicBezTo>
                      <a:pt x="0" y="466"/>
                      <a:pt x="398" y="0"/>
                      <a:pt x="888" y="0"/>
                    </a:cubicBezTo>
                    <a:cubicBezTo>
                      <a:pt x="1379" y="0"/>
                      <a:pt x="1777" y="466"/>
                      <a:pt x="1777" y="1038"/>
                    </a:cubicBezTo>
                    <a:cubicBezTo>
                      <a:pt x="1777" y="1610"/>
                      <a:pt x="1379" y="2076"/>
                      <a:pt x="888" y="2076"/>
                    </a:cubicBezTo>
                    <a:close/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g7fc7ac9247_0_380"/>
              <p:cNvSpPr/>
              <p:nvPr/>
            </p:nvSpPr>
            <p:spPr>
              <a:xfrm>
                <a:off x="5886450" y="5557838"/>
                <a:ext cx="180975" cy="180975"/>
              </a:xfrm>
              <a:custGeom>
                <a:rect b="b" l="l" r="r" t="t"/>
                <a:pathLst>
                  <a:path extrusionOk="0" h="501" w="502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g7fc7ac9247_0_380"/>
              <p:cNvSpPr/>
              <p:nvPr/>
            </p:nvSpPr>
            <p:spPr>
              <a:xfrm>
                <a:off x="6350000" y="5665788"/>
                <a:ext cx="541339" cy="322263"/>
              </a:xfrm>
              <a:custGeom>
                <a:rect b="b" l="l" r="r" t="t"/>
                <a:pathLst>
                  <a:path extrusionOk="0" h="895" w="1503">
                    <a:moveTo>
                      <a:pt x="751" y="0"/>
                    </a:moveTo>
                    <a:lnTo>
                      <a:pt x="751" y="0"/>
                    </a:lnTo>
                    <a:cubicBezTo>
                      <a:pt x="466" y="0"/>
                      <a:pt x="204" y="102"/>
                      <a:pt x="0" y="270"/>
                    </a:cubicBezTo>
                    <a:cubicBezTo>
                      <a:pt x="112" y="634"/>
                      <a:pt x="406" y="894"/>
                      <a:pt x="751" y="894"/>
                    </a:cubicBezTo>
                    <a:cubicBezTo>
                      <a:pt x="1097" y="894"/>
                      <a:pt x="1391" y="634"/>
                      <a:pt x="1502" y="270"/>
                    </a:cubicBezTo>
                    <a:cubicBezTo>
                      <a:pt x="1298" y="102"/>
                      <a:pt x="1037" y="0"/>
                      <a:pt x="751" y="0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g7fc7ac9247_0_380"/>
              <p:cNvSpPr/>
              <p:nvPr/>
            </p:nvSpPr>
            <p:spPr>
              <a:xfrm>
                <a:off x="6492875" y="5381625"/>
                <a:ext cx="255589" cy="255589"/>
              </a:xfrm>
              <a:custGeom>
                <a:rect b="b" l="l" r="r" t="t"/>
                <a:pathLst>
                  <a:path extrusionOk="0" h="711" w="711">
                    <a:moveTo>
                      <a:pt x="710" y="355"/>
                    </a:moveTo>
                    <a:lnTo>
                      <a:pt x="710" y="355"/>
                    </a:lnTo>
                    <a:cubicBezTo>
                      <a:pt x="710" y="552"/>
                      <a:pt x="551" y="710"/>
                      <a:pt x="355" y="710"/>
                    </a:cubicBezTo>
                    <a:cubicBezTo>
                      <a:pt x="159" y="710"/>
                      <a:pt x="0" y="552"/>
                      <a:pt x="0" y="355"/>
                    </a:cubicBezTo>
                    <a:cubicBezTo>
                      <a:pt x="0" y="159"/>
                      <a:pt x="159" y="0"/>
                      <a:pt x="355" y="0"/>
                    </a:cubicBezTo>
                    <a:cubicBezTo>
                      <a:pt x="551" y="0"/>
                      <a:pt x="710" y="159"/>
                      <a:pt x="710" y="355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g7fc7ac9247_0_380"/>
              <p:cNvSpPr/>
              <p:nvPr/>
            </p:nvSpPr>
            <p:spPr>
              <a:xfrm>
                <a:off x="7432675" y="5230813"/>
                <a:ext cx="180975" cy="180975"/>
              </a:xfrm>
              <a:custGeom>
                <a:rect b="b" l="l" r="r" t="t"/>
                <a:pathLst>
                  <a:path extrusionOk="0" h="501" w="502">
                    <a:moveTo>
                      <a:pt x="0" y="0"/>
                    </a:moveTo>
                    <a:lnTo>
                      <a:pt x="501" y="500"/>
                    </a:lnTo>
                    <a:lnTo>
                      <a:pt x="501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0" name="Google Shape;390;g7fc7ac9247_0_380"/>
            <p:cNvSpPr/>
            <p:nvPr/>
          </p:nvSpPr>
          <p:spPr>
            <a:xfrm>
              <a:off x="7082331" y="-56272"/>
              <a:ext cx="731885" cy="740376"/>
            </a:xfrm>
            <a:custGeom>
              <a:rect b="b" l="l" r="r" t="t"/>
              <a:pathLst>
                <a:path extrusionOk="0" h="3079" w="3041">
                  <a:moveTo>
                    <a:pt x="1531" y="1126"/>
                  </a:moveTo>
                  <a:lnTo>
                    <a:pt x="1531" y="1126"/>
                  </a:lnTo>
                  <a:cubicBezTo>
                    <a:pt x="1303" y="1126"/>
                    <a:pt x="1119" y="1312"/>
                    <a:pt x="1119" y="1539"/>
                  </a:cubicBezTo>
                  <a:cubicBezTo>
                    <a:pt x="1119" y="1767"/>
                    <a:pt x="1303" y="1953"/>
                    <a:pt x="1531" y="1953"/>
                  </a:cubicBezTo>
                  <a:cubicBezTo>
                    <a:pt x="1759" y="1953"/>
                    <a:pt x="1945" y="1767"/>
                    <a:pt x="1945" y="1539"/>
                  </a:cubicBezTo>
                  <a:cubicBezTo>
                    <a:pt x="1945" y="1312"/>
                    <a:pt x="1759" y="1126"/>
                    <a:pt x="1531" y="1126"/>
                  </a:cubicBezTo>
                  <a:close/>
                  <a:moveTo>
                    <a:pt x="1531" y="2134"/>
                  </a:moveTo>
                  <a:lnTo>
                    <a:pt x="1531" y="2134"/>
                  </a:lnTo>
                  <a:cubicBezTo>
                    <a:pt x="1204" y="2134"/>
                    <a:pt x="938" y="1867"/>
                    <a:pt x="938" y="1539"/>
                  </a:cubicBezTo>
                  <a:cubicBezTo>
                    <a:pt x="938" y="1212"/>
                    <a:pt x="1204" y="945"/>
                    <a:pt x="1531" y="945"/>
                  </a:cubicBezTo>
                  <a:cubicBezTo>
                    <a:pt x="1859" y="945"/>
                    <a:pt x="2126" y="1212"/>
                    <a:pt x="2126" y="1539"/>
                  </a:cubicBezTo>
                  <a:cubicBezTo>
                    <a:pt x="2126" y="1867"/>
                    <a:pt x="1859" y="2134"/>
                    <a:pt x="1531" y="2134"/>
                  </a:cubicBezTo>
                  <a:close/>
                  <a:moveTo>
                    <a:pt x="834" y="2325"/>
                  </a:moveTo>
                  <a:lnTo>
                    <a:pt x="834" y="2325"/>
                  </a:lnTo>
                  <a:cubicBezTo>
                    <a:pt x="854" y="2325"/>
                    <a:pt x="874" y="2331"/>
                    <a:pt x="890" y="2344"/>
                  </a:cubicBezTo>
                  <a:cubicBezTo>
                    <a:pt x="970" y="2409"/>
                    <a:pt x="1060" y="2460"/>
                    <a:pt x="1156" y="2498"/>
                  </a:cubicBezTo>
                  <a:cubicBezTo>
                    <a:pt x="1190" y="2511"/>
                    <a:pt x="1213" y="2545"/>
                    <a:pt x="1213" y="2582"/>
                  </a:cubicBezTo>
                  <a:lnTo>
                    <a:pt x="1213" y="2853"/>
                  </a:lnTo>
                  <a:cubicBezTo>
                    <a:pt x="1213" y="2877"/>
                    <a:pt x="1233" y="2897"/>
                    <a:pt x="1257" y="2897"/>
                  </a:cubicBezTo>
                  <a:lnTo>
                    <a:pt x="1806" y="2897"/>
                  </a:lnTo>
                  <a:cubicBezTo>
                    <a:pt x="1830" y="2897"/>
                    <a:pt x="1850" y="2877"/>
                    <a:pt x="1850" y="2853"/>
                  </a:cubicBezTo>
                  <a:lnTo>
                    <a:pt x="1850" y="2582"/>
                  </a:lnTo>
                  <a:cubicBezTo>
                    <a:pt x="1850" y="2545"/>
                    <a:pt x="1873" y="2511"/>
                    <a:pt x="1908" y="2498"/>
                  </a:cubicBezTo>
                  <a:cubicBezTo>
                    <a:pt x="2003" y="2460"/>
                    <a:pt x="2093" y="2409"/>
                    <a:pt x="2173" y="2344"/>
                  </a:cubicBezTo>
                  <a:cubicBezTo>
                    <a:pt x="2202" y="2321"/>
                    <a:pt x="2243" y="2318"/>
                    <a:pt x="2275" y="2337"/>
                  </a:cubicBezTo>
                  <a:lnTo>
                    <a:pt x="2510" y="2473"/>
                  </a:lnTo>
                  <a:cubicBezTo>
                    <a:pt x="2517" y="2476"/>
                    <a:pt x="2524" y="2479"/>
                    <a:pt x="2532" y="2479"/>
                  </a:cubicBezTo>
                  <a:cubicBezTo>
                    <a:pt x="2545" y="2479"/>
                    <a:pt x="2561" y="2473"/>
                    <a:pt x="2570" y="2456"/>
                  </a:cubicBezTo>
                  <a:lnTo>
                    <a:pt x="2845" y="1981"/>
                  </a:lnTo>
                  <a:cubicBezTo>
                    <a:pt x="2853" y="1967"/>
                    <a:pt x="2851" y="1954"/>
                    <a:pt x="2849" y="1947"/>
                  </a:cubicBezTo>
                  <a:cubicBezTo>
                    <a:pt x="2848" y="1941"/>
                    <a:pt x="2842" y="1928"/>
                    <a:pt x="2829" y="1921"/>
                  </a:cubicBezTo>
                  <a:lnTo>
                    <a:pt x="2594" y="1785"/>
                  </a:lnTo>
                  <a:cubicBezTo>
                    <a:pt x="2561" y="1766"/>
                    <a:pt x="2544" y="1730"/>
                    <a:pt x="2550" y="1693"/>
                  </a:cubicBezTo>
                  <a:cubicBezTo>
                    <a:pt x="2557" y="1642"/>
                    <a:pt x="2561" y="1590"/>
                    <a:pt x="2561" y="1539"/>
                  </a:cubicBezTo>
                  <a:cubicBezTo>
                    <a:pt x="2561" y="1488"/>
                    <a:pt x="2557" y="1437"/>
                    <a:pt x="2550" y="1386"/>
                  </a:cubicBezTo>
                  <a:cubicBezTo>
                    <a:pt x="2544" y="1349"/>
                    <a:pt x="2561" y="1313"/>
                    <a:pt x="2594" y="1295"/>
                  </a:cubicBezTo>
                  <a:lnTo>
                    <a:pt x="2829" y="1158"/>
                  </a:lnTo>
                  <a:cubicBezTo>
                    <a:pt x="2842" y="1151"/>
                    <a:pt x="2848" y="1138"/>
                    <a:pt x="2849" y="1132"/>
                  </a:cubicBezTo>
                  <a:cubicBezTo>
                    <a:pt x="2851" y="1125"/>
                    <a:pt x="2853" y="1112"/>
                    <a:pt x="2845" y="1098"/>
                  </a:cubicBezTo>
                  <a:lnTo>
                    <a:pt x="2570" y="623"/>
                  </a:lnTo>
                  <a:cubicBezTo>
                    <a:pt x="2561" y="607"/>
                    <a:pt x="2545" y="601"/>
                    <a:pt x="2532" y="601"/>
                  </a:cubicBezTo>
                  <a:cubicBezTo>
                    <a:pt x="2524" y="601"/>
                    <a:pt x="2517" y="603"/>
                    <a:pt x="2510" y="607"/>
                  </a:cubicBezTo>
                  <a:lnTo>
                    <a:pt x="2275" y="742"/>
                  </a:lnTo>
                  <a:cubicBezTo>
                    <a:pt x="2243" y="760"/>
                    <a:pt x="2202" y="758"/>
                    <a:pt x="2173" y="735"/>
                  </a:cubicBezTo>
                  <a:cubicBezTo>
                    <a:pt x="2092" y="670"/>
                    <a:pt x="2003" y="618"/>
                    <a:pt x="1908" y="581"/>
                  </a:cubicBezTo>
                  <a:cubicBezTo>
                    <a:pt x="1873" y="567"/>
                    <a:pt x="1850" y="535"/>
                    <a:pt x="1850" y="497"/>
                  </a:cubicBezTo>
                  <a:lnTo>
                    <a:pt x="1850" y="225"/>
                  </a:lnTo>
                  <a:cubicBezTo>
                    <a:pt x="1850" y="201"/>
                    <a:pt x="1830" y="181"/>
                    <a:pt x="1806" y="181"/>
                  </a:cubicBezTo>
                  <a:lnTo>
                    <a:pt x="1257" y="181"/>
                  </a:lnTo>
                  <a:cubicBezTo>
                    <a:pt x="1233" y="181"/>
                    <a:pt x="1213" y="201"/>
                    <a:pt x="1213" y="225"/>
                  </a:cubicBezTo>
                  <a:lnTo>
                    <a:pt x="1213" y="497"/>
                  </a:lnTo>
                  <a:cubicBezTo>
                    <a:pt x="1213" y="535"/>
                    <a:pt x="1190" y="567"/>
                    <a:pt x="1156" y="581"/>
                  </a:cubicBezTo>
                  <a:cubicBezTo>
                    <a:pt x="1060" y="618"/>
                    <a:pt x="970" y="670"/>
                    <a:pt x="890" y="735"/>
                  </a:cubicBezTo>
                  <a:cubicBezTo>
                    <a:pt x="861" y="758"/>
                    <a:pt x="821" y="760"/>
                    <a:pt x="788" y="742"/>
                  </a:cubicBezTo>
                  <a:lnTo>
                    <a:pt x="553" y="607"/>
                  </a:lnTo>
                  <a:cubicBezTo>
                    <a:pt x="546" y="603"/>
                    <a:pt x="539" y="601"/>
                    <a:pt x="531" y="601"/>
                  </a:cubicBezTo>
                  <a:cubicBezTo>
                    <a:pt x="519" y="601"/>
                    <a:pt x="502" y="607"/>
                    <a:pt x="493" y="623"/>
                  </a:cubicBezTo>
                  <a:lnTo>
                    <a:pt x="218" y="1098"/>
                  </a:lnTo>
                  <a:cubicBezTo>
                    <a:pt x="210" y="1112"/>
                    <a:pt x="212" y="1125"/>
                    <a:pt x="214" y="1132"/>
                  </a:cubicBezTo>
                  <a:cubicBezTo>
                    <a:pt x="216" y="1138"/>
                    <a:pt x="220" y="1151"/>
                    <a:pt x="234" y="1158"/>
                  </a:cubicBezTo>
                  <a:lnTo>
                    <a:pt x="470" y="1294"/>
                  </a:lnTo>
                  <a:cubicBezTo>
                    <a:pt x="502" y="1313"/>
                    <a:pt x="519" y="1349"/>
                    <a:pt x="513" y="1386"/>
                  </a:cubicBezTo>
                  <a:cubicBezTo>
                    <a:pt x="506" y="1437"/>
                    <a:pt x="502" y="1488"/>
                    <a:pt x="502" y="1539"/>
                  </a:cubicBezTo>
                  <a:cubicBezTo>
                    <a:pt x="502" y="1590"/>
                    <a:pt x="506" y="1642"/>
                    <a:pt x="513" y="1693"/>
                  </a:cubicBezTo>
                  <a:cubicBezTo>
                    <a:pt x="519" y="1730"/>
                    <a:pt x="501" y="1766"/>
                    <a:pt x="470" y="1785"/>
                  </a:cubicBezTo>
                  <a:lnTo>
                    <a:pt x="234" y="1921"/>
                  </a:lnTo>
                  <a:cubicBezTo>
                    <a:pt x="213" y="1932"/>
                    <a:pt x="206" y="1960"/>
                    <a:pt x="218" y="1981"/>
                  </a:cubicBezTo>
                  <a:lnTo>
                    <a:pt x="493" y="2456"/>
                  </a:lnTo>
                  <a:cubicBezTo>
                    <a:pt x="502" y="2473"/>
                    <a:pt x="519" y="2479"/>
                    <a:pt x="531" y="2479"/>
                  </a:cubicBezTo>
                  <a:cubicBezTo>
                    <a:pt x="539" y="2479"/>
                    <a:pt x="546" y="2476"/>
                    <a:pt x="553" y="2473"/>
                  </a:cubicBezTo>
                  <a:lnTo>
                    <a:pt x="788" y="2337"/>
                  </a:lnTo>
                  <a:cubicBezTo>
                    <a:pt x="803" y="2328"/>
                    <a:pt x="818" y="2325"/>
                    <a:pt x="834" y="2325"/>
                  </a:cubicBezTo>
                  <a:close/>
                  <a:moveTo>
                    <a:pt x="1806" y="3078"/>
                  </a:moveTo>
                  <a:lnTo>
                    <a:pt x="1257" y="3078"/>
                  </a:lnTo>
                  <a:cubicBezTo>
                    <a:pt x="1133" y="3078"/>
                    <a:pt x="1032" y="2978"/>
                    <a:pt x="1032" y="2853"/>
                  </a:cubicBezTo>
                  <a:lnTo>
                    <a:pt x="1032" y="2642"/>
                  </a:lnTo>
                  <a:cubicBezTo>
                    <a:pt x="960" y="2609"/>
                    <a:pt x="891" y="2570"/>
                    <a:pt x="827" y="2523"/>
                  </a:cubicBezTo>
                  <a:lnTo>
                    <a:pt x="643" y="2629"/>
                  </a:lnTo>
                  <a:cubicBezTo>
                    <a:pt x="609" y="2649"/>
                    <a:pt x="571" y="2659"/>
                    <a:pt x="531" y="2659"/>
                  </a:cubicBezTo>
                  <a:cubicBezTo>
                    <a:pt x="451" y="2659"/>
                    <a:pt x="376" y="2616"/>
                    <a:pt x="336" y="2547"/>
                  </a:cubicBezTo>
                  <a:lnTo>
                    <a:pt x="61" y="2071"/>
                  </a:lnTo>
                  <a:cubicBezTo>
                    <a:pt x="0" y="1963"/>
                    <a:pt x="37" y="1826"/>
                    <a:pt x="144" y="1764"/>
                  </a:cubicBezTo>
                  <a:lnTo>
                    <a:pt x="327" y="1658"/>
                  </a:lnTo>
                  <a:cubicBezTo>
                    <a:pt x="323" y="1619"/>
                    <a:pt x="321" y="1579"/>
                    <a:pt x="321" y="1539"/>
                  </a:cubicBezTo>
                  <a:cubicBezTo>
                    <a:pt x="321" y="1500"/>
                    <a:pt x="323" y="1460"/>
                    <a:pt x="327" y="1421"/>
                  </a:cubicBezTo>
                  <a:lnTo>
                    <a:pt x="144" y="1315"/>
                  </a:lnTo>
                  <a:cubicBezTo>
                    <a:pt x="92" y="1285"/>
                    <a:pt x="55" y="1237"/>
                    <a:pt x="39" y="1179"/>
                  </a:cubicBezTo>
                  <a:cubicBezTo>
                    <a:pt x="24" y="1121"/>
                    <a:pt x="32" y="1060"/>
                    <a:pt x="62" y="1008"/>
                  </a:cubicBezTo>
                  <a:lnTo>
                    <a:pt x="336" y="532"/>
                  </a:lnTo>
                  <a:cubicBezTo>
                    <a:pt x="376" y="463"/>
                    <a:pt x="451" y="420"/>
                    <a:pt x="531" y="420"/>
                  </a:cubicBezTo>
                  <a:cubicBezTo>
                    <a:pt x="571" y="420"/>
                    <a:pt x="609" y="431"/>
                    <a:pt x="643" y="450"/>
                  </a:cubicBezTo>
                  <a:lnTo>
                    <a:pt x="827" y="556"/>
                  </a:lnTo>
                  <a:cubicBezTo>
                    <a:pt x="891" y="509"/>
                    <a:pt x="960" y="470"/>
                    <a:pt x="1032" y="437"/>
                  </a:cubicBezTo>
                  <a:lnTo>
                    <a:pt x="1032" y="225"/>
                  </a:lnTo>
                  <a:cubicBezTo>
                    <a:pt x="1032" y="102"/>
                    <a:pt x="1133" y="0"/>
                    <a:pt x="1257" y="0"/>
                  </a:cubicBezTo>
                  <a:lnTo>
                    <a:pt x="1806" y="0"/>
                  </a:lnTo>
                  <a:cubicBezTo>
                    <a:pt x="1930" y="0"/>
                    <a:pt x="2031" y="102"/>
                    <a:pt x="2031" y="225"/>
                  </a:cubicBezTo>
                  <a:lnTo>
                    <a:pt x="2031" y="437"/>
                  </a:lnTo>
                  <a:cubicBezTo>
                    <a:pt x="2103" y="470"/>
                    <a:pt x="2172" y="510"/>
                    <a:pt x="2236" y="556"/>
                  </a:cubicBezTo>
                  <a:lnTo>
                    <a:pt x="2420" y="450"/>
                  </a:lnTo>
                  <a:cubicBezTo>
                    <a:pt x="2454" y="431"/>
                    <a:pt x="2493" y="420"/>
                    <a:pt x="2532" y="420"/>
                  </a:cubicBezTo>
                  <a:cubicBezTo>
                    <a:pt x="2612" y="420"/>
                    <a:pt x="2687" y="463"/>
                    <a:pt x="2727" y="532"/>
                  </a:cubicBezTo>
                  <a:lnTo>
                    <a:pt x="3001" y="1008"/>
                  </a:lnTo>
                  <a:cubicBezTo>
                    <a:pt x="3031" y="1060"/>
                    <a:pt x="3040" y="1121"/>
                    <a:pt x="3024" y="1179"/>
                  </a:cubicBezTo>
                  <a:cubicBezTo>
                    <a:pt x="3009" y="1236"/>
                    <a:pt x="2971" y="1285"/>
                    <a:pt x="2919" y="1315"/>
                  </a:cubicBezTo>
                  <a:lnTo>
                    <a:pt x="2736" y="1421"/>
                  </a:lnTo>
                  <a:cubicBezTo>
                    <a:pt x="2740" y="1460"/>
                    <a:pt x="2742" y="1500"/>
                    <a:pt x="2742" y="1539"/>
                  </a:cubicBezTo>
                  <a:cubicBezTo>
                    <a:pt x="2742" y="1579"/>
                    <a:pt x="2740" y="1619"/>
                    <a:pt x="2736" y="1658"/>
                  </a:cubicBezTo>
                  <a:lnTo>
                    <a:pt x="2919" y="1764"/>
                  </a:lnTo>
                  <a:cubicBezTo>
                    <a:pt x="2971" y="1794"/>
                    <a:pt x="3009" y="1842"/>
                    <a:pt x="3024" y="1901"/>
                  </a:cubicBezTo>
                  <a:cubicBezTo>
                    <a:pt x="3040" y="1959"/>
                    <a:pt x="3031" y="2019"/>
                    <a:pt x="3001" y="2071"/>
                  </a:cubicBezTo>
                  <a:lnTo>
                    <a:pt x="2727" y="2547"/>
                  </a:lnTo>
                  <a:cubicBezTo>
                    <a:pt x="2687" y="2616"/>
                    <a:pt x="2612" y="2659"/>
                    <a:pt x="2532" y="2659"/>
                  </a:cubicBezTo>
                  <a:cubicBezTo>
                    <a:pt x="2493" y="2659"/>
                    <a:pt x="2454" y="2649"/>
                    <a:pt x="2420" y="2629"/>
                  </a:cubicBezTo>
                  <a:lnTo>
                    <a:pt x="2236" y="2523"/>
                  </a:lnTo>
                  <a:cubicBezTo>
                    <a:pt x="2172" y="2570"/>
                    <a:pt x="2103" y="2609"/>
                    <a:pt x="2031" y="2642"/>
                  </a:cubicBezTo>
                  <a:lnTo>
                    <a:pt x="2031" y="2853"/>
                  </a:lnTo>
                  <a:cubicBezTo>
                    <a:pt x="2031" y="2978"/>
                    <a:pt x="1930" y="3078"/>
                    <a:pt x="1806" y="3078"/>
                  </a:cubicBezTo>
                  <a:close/>
                </a:path>
              </a:pathLst>
            </a:custGeom>
            <a:solidFill>
              <a:srgbClr val="077E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rgbClr val="10132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g7fc7ac9247_0_380"/>
            <p:cNvSpPr/>
            <p:nvPr/>
          </p:nvSpPr>
          <p:spPr>
            <a:xfrm>
              <a:off x="4806181" y="-517048"/>
              <a:ext cx="1289816" cy="1259060"/>
            </a:xfrm>
            <a:custGeom>
              <a:rect b="b" l="l" r="r" t="t"/>
              <a:pathLst>
                <a:path extrusionOk="0" h="5233" w="5361">
                  <a:moveTo>
                    <a:pt x="4901" y="3002"/>
                  </a:moveTo>
                  <a:lnTo>
                    <a:pt x="4901" y="3002"/>
                  </a:lnTo>
                  <a:cubicBezTo>
                    <a:pt x="4885" y="3002"/>
                    <a:pt x="4869" y="2998"/>
                    <a:pt x="4855" y="2990"/>
                  </a:cubicBezTo>
                  <a:lnTo>
                    <a:pt x="4660" y="2876"/>
                  </a:lnTo>
                  <a:cubicBezTo>
                    <a:pt x="4627" y="2858"/>
                    <a:pt x="4610" y="2822"/>
                    <a:pt x="4616" y="2785"/>
                  </a:cubicBezTo>
                  <a:cubicBezTo>
                    <a:pt x="4630" y="2689"/>
                    <a:pt x="4637" y="2591"/>
                    <a:pt x="4637" y="2493"/>
                  </a:cubicBezTo>
                  <a:cubicBezTo>
                    <a:pt x="4637" y="2396"/>
                    <a:pt x="4630" y="2297"/>
                    <a:pt x="4616" y="2201"/>
                  </a:cubicBezTo>
                  <a:cubicBezTo>
                    <a:pt x="4610" y="2164"/>
                    <a:pt x="4627" y="2128"/>
                    <a:pt x="4660" y="2109"/>
                  </a:cubicBezTo>
                  <a:lnTo>
                    <a:pt x="5089" y="1861"/>
                  </a:lnTo>
                  <a:cubicBezTo>
                    <a:pt x="5126" y="1841"/>
                    <a:pt x="5151" y="1807"/>
                    <a:pt x="5162" y="1767"/>
                  </a:cubicBezTo>
                  <a:cubicBezTo>
                    <a:pt x="5172" y="1727"/>
                    <a:pt x="5167" y="1684"/>
                    <a:pt x="5147" y="1649"/>
                  </a:cubicBezTo>
                  <a:lnTo>
                    <a:pt x="4959" y="1324"/>
                  </a:lnTo>
                  <a:cubicBezTo>
                    <a:pt x="4934" y="1281"/>
                    <a:pt x="4949" y="1225"/>
                    <a:pt x="4992" y="1201"/>
                  </a:cubicBezTo>
                  <a:cubicBezTo>
                    <a:pt x="5036" y="1176"/>
                    <a:pt x="5091" y="1190"/>
                    <a:pt x="5116" y="1234"/>
                  </a:cubicBezTo>
                  <a:lnTo>
                    <a:pt x="5303" y="1559"/>
                  </a:lnTo>
                  <a:cubicBezTo>
                    <a:pt x="5348" y="1636"/>
                    <a:pt x="5360" y="1727"/>
                    <a:pt x="5336" y="1813"/>
                  </a:cubicBezTo>
                  <a:cubicBezTo>
                    <a:pt x="5313" y="1900"/>
                    <a:pt x="5258" y="1973"/>
                    <a:pt x="5180" y="2017"/>
                  </a:cubicBezTo>
                  <a:lnTo>
                    <a:pt x="4802" y="2236"/>
                  </a:lnTo>
                  <a:cubicBezTo>
                    <a:pt x="4813" y="2321"/>
                    <a:pt x="4818" y="2407"/>
                    <a:pt x="4818" y="2493"/>
                  </a:cubicBezTo>
                  <a:cubicBezTo>
                    <a:pt x="4818" y="2579"/>
                    <a:pt x="4813" y="2665"/>
                    <a:pt x="4802" y="2750"/>
                  </a:cubicBezTo>
                  <a:lnTo>
                    <a:pt x="4946" y="2833"/>
                  </a:lnTo>
                  <a:cubicBezTo>
                    <a:pt x="4989" y="2858"/>
                    <a:pt x="5004" y="2914"/>
                    <a:pt x="4978" y="2956"/>
                  </a:cubicBezTo>
                  <a:cubicBezTo>
                    <a:pt x="4962" y="2986"/>
                    <a:pt x="4932" y="3002"/>
                    <a:pt x="4901" y="3002"/>
                  </a:cubicBezTo>
                  <a:close/>
                  <a:moveTo>
                    <a:pt x="2680" y="1662"/>
                  </a:moveTo>
                  <a:lnTo>
                    <a:pt x="2680" y="1662"/>
                  </a:lnTo>
                  <a:cubicBezTo>
                    <a:pt x="2222" y="1662"/>
                    <a:pt x="1849" y="2035"/>
                    <a:pt x="1849" y="2493"/>
                  </a:cubicBezTo>
                  <a:cubicBezTo>
                    <a:pt x="1849" y="2951"/>
                    <a:pt x="2222" y="3323"/>
                    <a:pt x="2680" y="3323"/>
                  </a:cubicBezTo>
                  <a:cubicBezTo>
                    <a:pt x="3138" y="3323"/>
                    <a:pt x="3510" y="2951"/>
                    <a:pt x="3510" y="2493"/>
                  </a:cubicBezTo>
                  <a:cubicBezTo>
                    <a:pt x="3510" y="2035"/>
                    <a:pt x="3138" y="1662"/>
                    <a:pt x="2680" y="1662"/>
                  </a:cubicBezTo>
                  <a:close/>
                  <a:moveTo>
                    <a:pt x="2680" y="3504"/>
                  </a:moveTo>
                  <a:lnTo>
                    <a:pt x="2680" y="3504"/>
                  </a:lnTo>
                  <a:cubicBezTo>
                    <a:pt x="2122" y="3504"/>
                    <a:pt x="1668" y="3051"/>
                    <a:pt x="1668" y="2493"/>
                  </a:cubicBezTo>
                  <a:cubicBezTo>
                    <a:pt x="1668" y="1935"/>
                    <a:pt x="2122" y="1481"/>
                    <a:pt x="2680" y="1481"/>
                  </a:cubicBezTo>
                  <a:cubicBezTo>
                    <a:pt x="3237" y="1481"/>
                    <a:pt x="3691" y="1935"/>
                    <a:pt x="3691" y="2493"/>
                  </a:cubicBezTo>
                  <a:cubicBezTo>
                    <a:pt x="3691" y="3051"/>
                    <a:pt x="3237" y="3504"/>
                    <a:pt x="2680" y="3504"/>
                  </a:cubicBezTo>
                  <a:close/>
                  <a:moveTo>
                    <a:pt x="3182" y="5232"/>
                  </a:moveTo>
                  <a:lnTo>
                    <a:pt x="2178" y="5232"/>
                  </a:lnTo>
                  <a:cubicBezTo>
                    <a:pt x="1992" y="5232"/>
                    <a:pt x="1841" y="5081"/>
                    <a:pt x="1841" y="4896"/>
                  </a:cubicBezTo>
                  <a:lnTo>
                    <a:pt x="1841" y="4460"/>
                  </a:lnTo>
                  <a:cubicBezTo>
                    <a:pt x="1683" y="4393"/>
                    <a:pt x="1533" y="4306"/>
                    <a:pt x="1395" y="4203"/>
                  </a:cubicBezTo>
                  <a:lnTo>
                    <a:pt x="1018" y="4421"/>
                  </a:lnTo>
                  <a:cubicBezTo>
                    <a:pt x="941" y="4465"/>
                    <a:pt x="850" y="4477"/>
                    <a:pt x="764" y="4454"/>
                  </a:cubicBezTo>
                  <a:cubicBezTo>
                    <a:pt x="676" y="4431"/>
                    <a:pt x="604" y="4375"/>
                    <a:pt x="559" y="4298"/>
                  </a:cubicBezTo>
                  <a:lnTo>
                    <a:pt x="56" y="3428"/>
                  </a:lnTo>
                  <a:cubicBezTo>
                    <a:pt x="12" y="3350"/>
                    <a:pt x="0" y="3259"/>
                    <a:pt x="23" y="3173"/>
                  </a:cubicBezTo>
                  <a:cubicBezTo>
                    <a:pt x="46" y="3086"/>
                    <a:pt x="102" y="3013"/>
                    <a:pt x="179" y="2968"/>
                  </a:cubicBezTo>
                  <a:lnTo>
                    <a:pt x="557" y="2750"/>
                  </a:lnTo>
                  <a:cubicBezTo>
                    <a:pt x="547" y="2664"/>
                    <a:pt x="541" y="2578"/>
                    <a:pt x="541" y="2493"/>
                  </a:cubicBezTo>
                  <a:cubicBezTo>
                    <a:pt x="541" y="2407"/>
                    <a:pt x="547" y="2321"/>
                    <a:pt x="557" y="2236"/>
                  </a:cubicBezTo>
                  <a:lnTo>
                    <a:pt x="180" y="2017"/>
                  </a:lnTo>
                  <a:cubicBezTo>
                    <a:pt x="102" y="1973"/>
                    <a:pt x="46" y="1900"/>
                    <a:pt x="24" y="1813"/>
                  </a:cubicBezTo>
                  <a:cubicBezTo>
                    <a:pt x="0" y="1727"/>
                    <a:pt x="12" y="1636"/>
                    <a:pt x="56" y="1559"/>
                  </a:cubicBezTo>
                  <a:lnTo>
                    <a:pt x="559" y="688"/>
                  </a:lnTo>
                  <a:cubicBezTo>
                    <a:pt x="604" y="611"/>
                    <a:pt x="676" y="555"/>
                    <a:pt x="763" y="532"/>
                  </a:cubicBezTo>
                  <a:cubicBezTo>
                    <a:pt x="850" y="508"/>
                    <a:pt x="940" y="521"/>
                    <a:pt x="1018" y="565"/>
                  </a:cubicBezTo>
                  <a:lnTo>
                    <a:pt x="1396" y="783"/>
                  </a:lnTo>
                  <a:cubicBezTo>
                    <a:pt x="1533" y="679"/>
                    <a:pt x="1683" y="593"/>
                    <a:pt x="1841" y="526"/>
                  </a:cubicBezTo>
                  <a:lnTo>
                    <a:pt x="1841" y="90"/>
                  </a:lnTo>
                  <a:cubicBezTo>
                    <a:pt x="1841" y="40"/>
                    <a:pt x="1882" y="0"/>
                    <a:pt x="1932" y="0"/>
                  </a:cubicBezTo>
                  <a:cubicBezTo>
                    <a:pt x="1981" y="0"/>
                    <a:pt x="2022" y="40"/>
                    <a:pt x="2022" y="90"/>
                  </a:cubicBezTo>
                  <a:lnTo>
                    <a:pt x="2022" y="586"/>
                  </a:lnTo>
                  <a:cubicBezTo>
                    <a:pt x="2022" y="624"/>
                    <a:pt x="1999" y="657"/>
                    <a:pt x="1965" y="670"/>
                  </a:cubicBezTo>
                  <a:cubicBezTo>
                    <a:pt x="1783" y="742"/>
                    <a:pt x="1613" y="840"/>
                    <a:pt x="1460" y="962"/>
                  </a:cubicBezTo>
                  <a:cubicBezTo>
                    <a:pt x="1431" y="986"/>
                    <a:pt x="1390" y="989"/>
                    <a:pt x="1358" y="970"/>
                  </a:cubicBezTo>
                  <a:lnTo>
                    <a:pt x="927" y="722"/>
                  </a:lnTo>
                  <a:cubicBezTo>
                    <a:pt x="892" y="701"/>
                    <a:pt x="850" y="696"/>
                    <a:pt x="810" y="706"/>
                  </a:cubicBezTo>
                  <a:cubicBezTo>
                    <a:pt x="769" y="717"/>
                    <a:pt x="736" y="743"/>
                    <a:pt x="715" y="779"/>
                  </a:cubicBezTo>
                  <a:lnTo>
                    <a:pt x="213" y="1649"/>
                  </a:lnTo>
                  <a:cubicBezTo>
                    <a:pt x="193" y="1685"/>
                    <a:pt x="187" y="1727"/>
                    <a:pt x="198" y="1767"/>
                  </a:cubicBezTo>
                  <a:cubicBezTo>
                    <a:pt x="208" y="1807"/>
                    <a:pt x="234" y="1841"/>
                    <a:pt x="270" y="1861"/>
                  </a:cubicBezTo>
                  <a:lnTo>
                    <a:pt x="700" y="2109"/>
                  </a:lnTo>
                  <a:cubicBezTo>
                    <a:pt x="732" y="2128"/>
                    <a:pt x="749" y="2164"/>
                    <a:pt x="744" y="2201"/>
                  </a:cubicBezTo>
                  <a:cubicBezTo>
                    <a:pt x="729" y="2298"/>
                    <a:pt x="722" y="2396"/>
                    <a:pt x="722" y="2493"/>
                  </a:cubicBezTo>
                  <a:cubicBezTo>
                    <a:pt x="722" y="2590"/>
                    <a:pt x="729" y="2688"/>
                    <a:pt x="744" y="2785"/>
                  </a:cubicBezTo>
                  <a:cubicBezTo>
                    <a:pt x="749" y="2822"/>
                    <a:pt x="732" y="2858"/>
                    <a:pt x="700" y="2876"/>
                  </a:cubicBezTo>
                  <a:lnTo>
                    <a:pt x="269" y="3125"/>
                  </a:lnTo>
                  <a:cubicBezTo>
                    <a:pt x="234" y="3146"/>
                    <a:pt x="208" y="3179"/>
                    <a:pt x="198" y="3219"/>
                  </a:cubicBezTo>
                  <a:cubicBezTo>
                    <a:pt x="187" y="3259"/>
                    <a:pt x="193" y="3301"/>
                    <a:pt x="213" y="3337"/>
                  </a:cubicBezTo>
                  <a:lnTo>
                    <a:pt x="715" y="4208"/>
                  </a:lnTo>
                  <a:cubicBezTo>
                    <a:pt x="736" y="4243"/>
                    <a:pt x="769" y="4269"/>
                    <a:pt x="810" y="4279"/>
                  </a:cubicBezTo>
                  <a:cubicBezTo>
                    <a:pt x="850" y="4290"/>
                    <a:pt x="892" y="4284"/>
                    <a:pt x="927" y="4264"/>
                  </a:cubicBezTo>
                  <a:lnTo>
                    <a:pt x="1358" y="4015"/>
                  </a:lnTo>
                  <a:cubicBezTo>
                    <a:pt x="1390" y="3997"/>
                    <a:pt x="1431" y="4000"/>
                    <a:pt x="1460" y="4023"/>
                  </a:cubicBezTo>
                  <a:cubicBezTo>
                    <a:pt x="1612" y="4145"/>
                    <a:pt x="1782" y="4244"/>
                    <a:pt x="1965" y="4315"/>
                  </a:cubicBezTo>
                  <a:cubicBezTo>
                    <a:pt x="1999" y="4329"/>
                    <a:pt x="2022" y="4362"/>
                    <a:pt x="2022" y="4400"/>
                  </a:cubicBezTo>
                  <a:lnTo>
                    <a:pt x="2022" y="4896"/>
                  </a:lnTo>
                  <a:cubicBezTo>
                    <a:pt x="2022" y="4982"/>
                    <a:pt x="2092" y="5051"/>
                    <a:pt x="2178" y="5051"/>
                  </a:cubicBezTo>
                  <a:lnTo>
                    <a:pt x="3182" y="5051"/>
                  </a:lnTo>
                  <a:cubicBezTo>
                    <a:pt x="3268" y="5051"/>
                    <a:pt x="3338" y="4982"/>
                    <a:pt x="3338" y="4896"/>
                  </a:cubicBezTo>
                  <a:lnTo>
                    <a:pt x="3338" y="4400"/>
                  </a:lnTo>
                  <a:cubicBezTo>
                    <a:pt x="3338" y="4362"/>
                    <a:pt x="3360" y="4329"/>
                    <a:pt x="3395" y="4315"/>
                  </a:cubicBezTo>
                  <a:cubicBezTo>
                    <a:pt x="3577" y="4244"/>
                    <a:pt x="3747" y="4146"/>
                    <a:pt x="3900" y="4023"/>
                  </a:cubicBezTo>
                  <a:cubicBezTo>
                    <a:pt x="3929" y="4000"/>
                    <a:pt x="3970" y="3997"/>
                    <a:pt x="4001" y="4015"/>
                  </a:cubicBezTo>
                  <a:lnTo>
                    <a:pt x="4432" y="4264"/>
                  </a:lnTo>
                  <a:cubicBezTo>
                    <a:pt x="4506" y="4307"/>
                    <a:pt x="4602" y="4282"/>
                    <a:pt x="4644" y="4207"/>
                  </a:cubicBezTo>
                  <a:lnTo>
                    <a:pt x="4844" y="3863"/>
                  </a:lnTo>
                  <a:cubicBezTo>
                    <a:pt x="4868" y="3819"/>
                    <a:pt x="4923" y="3805"/>
                    <a:pt x="4967" y="3829"/>
                  </a:cubicBezTo>
                  <a:cubicBezTo>
                    <a:pt x="5010" y="3855"/>
                    <a:pt x="5025" y="3910"/>
                    <a:pt x="5000" y="3952"/>
                  </a:cubicBezTo>
                  <a:lnTo>
                    <a:pt x="4801" y="4298"/>
                  </a:lnTo>
                  <a:cubicBezTo>
                    <a:pt x="4708" y="4458"/>
                    <a:pt x="4502" y="4514"/>
                    <a:pt x="4341" y="4421"/>
                  </a:cubicBezTo>
                  <a:lnTo>
                    <a:pt x="3964" y="4203"/>
                  </a:lnTo>
                  <a:cubicBezTo>
                    <a:pt x="3826" y="4306"/>
                    <a:pt x="3677" y="4393"/>
                    <a:pt x="3518" y="4460"/>
                  </a:cubicBezTo>
                  <a:lnTo>
                    <a:pt x="3518" y="4896"/>
                  </a:lnTo>
                  <a:cubicBezTo>
                    <a:pt x="3518" y="5081"/>
                    <a:pt x="3368" y="5232"/>
                    <a:pt x="3182" y="5232"/>
                  </a:cubicBezTo>
                  <a:close/>
                </a:path>
              </a:pathLst>
            </a:custGeom>
            <a:solidFill>
              <a:srgbClr val="D90B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rgbClr val="10132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2" name="Google Shape;392;g7fc7ac9247_0_380"/>
            <p:cNvGrpSpPr/>
            <p:nvPr/>
          </p:nvGrpSpPr>
          <p:grpSpPr>
            <a:xfrm>
              <a:off x="7512959" y="221319"/>
              <a:ext cx="1227305" cy="1584790"/>
              <a:chOff x="3309938" y="4121150"/>
              <a:chExt cx="1836733" cy="2371730"/>
            </a:xfrm>
          </p:grpSpPr>
          <p:sp>
            <p:nvSpPr>
              <p:cNvPr id="393" name="Google Shape;393;g7fc7ac9247_0_380"/>
              <p:cNvSpPr/>
              <p:nvPr/>
            </p:nvSpPr>
            <p:spPr>
              <a:xfrm>
                <a:off x="4108450" y="5248275"/>
                <a:ext cx="290512" cy="741362"/>
              </a:xfrm>
              <a:custGeom>
                <a:rect b="b" l="l" r="r" t="t"/>
                <a:pathLst>
                  <a:path extrusionOk="0" h="2061" w="808">
                    <a:moveTo>
                      <a:pt x="487" y="144"/>
                    </a:moveTo>
                    <a:lnTo>
                      <a:pt x="487" y="144"/>
                    </a:lnTo>
                    <a:cubicBezTo>
                      <a:pt x="705" y="175"/>
                      <a:pt x="804" y="344"/>
                      <a:pt x="804" y="585"/>
                    </a:cubicBezTo>
                    <a:lnTo>
                      <a:pt x="804" y="633"/>
                    </a:lnTo>
                    <a:lnTo>
                      <a:pt x="617" y="633"/>
                    </a:lnTo>
                    <a:lnTo>
                      <a:pt x="617" y="572"/>
                    </a:lnTo>
                    <a:cubicBezTo>
                      <a:pt x="617" y="413"/>
                      <a:pt x="553" y="316"/>
                      <a:pt x="410" y="316"/>
                    </a:cubicBezTo>
                    <a:cubicBezTo>
                      <a:pt x="269" y="316"/>
                      <a:pt x="205" y="413"/>
                      <a:pt x="205" y="572"/>
                    </a:cubicBezTo>
                    <a:cubicBezTo>
                      <a:pt x="205" y="974"/>
                      <a:pt x="807" y="977"/>
                      <a:pt x="807" y="1481"/>
                    </a:cubicBezTo>
                    <a:cubicBezTo>
                      <a:pt x="807" y="1722"/>
                      <a:pt x="705" y="1893"/>
                      <a:pt x="487" y="1924"/>
                    </a:cubicBezTo>
                    <a:lnTo>
                      <a:pt x="487" y="2060"/>
                    </a:lnTo>
                    <a:lnTo>
                      <a:pt x="323" y="2060"/>
                    </a:lnTo>
                    <a:lnTo>
                      <a:pt x="323" y="1924"/>
                    </a:lnTo>
                    <a:cubicBezTo>
                      <a:pt x="100" y="1893"/>
                      <a:pt x="0" y="1724"/>
                      <a:pt x="0" y="1481"/>
                    </a:cubicBezTo>
                    <a:lnTo>
                      <a:pt x="0" y="1371"/>
                    </a:lnTo>
                    <a:lnTo>
                      <a:pt x="187" y="1371"/>
                    </a:lnTo>
                    <a:lnTo>
                      <a:pt x="187" y="1494"/>
                    </a:lnTo>
                    <a:cubicBezTo>
                      <a:pt x="187" y="1656"/>
                      <a:pt x="254" y="1748"/>
                      <a:pt x="397" y="1748"/>
                    </a:cubicBezTo>
                    <a:cubicBezTo>
                      <a:pt x="543" y="1748"/>
                      <a:pt x="607" y="1656"/>
                      <a:pt x="607" y="1494"/>
                    </a:cubicBezTo>
                    <a:cubicBezTo>
                      <a:pt x="607" y="1095"/>
                      <a:pt x="8" y="1089"/>
                      <a:pt x="8" y="585"/>
                    </a:cubicBezTo>
                    <a:cubicBezTo>
                      <a:pt x="8" y="339"/>
                      <a:pt x="107" y="177"/>
                      <a:pt x="323" y="144"/>
                    </a:cubicBezTo>
                    <a:lnTo>
                      <a:pt x="323" y="0"/>
                    </a:lnTo>
                    <a:lnTo>
                      <a:pt x="487" y="0"/>
                    </a:lnTo>
                    <a:lnTo>
                      <a:pt x="487" y="144"/>
                    </a:lnTo>
                  </a:path>
                </a:pathLst>
              </a:custGeom>
              <a:solidFill>
                <a:srgbClr val="3F44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g7fc7ac9247_0_380"/>
              <p:cNvSpPr/>
              <p:nvPr/>
            </p:nvSpPr>
            <p:spPr>
              <a:xfrm>
                <a:off x="3309938" y="4754563"/>
                <a:ext cx="1836733" cy="1738317"/>
              </a:xfrm>
              <a:custGeom>
                <a:rect b="b" l="l" r="r" t="t"/>
                <a:pathLst>
                  <a:path extrusionOk="0" h="4830" w="5102">
                    <a:moveTo>
                      <a:pt x="2550" y="180"/>
                    </a:moveTo>
                    <a:lnTo>
                      <a:pt x="2550" y="180"/>
                    </a:lnTo>
                    <a:cubicBezTo>
                      <a:pt x="1952" y="180"/>
                      <a:pt x="1360" y="507"/>
                      <a:pt x="881" y="1102"/>
                    </a:cubicBezTo>
                    <a:cubicBezTo>
                      <a:pt x="449" y="1638"/>
                      <a:pt x="180" y="2329"/>
                      <a:pt x="180" y="2903"/>
                    </a:cubicBezTo>
                    <a:cubicBezTo>
                      <a:pt x="180" y="3963"/>
                      <a:pt x="1111" y="4648"/>
                      <a:pt x="2550" y="4648"/>
                    </a:cubicBezTo>
                    <a:cubicBezTo>
                      <a:pt x="3989" y="4648"/>
                      <a:pt x="4920" y="3963"/>
                      <a:pt x="4920" y="2903"/>
                    </a:cubicBezTo>
                    <a:cubicBezTo>
                      <a:pt x="4920" y="2329"/>
                      <a:pt x="4651" y="1638"/>
                      <a:pt x="4219" y="1102"/>
                    </a:cubicBezTo>
                    <a:cubicBezTo>
                      <a:pt x="3741" y="507"/>
                      <a:pt x="3149" y="180"/>
                      <a:pt x="2550" y="180"/>
                    </a:cubicBezTo>
                    <a:close/>
                    <a:moveTo>
                      <a:pt x="2550" y="4829"/>
                    </a:moveTo>
                    <a:lnTo>
                      <a:pt x="2550" y="4829"/>
                    </a:lnTo>
                    <a:cubicBezTo>
                      <a:pt x="1001" y="4829"/>
                      <a:pt x="0" y="4072"/>
                      <a:pt x="0" y="2903"/>
                    </a:cubicBezTo>
                    <a:cubicBezTo>
                      <a:pt x="0" y="1596"/>
                      <a:pt x="1176" y="0"/>
                      <a:pt x="2550" y="0"/>
                    </a:cubicBezTo>
                    <a:cubicBezTo>
                      <a:pt x="3204" y="0"/>
                      <a:pt x="3846" y="351"/>
                      <a:pt x="4360" y="989"/>
                    </a:cubicBezTo>
                    <a:cubicBezTo>
                      <a:pt x="4823" y="1564"/>
                      <a:pt x="5101" y="2280"/>
                      <a:pt x="5101" y="2903"/>
                    </a:cubicBezTo>
                    <a:cubicBezTo>
                      <a:pt x="5101" y="4072"/>
                      <a:pt x="4099" y="4829"/>
                      <a:pt x="2550" y="4829"/>
                    </a:cubicBezTo>
                    <a:close/>
                  </a:path>
                </a:pathLst>
              </a:custGeom>
              <a:solidFill>
                <a:srgbClr val="3F44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g7fc7ac9247_0_380"/>
              <p:cNvSpPr/>
              <p:nvPr/>
            </p:nvSpPr>
            <p:spPr>
              <a:xfrm>
                <a:off x="3843338" y="4121150"/>
                <a:ext cx="769934" cy="534988"/>
              </a:xfrm>
              <a:custGeom>
                <a:rect b="b" l="l" r="r" t="t"/>
                <a:pathLst>
                  <a:path extrusionOk="0" h="1488" w="2137">
                    <a:moveTo>
                      <a:pt x="224" y="181"/>
                    </a:moveTo>
                    <a:lnTo>
                      <a:pt x="1059" y="1298"/>
                    </a:lnTo>
                    <a:cubicBezTo>
                      <a:pt x="1063" y="1303"/>
                      <a:pt x="1067" y="1305"/>
                      <a:pt x="1068" y="1306"/>
                    </a:cubicBezTo>
                    <a:cubicBezTo>
                      <a:pt x="1070" y="1305"/>
                      <a:pt x="1073" y="1303"/>
                      <a:pt x="1077" y="1298"/>
                    </a:cubicBezTo>
                    <a:lnTo>
                      <a:pt x="1912" y="181"/>
                    </a:lnTo>
                    <a:lnTo>
                      <a:pt x="224" y="181"/>
                    </a:lnTo>
                    <a:close/>
                    <a:moveTo>
                      <a:pt x="1068" y="1487"/>
                    </a:moveTo>
                    <a:lnTo>
                      <a:pt x="1068" y="1487"/>
                    </a:lnTo>
                    <a:cubicBezTo>
                      <a:pt x="1009" y="1487"/>
                      <a:pt x="953" y="1457"/>
                      <a:pt x="915" y="1406"/>
                    </a:cubicBezTo>
                    <a:lnTo>
                      <a:pt x="53" y="253"/>
                    </a:lnTo>
                    <a:cubicBezTo>
                      <a:pt x="10" y="197"/>
                      <a:pt x="0" y="134"/>
                      <a:pt x="27" y="82"/>
                    </a:cubicBezTo>
                    <a:cubicBezTo>
                      <a:pt x="53" y="30"/>
                      <a:pt x="108" y="0"/>
                      <a:pt x="180" y="0"/>
                    </a:cubicBezTo>
                    <a:lnTo>
                      <a:pt x="1957" y="0"/>
                    </a:lnTo>
                    <a:cubicBezTo>
                      <a:pt x="2028" y="0"/>
                      <a:pt x="2084" y="30"/>
                      <a:pt x="2110" y="82"/>
                    </a:cubicBezTo>
                    <a:cubicBezTo>
                      <a:pt x="2136" y="134"/>
                      <a:pt x="2126" y="197"/>
                      <a:pt x="2084" y="253"/>
                    </a:cubicBezTo>
                    <a:lnTo>
                      <a:pt x="1222" y="1406"/>
                    </a:lnTo>
                    <a:cubicBezTo>
                      <a:pt x="1183" y="1457"/>
                      <a:pt x="1128" y="1487"/>
                      <a:pt x="1068" y="1487"/>
                    </a:cubicBezTo>
                    <a:close/>
                  </a:path>
                </a:pathLst>
              </a:custGeom>
              <a:solidFill>
                <a:srgbClr val="3F44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g7fc7ac9247_0_380"/>
              <p:cNvSpPr/>
              <p:nvPr/>
            </p:nvSpPr>
            <p:spPr>
              <a:xfrm>
                <a:off x="4024313" y="4597400"/>
                <a:ext cx="407987" cy="222250"/>
              </a:xfrm>
              <a:custGeom>
                <a:rect b="b" l="l" r="r" t="t"/>
                <a:pathLst>
                  <a:path extrusionOk="0" h="619" w="1132">
                    <a:moveTo>
                      <a:pt x="308" y="181"/>
                    </a:moveTo>
                    <a:lnTo>
                      <a:pt x="308" y="181"/>
                    </a:lnTo>
                    <a:cubicBezTo>
                      <a:pt x="237" y="181"/>
                      <a:pt x="180" y="239"/>
                      <a:pt x="180" y="309"/>
                    </a:cubicBezTo>
                    <a:cubicBezTo>
                      <a:pt x="180" y="380"/>
                      <a:pt x="237" y="438"/>
                      <a:pt x="308" y="438"/>
                    </a:cubicBezTo>
                    <a:lnTo>
                      <a:pt x="822" y="438"/>
                    </a:lnTo>
                    <a:cubicBezTo>
                      <a:pt x="893" y="438"/>
                      <a:pt x="950" y="380"/>
                      <a:pt x="950" y="309"/>
                    </a:cubicBezTo>
                    <a:cubicBezTo>
                      <a:pt x="950" y="239"/>
                      <a:pt x="893" y="181"/>
                      <a:pt x="822" y="181"/>
                    </a:cubicBezTo>
                    <a:lnTo>
                      <a:pt x="308" y="181"/>
                    </a:lnTo>
                    <a:close/>
                    <a:moveTo>
                      <a:pt x="822" y="618"/>
                    </a:moveTo>
                    <a:lnTo>
                      <a:pt x="308" y="618"/>
                    </a:lnTo>
                    <a:cubicBezTo>
                      <a:pt x="138" y="618"/>
                      <a:pt x="0" y="480"/>
                      <a:pt x="0" y="309"/>
                    </a:cubicBezTo>
                    <a:cubicBezTo>
                      <a:pt x="0" y="139"/>
                      <a:pt x="138" y="0"/>
                      <a:pt x="308" y="0"/>
                    </a:cubicBezTo>
                    <a:lnTo>
                      <a:pt x="822" y="0"/>
                    </a:lnTo>
                    <a:cubicBezTo>
                      <a:pt x="993" y="0"/>
                      <a:pt x="1131" y="139"/>
                      <a:pt x="1131" y="309"/>
                    </a:cubicBezTo>
                    <a:cubicBezTo>
                      <a:pt x="1131" y="480"/>
                      <a:pt x="993" y="618"/>
                      <a:pt x="822" y="618"/>
                    </a:cubicBezTo>
                    <a:close/>
                  </a:path>
                </a:pathLst>
              </a:custGeom>
              <a:solidFill>
                <a:srgbClr val="3F44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7" name="Google Shape;397;g7fc7ac9247_0_380"/>
            <p:cNvGrpSpPr/>
            <p:nvPr/>
          </p:nvGrpSpPr>
          <p:grpSpPr>
            <a:xfrm>
              <a:off x="4356302" y="808308"/>
              <a:ext cx="1245342" cy="711777"/>
              <a:chOff x="5507038" y="1647825"/>
              <a:chExt cx="1863726" cy="1065215"/>
            </a:xfrm>
          </p:grpSpPr>
          <p:sp>
            <p:nvSpPr>
              <p:cNvPr id="398" name="Google Shape;398;g7fc7ac9247_0_380"/>
              <p:cNvSpPr/>
              <p:nvPr/>
            </p:nvSpPr>
            <p:spPr>
              <a:xfrm>
                <a:off x="7092950" y="1647825"/>
                <a:ext cx="277814" cy="246062"/>
              </a:xfrm>
              <a:custGeom>
                <a:rect b="b" l="l" r="r" t="t"/>
                <a:pathLst>
                  <a:path extrusionOk="0" h="682" w="772">
                    <a:moveTo>
                      <a:pt x="43" y="307"/>
                    </a:moveTo>
                    <a:lnTo>
                      <a:pt x="43" y="307"/>
                    </a:lnTo>
                    <a:cubicBezTo>
                      <a:pt x="0" y="332"/>
                      <a:pt x="2" y="368"/>
                      <a:pt x="48" y="388"/>
                    </a:cubicBezTo>
                    <a:lnTo>
                      <a:pt x="697" y="661"/>
                    </a:lnTo>
                    <a:cubicBezTo>
                      <a:pt x="743" y="681"/>
                      <a:pt x="771" y="657"/>
                      <a:pt x="758" y="609"/>
                    </a:cubicBezTo>
                    <a:lnTo>
                      <a:pt x="624" y="67"/>
                    </a:lnTo>
                    <a:cubicBezTo>
                      <a:pt x="612" y="19"/>
                      <a:pt x="567" y="0"/>
                      <a:pt x="525" y="25"/>
                    </a:cubicBezTo>
                    <a:lnTo>
                      <a:pt x="43" y="307"/>
                    </a:ln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g7fc7ac9247_0_380"/>
              <p:cNvSpPr/>
              <p:nvPr/>
            </p:nvSpPr>
            <p:spPr>
              <a:xfrm>
                <a:off x="5507038" y="1752600"/>
                <a:ext cx="1771652" cy="960440"/>
              </a:xfrm>
              <a:custGeom>
                <a:rect b="b" l="l" r="r" t="t"/>
                <a:pathLst>
                  <a:path extrusionOk="0" h="2666" w="4923">
                    <a:moveTo>
                      <a:pt x="103" y="2665"/>
                    </a:moveTo>
                    <a:lnTo>
                      <a:pt x="103" y="2665"/>
                    </a:lnTo>
                    <a:cubicBezTo>
                      <a:pt x="88" y="2665"/>
                      <a:pt x="73" y="2661"/>
                      <a:pt x="58" y="2653"/>
                    </a:cubicBezTo>
                    <a:cubicBezTo>
                      <a:pt x="15" y="2628"/>
                      <a:pt x="0" y="2573"/>
                      <a:pt x="24" y="2530"/>
                    </a:cubicBezTo>
                    <a:lnTo>
                      <a:pt x="1093" y="655"/>
                    </a:lnTo>
                    <a:cubicBezTo>
                      <a:pt x="1127" y="596"/>
                      <a:pt x="1179" y="561"/>
                      <a:pt x="1238" y="560"/>
                    </a:cubicBezTo>
                    <a:cubicBezTo>
                      <a:pt x="1297" y="560"/>
                      <a:pt x="1351" y="591"/>
                      <a:pt x="1387" y="649"/>
                    </a:cubicBezTo>
                    <a:lnTo>
                      <a:pt x="2078" y="1753"/>
                    </a:lnTo>
                    <a:lnTo>
                      <a:pt x="2743" y="789"/>
                    </a:lnTo>
                    <a:cubicBezTo>
                      <a:pt x="2780" y="735"/>
                      <a:pt x="2834" y="705"/>
                      <a:pt x="2891" y="705"/>
                    </a:cubicBezTo>
                    <a:cubicBezTo>
                      <a:pt x="2893" y="705"/>
                      <a:pt x="2894" y="705"/>
                      <a:pt x="2895" y="705"/>
                    </a:cubicBezTo>
                    <a:cubicBezTo>
                      <a:pt x="2954" y="706"/>
                      <a:pt x="3008" y="739"/>
                      <a:pt x="3043" y="795"/>
                    </a:cubicBezTo>
                    <a:lnTo>
                      <a:pt x="3818" y="2029"/>
                    </a:lnTo>
                    <a:lnTo>
                      <a:pt x="4737" y="64"/>
                    </a:lnTo>
                    <a:cubicBezTo>
                      <a:pt x="4758" y="19"/>
                      <a:pt x="4812" y="0"/>
                      <a:pt x="4857" y="21"/>
                    </a:cubicBezTo>
                    <a:cubicBezTo>
                      <a:pt x="4903" y="42"/>
                      <a:pt x="4922" y="95"/>
                      <a:pt x="4901" y="141"/>
                    </a:cubicBezTo>
                    <a:lnTo>
                      <a:pt x="3969" y="2133"/>
                    </a:lnTo>
                    <a:cubicBezTo>
                      <a:pt x="3939" y="2197"/>
                      <a:pt x="3889" y="2235"/>
                      <a:pt x="3831" y="2238"/>
                    </a:cubicBezTo>
                    <a:cubicBezTo>
                      <a:pt x="3771" y="2242"/>
                      <a:pt x="3717" y="2210"/>
                      <a:pt x="3680" y="2151"/>
                    </a:cubicBezTo>
                    <a:lnTo>
                      <a:pt x="2891" y="893"/>
                    </a:lnTo>
                    <a:lnTo>
                      <a:pt x="2226" y="1857"/>
                    </a:lnTo>
                    <a:cubicBezTo>
                      <a:pt x="2188" y="1912"/>
                      <a:pt x="2134" y="1942"/>
                      <a:pt x="2073" y="1940"/>
                    </a:cubicBezTo>
                    <a:cubicBezTo>
                      <a:pt x="2015" y="1939"/>
                      <a:pt x="1961" y="1906"/>
                      <a:pt x="1925" y="1850"/>
                    </a:cubicBezTo>
                    <a:lnTo>
                      <a:pt x="1242" y="758"/>
                    </a:lnTo>
                    <a:lnTo>
                      <a:pt x="182" y="2619"/>
                    </a:lnTo>
                    <a:cubicBezTo>
                      <a:pt x="165" y="2648"/>
                      <a:pt x="134" y="2665"/>
                      <a:pt x="103" y="2665"/>
                    </a:cubicBez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0" name="Google Shape;400;g7fc7ac9247_0_380"/>
            <p:cNvGrpSpPr/>
            <p:nvPr/>
          </p:nvGrpSpPr>
          <p:grpSpPr>
            <a:xfrm>
              <a:off x="10332521" y="563472"/>
              <a:ext cx="1086229" cy="999241"/>
              <a:chOff x="4892675" y="3322638"/>
              <a:chExt cx="1625605" cy="1495423"/>
            </a:xfrm>
          </p:grpSpPr>
          <p:sp>
            <p:nvSpPr>
              <p:cNvPr id="401" name="Google Shape;401;g7fc7ac9247_0_380"/>
              <p:cNvSpPr/>
              <p:nvPr/>
            </p:nvSpPr>
            <p:spPr>
              <a:xfrm>
                <a:off x="5665788" y="3751263"/>
                <a:ext cx="252413" cy="642938"/>
              </a:xfrm>
              <a:custGeom>
                <a:rect b="b" l="l" r="r" t="t"/>
                <a:pathLst>
                  <a:path extrusionOk="0" h="1788" w="701">
                    <a:moveTo>
                      <a:pt x="423" y="123"/>
                    </a:moveTo>
                    <a:lnTo>
                      <a:pt x="423" y="123"/>
                    </a:lnTo>
                    <a:cubicBezTo>
                      <a:pt x="612" y="150"/>
                      <a:pt x="698" y="297"/>
                      <a:pt x="698" y="506"/>
                    </a:cubicBezTo>
                    <a:lnTo>
                      <a:pt x="698" y="548"/>
                    </a:lnTo>
                    <a:lnTo>
                      <a:pt x="536" y="548"/>
                    </a:lnTo>
                    <a:lnTo>
                      <a:pt x="536" y="495"/>
                    </a:lnTo>
                    <a:cubicBezTo>
                      <a:pt x="536" y="357"/>
                      <a:pt x="481" y="272"/>
                      <a:pt x="356" y="272"/>
                    </a:cubicBezTo>
                    <a:cubicBezTo>
                      <a:pt x="233" y="272"/>
                      <a:pt x="178" y="357"/>
                      <a:pt x="178" y="495"/>
                    </a:cubicBezTo>
                    <a:cubicBezTo>
                      <a:pt x="178" y="844"/>
                      <a:pt x="700" y="846"/>
                      <a:pt x="700" y="1284"/>
                    </a:cubicBezTo>
                    <a:cubicBezTo>
                      <a:pt x="700" y="1493"/>
                      <a:pt x="612" y="1642"/>
                      <a:pt x="423" y="1669"/>
                    </a:cubicBezTo>
                    <a:lnTo>
                      <a:pt x="423" y="1787"/>
                    </a:lnTo>
                    <a:lnTo>
                      <a:pt x="280" y="1787"/>
                    </a:lnTo>
                    <a:lnTo>
                      <a:pt x="280" y="1669"/>
                    </a:lnTo>
                    <a:cubicBezTo>
                      <a:pt x="87" y="1642"/>
                      <a:pt x="0" y="1496"/>
                      <a:pt x="0" y="1284"/>
                    </a:cubicBezTo>
                    <a:lnTo>
                      <a:pt x="0" y="1188"/>
                    </a:lnTo>
                    <a:lnTo>
                      <a:pt x="162" y="1188"/>
                    </a:lnTo>
                    <a:lnTo>
                      <a:pt x="162" y="1295"/>
                    </a:lnTo>
                    <a:cubicBezTo>
                      <a:pt x="162" y="1435"/>
                      <a:pt x="221" y="1516"/>
                      <a:pt x="345" y="1516"/>
                    </a:cubicBezTo>
                    <a:cubicBezTo>
                      <a:pt x="471" y="1516"/>
                      <a:pt x="527" y="1435"/>
                      <a:pt x="527" y="1295"/>
                    </a:cubicBezTo>
                    <a:cubicBezTo>
                      <a:pt x="527" y="948"/>
                      <a:pt x="7" y="944"/>
                      <a:pt x="7" y="506"/>
                    </a:cubicBezTo>
                    <a:cubicBezTo>
                      <a:pt x="7" y="292"/>
                      <a:pt x="94" y="152"/>
                      <a:pt x="280" y="123"/>
                    </a:cubicBezTo>
                    <a:lnTo>
                      <a:pt x="280" y="0"/>
                    </a:lnTo>
                    <a:lnTo>
                      <a:pt x="423" y="0"/>
                    </a:lnTo>
                    <a:lnTo>
                      <a:pt x="423" y="123"/>
                    </a:lnTo>
                  </a:path>
                </a:pathLst>
              </a:custGeom>
              <a:solidFill>
                <a:srgbClr val="077ED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g7fc7ac9247_0_380"/>
              <p:cNvSpPr/>
              <p:nvPr/>
            </p:nvSpPr>
            <p:spPr>
              <a:xfrm>
                <a:off x="5022850" y="3322638"/>
                <a:ext cx="1495430" cy="1495423"/>
              </a:xfrm>
              <a:custGeom>
                <a:rect b="b" l="l" r="r" t="t"/>
                <a:pathLst>
                  <a:path extrusionOk="0" h="4153" w="4154">
                    <a:moveTo>
                      <a:pt x="2076" y="181"/>
                    </a:moveTo>
                    <a:lnTo>
                      <a:pt x="2076" y="181"/>
                    </a:lnTo>
                    <a:cubicBezTo>
                      <a:pt x="1031" y="181"/>
                      <a:pt x="181" y="1032"/>
                      <a:pt x="181" y="2075"/>
                    </a:cubicBezTo>
                    <a:cubicBezTo>
                      <a:pt x="181" y="3121"/>
                      <a:pt x="1031" y="3971"/>
                      <a:pt x="2076" y="3971"/>
                    </a:cubicBezTo>
                    <a:cubicBezTo>
                      <a:pt x="3121" y="3971"/>
                      <a:pt x="3972" y="3121"/>
                      <a:pt x="3972" y="2075"/>
                    </a:cubicBezTo>
                    <a:cubicBezTo>
                      <a:pt x="3972" y="1032"/>
                      <a:pt x="3121" y="181"/>
                      <a:pt x="2076" y="181"/>
                    </a:cubicBezTo>
                    <a:close/>
                    <a:moveTo>
                      <a:pt x="2076" y="4152"/>
                    </a:moveTo>
                    <a:lnTo>
                      <a:pt x="2076" y="4152"/>
                    </a:lnTo>
                    <a:cubicBezTo>
                      <a:pt x="931" y="4152"/>
                      <a:pt x="0" y="3220"/>
                      <a:pt x="0" y="2075"/>
                    </a:cubicBezTo>
                    <a:cubicBezTo>
                      <a:pt x="0" y="932"/>
                      <a:pt x="931" y="0"/>
                      <a:pt x="2076" y="0"/>
                    </a:cubicBezTo>
                    <a:cubicBezTo>
                      <a:pt x="3221" y="0"/>
                      <a:pt x="4153" y="932"/>
                      <a:pt x="4153" y="2075"/>
                    </a:cubicBezTo>
                    <a:cubicBezTo>
                      <a:pt x="4153" y="3220"/>
                      <a:pt x="3221" y="4152"/>
                      <a:pt x="2076" y="4152"/>
                    </a:cubicBezTo>
                    <a:close/>
                  </a:path>
                </a:pathLst>
              </a:custGeom>
              <a:solidFill>
                <a:srgbClr val="077ED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g7fc7ac9247_0_380"/>
              <p:cNvSpPr/>
              <p:nvPr/>
            </p:nvSpPr>
            <p:spPr>
              <a:xfrm>
                <a:off x="4892675" y="3322638"/>
                <a:ext cx="909638" cy="1495423"/>
              </a:xfrm>
              <a:custGeom>
                <a:rect b="b" l="l" r="r" t="t"/>
                <a:pathLst>
                  <a:path extrusionOk="0" h="4153" w="2528">
                    <a:moveTo>
                      <a:pt x="2436" y="4152"/>
                    </a:moveTo>
                    <a:lnTo>
                      <a:pt x="2076" y="4152"/>
                    </a:lnTo>
                    <a:cubicBezTo>
                      <a:pt x="930" y="4152"/>
                      <a:pt x="0" y="3221"/>
                      <a:pt x="0" y="2075"/>
                    </a:cubicBezTo>
                    <a:cubicBezTo>
                      <a:pt x="0" y="932"/>
                      <a:pt x="930" y="0"/>
                      <a:pt x="2076" y="0"/>
                    </a:cubicBezTo>
                    <a:lnTo>
                      <a:pt x="2436" y="0"/>
                    </a:lnTo>
                    <a:cubicBezTo>
                      <a:pt x="2486" y="0"/>
                      <a:pt x="2527" y="41"/>
                      <a:pt x="2527" y="91"/>
                    </a:cubicBezTo>
                    <a:cubicBezTo>
                      <a:pt x="2527" y="141"/>
                      <a:pt x="2486" y="181"/>
                      <a:pt x="2436" y="181"/>
                    </a:cubicBezTo>
                    <a:lnTo>
                      <a:pt x="2076" y="181"/>
                    </a:lnTo>
                    <a:cubicBezTo>
                      <a:pt x="1030" y="181"/>
                      <a:pt x="180" y="1032"/>
                      <a:pt x="180" y="2075"/>
                    </a:cubicBezTo>
                    <a:cubicBezTo>
                      <a:pt x="180" y="3121"/>
                      <a:pt x="1030" y="3971"/>
                      <a:pt x="2076" y="3971"/>
                    </a:cubicBezTo>
                    <a:lnTo>
                      <a:pt x="2436" y="3971"/>
                    </a:lnTo>
                    <a:cubicBezTo>
                      <a:pt x="2486" y="3971"/>
                      <a:pt x="2527" y="4011"/>
                      <a:pt x="2527" y="4061"/>
                    </a:cubicBezTo>
                    <a:cubicBezTo>
                      <a:pt x="2527" y="4111"/>
                      <a:pt x="2486" y="4152"/>
                      <a:pt x="2436" y="4152"/>
                    </a:cubicBezTo>
                  </a:path>
                </a:pathLst>
              </a:custGeom>
              <a:solidFill>
                <a:srgbClr val="077ED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4" name="Google Shape;404;g7fc7ac9247_0_380"/>
            <p:cNvGrpSpPr/>
            <p:nvPr/>
          </p:nvGrpSpPr>
          <p:grpSpPr>
            <a:xfrm>
              <a:off x="8727079" y="422925"/>
              <a:ext cx="1300500" cy="1222004"/>
              <a:chOff x="3332163" y="2060575"/>
              <a:chExt cx="1946275" cy="1828800"/>
            </a:xfrm>
          </p:grpSpPr>
          <p:sp>
            <p:nvSpPr>
              <p:cNvPr id="405" name="Google Shape;405;g7fc7ac9247_0_380"/>
              <p:cNvSpPr/>
              <p:nvPr/>
            </p:nvSpPr>
            <p:spPr>
              <a:xfrm>
                <a:off x="4411663" y="2060575"/>
                <a:ext cx="273050" cy="481014"/>
              </a:xfrm>
              <a:custGeom>
                <a:rect b="b" l="l" r="r" t="t"/>
                <a:pathLst>
                  <a:path extrusionOk="0" h="1338" w="759">
                    <a:moveTo>
                      <a:pt x="181" y="1156"/>
                    </a:moveTo>
                    <a:lnTo>
                      <a:pt x="578" y="1156"/>
                    </a:lnTo>
                    <a:lnTo>
                      <a:pt x="578" y="190"/>
                    </a:lnTo>
                    <a:cubicBezTo>
                      <a:pt x="352" y="232"/>
                      <a:pt x="181" y="431"/>
                      <a:pt x="181" y="669"/>
                    </a:cubicBezTo>
                    <a:lnTo>
                      <a:pt x="181" y="1156"/>
                    </a:lnTo>
                    <a:close/>
                    <a:moveTo>
                      <a:pt x="668" y="1337"/>
                    </a:moveTo>
                    <a:lnTo>
                      <a:pt x="90" y="1337"/>
                    </a:lnTo>
                    <a:cubicBezTo>
                      <a:pt x="40" y="1337"/>
                      <a:pt x="0" y="1297"/>
                      <a:pt x="0" y="1247"/>
                    </a:cubicBezTo>
                    <a:lnTo>
                      <a:pt x="0" y="669"/>
                    </a:lnTo>
                    <a:cubicBezTo>
                      <a:pt x="0" y="300"/>
                      <a:pt x="300" y="0"/>
                      <a:pt x="668" y="0"/>
                    </a:cubicBezTo>
                    <a:cubicBezTo>
                      <a:pt x="717" y="0"/>
                      <a:pt x="758" y="41"/>
                      <a:pt x="758" y="91"/>
                    </a:cubicBezTo>
                    <a:lnTo>
                      <a:pt x="758" y="1247"/>
                    </a:lnTo>
                    <a:cubicBezTo>
                      <a:pt x="758" y="1297"/>
                      <a:pt x="717" y="1337"/>
                      <a:pt x="668" y="1337"/>
                    </a:cubicBezTo>
                    <a:close/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g7fc7ac9247_0_380"/>
              <p:cNvSpPr/>
              <p:nvPr/>
            </p:nvSpPr>
            <p:spPr>
              <a:xfrm>
                <a:off x="4991100" y="2716213"/>
                <a:ext cx="287338" cy="500063"/>
              </a:xfrm>
              <a:custGeom>
                <a:rect b="b" l="l" r="r" t="t"/>
                <a:pathLst>
                  <a:path extrusionOk="0" h="1390" w="797">
                    <a:moveTo>
                      <a:pt x="706" y="1389"/>
                    </a:moveTo>
                    <a:lnTo>
                      <a:pt x="89" y="1389"/>
                    </a:lnTo>
                    <a:cubicBezTo>
                      <a:pt x="40" y="1389"/>
                      <a:pt x="0" y="1348"/>
                      <a:pt x="0" y="1298"/>
                    </a:cubicBezTo>
                    <a:cubicBezTo>
                      <a:pt x="0" y="1248"/>
                      <a:pt x="40" y="1208"/>
                      <a:pt x="89" y="1208"/>
                    </a:cubicBezTo>
                    <a:lnTo>
                      <a:pt x="615" y="1208"/>
                    </a:lnTo>
                    <a:lnTo>
                      <a:pt x="615" y="180"/>
                    </a:lnTo>
                    <a:lnTo>
                      <a:pt x="89" y="180"/>
                    </a:lnTo>
                    <a:cubicBezTo>
                      <a:pt x="40" y="180"/>
                      <a:pt x="0" y="140"/>
                      <a:pt x="0" y="90"/>
                    </a:cubicBezTo>
                    <a:cubicBezTo>
                      <a:pt x="0" y="40"/>
                      <a:pt x="40" y="0"/>
                      <a:pt x="89" y="0"/>
                    </a:cubicBezTo>
                    <a:lnTo>
                      <a:pt x="706" y="0"/>
                    </a:lnTo>
                    <a:cubicBezTo>
                      <a:pt x="756" y="0"/>
                      <a:pt x="796" y="40"/>
                      <a:pt x="796" y="90"/>
                    </a:cubicBezTo>
                    <a:lnTo>
                      <a:pt x="796" y="1298"/>
                    </a:lnTo>
                    <a:cubicBezTo>
                      <a:pt x="796" y="1348"/>
                      <a:pt x="756" y="1389"/>
                      <a:pt x="706" y="1389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g7fc7ac9247_0_380"/>
              <p:cNvSpPr/>
              <p:nvPr/>
            </p:nvSpPr>
            <p:spPr>
              <a:xfrm>
                <a:off x="4678363" y="2614613"/>
                <a:ext cx="153987" cy="153987"/>
              </a:xfrm>
              <a:custGeom>
                <a:rect b="b" l="l" r="r" t="t"/>
                <a:pathLst>
                  <a:path extrusionOk="0" h="428" w="429">
                    <a:moveTo>
                      <a:pt x="428" y="214"/>
                    </a:moveTo>
                    <a:lnTo>
                      <a:pt x="428" y="214"/>
                    </a:lnTo>
                    <a:cubicBezTo>
                      <a:pt x="428" y="332"/>
                      <a:pt x="332" y="427"/>
                      <a:pt x="214" y="427"/>
                    </a:cubicBezTo>
                    <a:cubicBezTo>
                      <a:pt x="96" y="427"/>
                      <a:pt x="0" y="332"/>
                      <a:pt x="0" y="214"/>
                    </a:cubicBezTo>
                    <a:cubicBezTo>
                      <a:pt x="0" y="96"/>
                      <a:pt x="96" y="0"/>
                      <a:pt x="214" y="0"/>
                    </a:cubicBezTo>
                    <a:cubicBezTo>
                      <a:pt x="332" y="0"/>
                      <a:pt x="428" y="96"/>
                      <a:pt x="428" y="214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g7fc7ac9247_0_380"/>
              <p:cNvSpPr/>
              <p:nvPr/>
            </p:nvSpPr>
            <p:spPr>
              <a:xfrm>
                <a:off x="3838575" y="3552825"/>
                <a:ext cx="355601" cy="336550"/>
              </a:xfrm>
              <a:custGeom>
                <a:rect b="b" l="l" r="r" t="t"/>
                <a:pathLst>
                  <a:path extrusionOk="0" h="936" w="988">
                    <a:moveTo>
                      <a:pt x="897" y="935"/>
                    </a:moveTo>
                    <a:lnTo>
                      <a:pt x="90" y="935"/>
                    </a:lnTo>
                    <a:cubicBezTo>
                      <a:pt x="41" y="935"/>
                      <a:pt x="0" y="894"/>
                      <a:pt x="0" y="845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0" y="0"/>
                    </a:cubicBezTo>
                    <a:cubicBezTo>
                      <a:pt x="140" y="0"/>
                      <a:pt x="181" y="41"/>
                      <a:pt x="181" y="91"/>
                    </a:cubicBezTo>
                    <a:lnTo>
                      <a:pt x="181" y="755"/>
                    </a:lnTo>
                    <a:lnTo>
                      <a:pt x="806" y="755"/>
                    </a:lnTo>
                    <a:lnTo>
                      <a:pt x="806" y="430"/>
                    </a:lnTo>
                    <a:cubicBezTo>
                      <a:pt x="806" y="380"/>
                      <a:pt x="847" y="339"/>
                      <a:pt x="897" y="339"/>
                    </a:cubicBezTo>
                    <a:cubicBezTo>
                      <a:pt x="947" y="339"/>
                      <a:pt x="987" y="380"/>
                      <a:pt x="987" y="430"/>
                    </a:cubicBezTo>
                    <a:lnTo>
                      <a:pt x="987" y="845"/>
                    </a:lnTo>
                    <a:cubicBezTo>
                      <a:pt x="987" y="894"/>
                      <a:pt x="947" y="935"/>
                      <a:pt x="897" y="935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g7fc7ac9247_0_380"/>
              <p:cNvSpPr/>
              <p:nvPr/>
            </p:nvSpPr>
            <p:spPr>
              <a:xfrm>
                <a:off x="4408488" y="3552825"/>
                <a:ext cx="355599" cy="336550"/>
              </a:xfrm>
              <a:custGeom>
                <a:rect b="b" l="l" r="r" t="t"/>
                <a:pathLst>
                  <a:path extrusionOk="0" h="936" w="987">
                    <a:moveTo>
                      <a:pt x="896" y="935"/>
                    </a:moveTo>
                    <a:lnTo>
                      <a:pt x="90" y="935"/>
                    </a:lnTo>
                    <a:cubicBezTo>
                      <a:pt x="40" y="935"/>
                      <a:pt x="0" y="894"/>
                      <a:pt x="0" y="845"/>
                    </a:cubicBezTo>
                    <a:lnTo>
                      <a:pt x="0" y="430"/>
                    </a:lnTo>
                    <a:cubicBezTo>
                      <a:pt x="0" y="380"/>
                      <a:pt x="40" y="339"/>
                      <a:pt x="90" y="339"/>
                    </a:cubicBezTo>
                    <a:cubicBezTo>
                      <a:pt x="140" y="339"/>
                      <a:pt x="181" y="380"/>
                      <a:pt x="181" y="430"/>
                    </a:cubicBezTo>
                    <a:lnTo>
                      <a:pt x="181" y="755"/>
                    </a:lnTo>
                    <a:lnTo>
                      <a:pt x="805" y="755"/>
                    </a:lnTo>
                    <a:lnTo>
                      <a:pt x="805" y="91"/>
                    </a:lnTo>
                    <a:cubicBezTo>
                      <a:pt x="805" y="41"/>
                      <a:pt x="846" y="0"/>
                      <a:pt x="896" y="0"/>
                    </a:cubicBezTo>
                    <a:cubicBezTo>
                      <a:pt x="946" y="0"/>
                      <a:pt x="986" y="41"/>
                      <a:pt x="986" y="91"/>
                    </a:cubicBezTo>
                    <a:lnTo>
                      <a:pt x="986" y="845"/>
                    </a:lnTo>
                    <a:cubicBezTo>
                      <a:pt x="986" y="894"/>
                      <a:pt x="946" y="935"/>
                      <a:pt x="896" y="935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g7fc7ac9247_0_380"/>
              <p:cNvSpPr/>
              <p:nvPr/>
            </p:nvSpPr>
            <p:spPr>
              <a:xfrm>
                <a:off x="3332163" y="2924175"/>
                <a:ext cx="236536" cy="65088"/>
              </a:xfrm>
              <a:custGeom>
                <a:rect b="b" l="l" r="r" t="t"/>
                <a:pathLst>
                  <a:path extrusionOk="0" h="182" w="657">
                    <a:moveTo>
                      <a:pt x="566" y="181"/>
                    </a:moveTo>
                    <a:lnTo>
                      <a:pt x="90" y="181"/>
                    </a:lnTo>
                    <a:cubicBezTo>
                      <a:pt x="40" y="181"/>
                      <a:pt x="0" y="141"/>
                      <a:pt x="0" y="91"/>
                    </a:cubicBezTo>
                    <a:cubicBezTo>
                      <a:pt x="0" y="41"/>
                      <a:pt x="40" y="0"/>
                      <a:pt x="90" y="0"/>
                    </a:cubicBezTo>
                    <a:lnTo>
                      <a:pt x="566" y="0"/>
                    </a:lnTo>
                    <a:cubicBezTo>
                      <a:pt x="616" y="0"/>
                      <a:pt x="656" y="41"/>
                      <a:pt x="656" y="91"/>
                    </a:cubicBezTo>
                    <a:cubicBezTo>
                      <a:pt x="656" y="141"/>
                      <a:pt x="616" y="181"/>
                      <a:pt x="566" y="181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g7fc7ac9247_0_380"/>
              <p:cNvSpPr/>
              <p:nvPr/>
            </p:nvSpPr>
            <p:spPr>
              <a:xfrm>
                <a:off x="3503613" y="2165350"/>
                <a:ext cx="1581151" cy="1581148"/>
              </a:xfrm>
              <a:custGeom>
                <a:rect b="b" l="l" r="r" t="t"/>
                <a:pathLst>
                  <a:path extrusionOk="0" h="4394" w="4393">
                    <a:moveTo>
                      <a:pt x="2196" y="4393"/>
                    </a:moveTo>
                    <a:lnTo>
                      <a:pt x="2196" y="4393"/>
                    </a:lnTo>
                    <a:cubicBezTo>
                      <a:pt x="985" y="4393"/>
                      <a:pt x="0" y="3408"/>
                      <a:pt x="0" y="2197"/>
                    </a:cubicBezTo>
                    <a:cubicBezTo>
                      <a:pt x="0" y="985"/>
                      <a:pt x="985" y="0"/>
                      <a:pt x="2196" y="0"/>
                    </a:cubicBezTo>
                    <a:cubicBezTo>
                      <a:pt x="2361" y="0"/>
                      <a:pt x="2525" y="18"/>
                      <a:pt x="2683" y="54"/>
                    </a:cubicBezTo>
                    <a:cubicBezTo>
                      <a:pt x="2732" y="65"/>
                      <a:pt x="2763" y="113"/>
                      <a:pt x="2752" y="162"/>
                    </a:cubicBezTo>
                    <a:cubicBezTo>
                      <a:pt x="2740" y="211"/>
                      <a:pt x="2692" y="241"/>
                      <a:pt x="2643" y="230"/>
                    </a:cubicBezTo>
                    <a:cubicBezTo>
                      <a:pt x="2498" y="197"/>
                      <a:pt x="2347" y="181"/>
                      <a:pt x="2196" y="181"/>
                    </a:cubicBezTo>
                    <a:cubicBezTo>
                      <a:pt x="1085" y="181"/>
                      <a:pt x="181" y="1085"/>
                      <a:pt x="181" y="2197"/>
                    </a:cubicBezTo>
                    <a:cubicBezTo>
                      <a:pt x="181" y="3308"/>
                      <a:pt x="1085" y="4212"/>
                      <a:pt x="2196" y="4212"/>
                    </a:cubicBezTo>
                    <a:cubicBezTo>
                      <a:pt x="3307" y="4212"/>
                      <a:pt x="4211" y="3308"/>
                      <a:pt x="4211" y="2197"/>
                    </a:cubicBezTo>
                    <a:cubicBezTo>
                      <a:pt x="4211" y="1452"/>
                      <a:pt x="3804" y="772"/>
                      <a:pt x="3149" y="419"/>
                    </a:cubicBezTo>
                    <a:cubicBezTo>
                      <a:pt x="3105" y="396"/>
                      <a:pt x="3088" y="341"/>
                      <a:pt x="3112" y="297"/>
                    </a:cubicBezTo>
                    <a:cubicBezTo>
                      <a:pt x="3136" y="253"/>
                      <a:pt x="3190" y="236"/>
                      <a:pt x="3233" y="260"/>
                    </a:cubicBezTo>
                    <a:cubicBezTo>
                      <a:pt x="3948" y="644"/>
                      <a:pt x="4392" y="1386"/>
                      <a:pt x="4392" y="2197"/>
                    </a:cubicBezTo>
                    <a:cubicBezTo>
                      <a:pt x="4392" y="3408"/>
                      <a:pt x="3406" y="4393"/>
                      <a:pt x="2196" y="4393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2" name="Google Shape;412;g7fc7ac9247_0_380"/>
            <p:cNvGrpSpPr/>
            <p:nvPr/>
          </p:nvGrpSpPr>
          <p:grpSpPr>
            <a:xfrm>
              <a:off x="10961298" y="138781"/>
              <a:ext cx="1183818" cy="596149"/>
              <a:chOff x="5826125" y="2760663"/>
              <a:chExt cx="1771652" cy="892172"/>
            </a:xfrm>
          </p:grpSpPr>
          <p:sp>
            <p:nvSpPr>
              <p:cNvPr id="413" name="Google Shape;413;g7fc7ac9247_0_380"/>
              <p:cNvSpPr/>
              <p:nvPr/>
            </p:nvSpPr>
            <p:spPr>
              <a:xfrm>
                <a:off x="5826125" y="2760663"/>
                <a:ext cx="1771652" cy="892172"/>
              </a:xfrm>
              <a:custGeom>
                <a:rect b="b" l="l" r="r" t="t"/>
                <a:pathLst>
                  <a:path extrusionOk="0" h="2477" w="4923">
                    <a:moveTo>
                      <a:pt x="4741" y="2476"/>
                    </a:moveTo>
                    <a:lnTo>
                      <a:pt x="1800" y="2476"/>
                    </a:lnTo>
                    <a:cubicBezTo>
                      <a:pt x="1751" y="2476"/>
                      <a:pt x="1710" y="2436"/>
                      <a:pt x="1710" y="2386"/>
                    </a:cubicBezTo>
                    <a:cubicBezTo>
                      <a:pt x="1710" y="2336"/>
                      <a:pt x="1751" y="2295"/>
                      <a:pt x="1800" y="2295"/>
                    </a:cubicBezTo>
                    <a:lnTo>
                      <a:pt x="4741" y="2295"/>
                    </a:lnTo>
                    <a:lnTo>
                      <a:pt x="4741" y="181"/>
                    </a:lnTo>
                    <a:lnTo>
                      <a:pt x="181" y="181"/>
                    </a:lnTo>
                    <a:lnTo>
                      <a:pt x="181" y="1382"/>
                    </a:lnTo>
                    <a:cubicBezTo>
                      <a:pt x="181" y="1432"/>
                      <a:pt x="141" y="1472"/>
                      <a:pt x="91" y="1472"/>
                    </a:cubicBezTo>
                    <a:cubicBezTo>
                      <a:pt x="41" y="1472"/>
                      <a:pt x="0" y="1432"/>
                      <a:pt x="0" y="1382"/>
                    </a:cubicBezTo>
                    <a:lnTo>
                      <a:pt x="0" y="181"/>
                    </a:lnTo>
                    <a:cubicBezTo>
                      <a:pt x="0" y="82"/>
                      <a:pt x="81" y="0"/>
                      <a:pt x="181" y="0"/>
                    </a:cubicBezTo>
                    <a:lnTo>
                      <a:pt x="4741" y="0"/>
                    </a:lnTo>
                    <a:cubicBezTo>
                      <a:pt x="4841" y="0"/>
                      <a:pt x="4922" y="82"/>
                      <a:pt x="4922" y="181"/>
                    </a:cubicBezTo>
                    <a:lnTo>
                      <a:pt x="4922" y="2295"/>
                    </a:lnTo>
                    <a:cubicBezTo>
                      <a:pt x="4922" y="2395"/>
                      <a:pt x="4841" y="2476"/>
                      <a:pt x="4741" y="2476"/>
                    </a:cubicBezTo>
                  </a:path>
                </a:pathLst>
              </a:custGeom>
              <a:solidFill>
                <a:srgbClr val="F53C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g7fc7ac9247_0_380"/>
              <p:cNvSpPr/>
              <p:nvPr/>
            </p:nvSpPr>
            <p:spPr>
              <a:xfrm>
                <a:off x="6097588" y="2955925"/>
                <a:ext cx="923926" cy="85725"/>
              </a:xfrm>
              <a:custGeom>
                <a:rect b="b" l="l" r="r" t="t"/>
                <a:pathLst>
                  <a:path extrusionOk="0" h="238" w="2565">
                    <a:moveTo>
                      <a:pt x="2564" y="192"/>
                    </a:moveTo>
                    <a:lnTo>
                      <a:pt x="2564" y="192"/>
                    </a:lnTo>
                    <a:cubicBezTo>
                      <a:pt x="2564" y="216"/>
                      <a:pt x="2543" y="237"/>
                      <a:pt x="2519" y="237"/>
                    </a:cubicBezTo>
                    <a:lnTo>
                      <a:pt x="45" y="237"/>
                    </a:lnTo>
                    <a:cubicBezTo>
                      <a:pt x="21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1" y="0"/>
                      <a:pt x="45" y="0"/>
                    </a:cubicBezTo>
                    <a:lnTo>
                      <a:pt x="2519" y="0"/>
                    </a:lnTo>
                    <a:cubicBezTo>
                      <a:pt x="2543" y="0"/>
                      <a:pt x="2564" y="21"/>
                      <a:pt x="2564" y="45"/>
                    </a:cubicBezTo>
                    <a:lnTo>
                      <a:pt x="2564" y="192"/>
                    </a:lnTo>
                  </a:path>
                </a:pathLst>
              </a:custGeom>
              <a:solidFill>
                <a:srgbClr val="F53C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g7fc7ac9247_0_380"/>
              <p:cNvSpPr/>
              <p:nvPr/>
            </p:nvSpPr>
            <p:spPr>
              <a:xfrm>
                <a:off x="7070725" y="2955925"/>
                <a:ext cx="257176" cy="85725"/>
              </a:xfrm>
              <a:custGeom>
                <a:rect b="b" l="l" r="r" t="t"/>
                <a:pathLst>
                  <a:path extrusionOk="0" h="238" w="714">
                    <a:moveTo>
                      <a:pt x="713" y="192"/>
                    </a:moveTo>
                    <a:lnTo>
                      <a:pt x="713" y="192"/>
                    </a:lnTo>
                    <a:cubicBezTo>
                      <a:pt x="713" y="216"/>
                      <a:pt x="693" y="237"/>
                      <a:pt x="668" y="237"/>
                    </a:cubicBezTo>
                    <a:lnTo>
                      <a:pt x="45" y="237"/>
                    </a:lnTo>
                    <a:cubicBezTo>
                      <a:pt x="20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0" y="0"/>
                      <a:pt x="45" y="0"/>
                    </a:cubicBezTo>
                    <a:lnTo>
                      <a:pt x="668" y="0"/>
                    </a:lnTo>
                    <a:cubicBezTo>
                      <a:pt x="693" y="0"/>
                      <a:pt x="713" y="21"/>
                      <a:pt x="713" y="45"/>
                    </a:cubicBezTo>
                    <a:lnTo>
                      <a:pt x="713" y="192"/>
                    </a:lnTo>
                  </a:path>
                </a:pathLst>
              </a:custGeom>
              <a:solidFill>
                <a:srgbClr val="F53C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g7fc7ac9247_0_380"/>
              <p:cNvSpPr/>
              <p:nvPr/>
            </p:nvSpPr>
            <p:spPr>
              <a:xfrm>
                <a:off x="6108700" y="3217863"/>
                <a:ext cx="1219197" cy="34925"/>
              </a:xfrm>
              <a:custGeom>
                <a:rect b="b" l="l" r="r" t="t"/>
                <a:pathLst>
                  <a:path extrusionOk="0" h="96" w="3388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5"/>
                      <a:pt x="3367" y="95"/>
                      <a:pt x="3342" y="95"/>
                    </a:cubicBezTo>
                    <a:lnTo>
                      <a:pt x="45" y="95"/>
                    </a:lnTo>
                    <a:cubicBezTo>
                      <a:pt x="20" y="95"/>
                      <a:pt x="0" y="75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solidFill>
                <a:srgbClr val="F53C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g7fc7ac9247_0_380"/>
              <p:cNvSpPr/>
              <p:nvPr/>
            </p:nvSpPr>
            <p:spPr>
              <a:xfrm>
                <a:off x="6108700" y="3144838"/>
                <a:ext cx="1219197" cy="34925"/>
              </a:xfrm>
              <a:custGeom>
                <a:rect b="b" l="l" r="r" t="t"/>
                <a:pathLst>
                  <a:path extrusionOk="0" h="97" w="3388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6"/>
                      <a:pt x="3367" y="96"/>
                      <a:pt x="3342" y="96"/>
                    </a:cubicBezTo>
                    <a:lnTo>
                      <a:pt x="45" y="96"/>
                    </a:lnTo>
                    <a:cubicBezTo>
                      <a:pt x="20" y="96"/>
                      <a:pt x="0" y="76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solidFill>
                <a:srgbClr val="F53C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g7fc7ac9247_0_380"/>
              <p:cNvSpPr/>
              <p:nvPr/>
            </p:nvSpPr>
            <p:spPr>
              <a:xfrm>
                <a:off x="6915150" y="3471863"/>
                <a:ext cx="504824" cy="33337"/>
              </a:xfrm>
              <a:custGeom>
                <a:rect b="b" l="l" r="r" t="t"/>
                <a:pathLst>
                  <a:path extrusionOk="0" h="92" w="1403">
                    <a:moveTo>
                      <a:pt x="1357" y="91"/>
                    </a:moveTo>
                    <a:lnTo>
                      <a:pt x="44" y="91"/>
                    </a:lnTo>
                    <a:cubicBezTo>
                      <a:pt x="20" y="91"/>
                      <a:pt x="0" y="70"/>
                      <a:pt x="0" y="46"/>
                    </a:cubicBezTo>
                    <a:cubicBezTo>
                      <a:pt x="0" y="20"/>
                      <a:pt x="20" y="0"/>
                      <a:pt x="44" y="0"/>
                    </a:cubicBezTo>
                    <a:lnTo>
                      <a:pt x="1357" y="0"/>
                    </a:lnTo>
                    <a:cubicBezTo>
                      <a:pt x="1382" y="0"/>
                      <a:pt x="1402" y="20"/>
                      <a:pt x="1402" y="46"/>
                    </a:cubicBezTo>
                    <a:cubicBezTo>
                      <a:pt x="1402" y="70"/>
                      <a:pt x="1382" y="91"/>
                      <a:pt x="1357" y="91"/>
                    </a:cubicBezTo>
                  </a:path>
                </a:pathLst>
              </a:custGeom>
              <a:solidFill>
                <a:srgbClr val="F53C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9" name="Google Shape;419;g7fc7ac9247_0_380"/>
            <p:cNvSpPr/>
            <p:nvPr/>
          </p:nvSpPr>
          <p:spPr>
            <a:xfrm rot="-2627615">
              <a:off x="9814219" y="-64106"/>
              <a:ext cx="985404" cy="866598"/>
            </a:xfrm>
            <a:custGeom>
              <a:rect b="b" l="l" r="r" t="t"/>
              <a:pathLst>
                <a:path extrusionOk="0" h="3602" w="4095">
                  <a:moveTo>
                    <a:pt x="2047" y="1486"/>
                  </a:moveTo>
                  <a:lnTo>
                    <a:pt x="2047" y="1486"/>
                  </a:lnTo>
                  <a:cubicBezTo>
                    <a:pt x="1713" y="1486"/>
                    <a:pt x="1442" y="1757"/>
                    <a:pt x="1442" y="2091"/>
                  </a:cubicBezTo>
                  <a:cubicBezTo>
                    <a:pt x="1442" y="2425"/>
                    <a:pt x="1713" y="2697"/>
                    <a:pt x="2047" y="2697"/>
                  </a:cubicBezTo>
                  <a:cubicBezTo>
                    <a:pt x="2381" y="2697"/>
                    <a:pt x="2653" y="2425"/>
                    <a:pt x="2653" y="2091"/>
                  </a:cubicBezTo>
                  <a:cubicBezTo>
                    <a:pt x="2653" y="1757"/>
                    <a:pt x="2381" y="1486"/>
                    <a:pt x="2047" y="1486"/>
                  </a:cubicBezTo>
                  <a:close/>
                  <a:moveTo>
                    <a:pt x="2047" y="2877"/>
                  </a:moveTo>
                  <a:lnTo>
                    <a:pt x="2047" y="2877"/>
                  </a:lnTo>
                  <a:cubicBezTo>
                    <a:pt x="1613" y="2877"/>
                    <a:pt x="1261" y="2525"/>
                    <a:pt x="1261" y="2091"/>
                  </a:cubicBezTo>
                  <a:cubicBezTo>
                    <a:pt x="1261" y="1657"/>
                    <a:pt x="1613" y="1305"/>
                    <a:pt x="2047" y="1305"/>
                  </a:cubicBezTo>
                  <a:cubicBezTo>
                    <a:pt x="2481" y="1305"/>
                    <a:pt x="2833" y="1657"/>
                    <a:pt x="2833" y="2091"/>
                  </a:cubicBezTo>
                  <a:cubicBezTo>
                    <a:pt x="2833" y="2525"/>
                    <a:pt x="2481" y="2877"/>
                    <a:pt x="2047" y="2877"/>
                  </a:cubicBezTo>
                  <a:close/>
                  <a:moveTo>
                    <a:pt x="3456" y="3601"/>
                  </a:moveTo>
                  <a:lnTo>
                    <a:pt x="3456" y="3601"/>
                  </a:lnTo>
                  <a:cubicBezTo>
                    <a:pt x="3412" y="3601"/>
                    <a:pt x="3374" y="3569"/>
                    <a:pt x="3367" y="3524"/>
                  </a:cubicBezTo>
                  <a:cubicBezTo>
                    <a:pt x="3360" y="3475"/>
                    <a:pt x="3394" y="3429"/>
                    <a:pt x="3444" y="3422"/>
                  </a:cubicBezTo>
                  <a:cubicBezTo>
                    <a:pt x="3472" y="3417"/>
                    <a:pt x="3497" y="3400"/>
                    <a:pt x="3512" y="3375"/>
                  </a:cubicBezTo>
                  <a:lnTo>
                    <a:pt x="3891" y="2717"/>
                  </a:lnTo>
                  <a:cubicBezTo>
                    <a:pt x="3904" y="2696"/>
                    <a:pt x="3908" y="2670"/>
                    <a:pt x="3900" y="2645"/>
                  </a:cubicBezTo>
                  <a:cubicBezTo>
                    <a:pt x="3894" y="2620"/>
                    <a:pt x="3879" y="2600"/>
                    <a:pt x="3856" y="2587"/>
                  </a:cubicBezTo>
                  <a:lnTo>
                    <a:pt x="3532" y="2400"/>
                  </a:lnTo>
                  <a:cubicBezTo>
                    <a:pt x="3499" y="2381"/>
                    <a:pt x="3482" y="2345"/>
                    <a:pt x="3487" y="2308"/>
                  </a:cubicBezTo>
                  <a:cubicBezTo>
                    <a:pt x="3498" y="2237"/>
                    <a:pt x="3504" y="2163"/>
                    <a:pt x="3504" y="2091"/>
                  </a:cubicBezTo>
                  <a:cubicBezTo>
                    <a:pt x="3504" y="2018"/>
                    <a:pt x="3498" y="1945"/>
                    <a:pt x="3487" y="1874"/>
                  </a:cubicBezTo>
                  <a:cubicBezTo>
                    <a:pt x="3482" y="1837"/>
                    <a:pt x="3499" y="1801"/>
                    <a:pt x="3532" y="1782"/>
                  </a:cubicBezTo>
                  <a:lnTo>
                    <a:pt x="3856" y="1594"/>
                  </a:lnTo>
                  <a:cubicBezTo>
                    <a:pt x="3879" y="1582"/>
                    <a:pt x="3894" y="1561"/>
                    <a:pt x="3900" y="1537"/>
                  </a:cubicBezTo>
                  <a:cubicBezTo>
                    <a:pt x="3908" y="1512"/>
                    <a:pt x="3904" y="1486"/>
                    <a:pt x="3892" y="1465"/>
                  </a:cubicBezTo>
                  <a:lnTo>
                    <a:pt x="3512" y="807"/>
                  </a:lnTo>
                  <a:cubicBezTo>
                    <a:pt x="3486" y="761"/>
                    <a:pt x="3427" y="746"/>
                    <a:pt x="3382" y="772"/>
                  </a:cubicBezTo>
                  <a:lnTo>
                    <a:pt x="3056" y="960"/>
                  </a:lnTo>
                  <a:cubicBezTo>
                    <a:pt x="3024" y="979"/>
                    <a:pt x="2984" y="975"/>
                    <a:pt x="2955" y="952"/>
                  </a:cubicBezTo>
                  <a:cubicBezTo>
                    <a:pt x="2841" y="861"/>
                    <a:pt x="2715" y="788"/>
                    <a:pt x="2579" y="735"/>
                  </a:cubicBezTo>
                  <a:cubicBezTo>
                    <a:pt x="2544" y="721"/>
                    <a:pt x="2522" y="688"/>
                    <a:pt x="2522" y="651"/>
                  </a:cubicBezTo>
                  <a:lnTo>
                    <a:pt x="2522" y="276"/>
                  </a:lnTo>
                  <a:cubicBezTo>
                    <a:pt x="2522" y="223"/>
                    <a:pt x="2479" y="181"/>
                    <a:pt x="2426" y="181"/>
                  </a:cubicBezTo>
                  <a:lnTo>
                    <a:pt x="1667" y="181"/>
                  </a:lnTo>
                  <a:cubicBezTo>
                    <a:pt x="1615" y="181"/>
                    <a:pt x="1572" y="223"/>
                    <a:pt x="1572" y="276"/>
                  </a:cubicBezTo>
                  <a:lnTo>
                    <a:pt x="1572" y="651"/>
                  </a:lnTo>
                  <a:cubicBezTo>
                    <a:pt x="1572" y="688"/>
                    <a:pt x="1549" y="721"/>
                    <a:pt x="1515" y="735"/>
                  </a:cubicBezTo>
                  <a:cubicBezTo>
                    <a:pt x="1380" y="788"/>
                    <a:pt x="1253" y="861"/>
                    <a:pt x="1139" y="952"/>
                  </a:cubicBezTo>
                  <a:cubicBezTo>
                    <a:pt x="1110" y="975"/>
                    <a:pt x="1069" y="979"/>
                    <a:pt x="1038" y="960"/>
                  </a:cubicBezTo>
                  <a:lnTo>
                    <a:pt x="712" y="772"/>
                  </a:lnTo>
                  <a:cubicBezTo>
                    <a:pt x="667" y="746"/>
                    <a:pt x="609" y="761"/>
                    <a:pt x="582" y="807"/>
                  </a:cubicBezTo>
                  <a:lnTo>
                    <a:pt x="203" y="1465"/>
                  </a:lnTo>
                  <a:cubicBezTo>
                    <a:pt x="190" y="1486"/>
                    <a:pt x="187" y="1511"/>
                    <a:pt x="194" y="1537"/>
                  </a:cubicBezTo>
                  <a:cubicBezTo>
                    <a:pt x="200" y="1561"/>
                    <a:pt x="216" y="1582"/>
                    <a:pt x="238" y="1594"/>
                  </a:cubicBezTo>
                  <a:lnTo>
                    <a:pt x="563" y="1782"/>
                  </a:lnTo>
                  <a:cubicBezTo>
                    <a:pt x="594" y="1801"/>
                    <a:pt x="612" y="1837"/>
                    <a:pt x="607" y="1873"/>
                  </a:cubicBezTo>
                  <a:cubicBezTo>
                    <a:pt x="596" y="1946"/>
                    <a:pt x="590" y="2018"/>
                    <a:pt x="590" y="2091"/>
                  </a:cubicBezTo>
                  <a:cubicBezTo>
                    <a:pt x="590" y="2163"/>
                    <a:pt x="596" y="2236"/>
                    <a:pt x="607" y="2309"/>
                  </a:cubicBezTo>
                  <a:cubicBezTo>
                    <a:pt x="612" y="2345"/>
                    <a:pt x="594" y="2381"/>
                    <a:pt x="563" y="2400"/>
                  </a:cubicBezTo>
                  <a:lnTo>
                    <a:pt x="238" y="2587"/>
                  </a:lnTo>
                  <a:cubicBezTo>
                    <a:pt x="216" y="2600"/>
                    <a:pt x="200" y="2620"/>
                    <a:pt x="194" y="2645"/>
                  </a:cubicBezTo>
                  <a:cubicBezTo>
                    <a:pt x="187" y="2670"/>
                    <a:pt x="190" y="2696"/>
                    <a:pt x="203" y="2717"/>
                  </a:cubicBezTo>
                  <a:lnTo>
                    <a:pt x="405" y="3068"/>
                  </a:lnTo>
                  <a:cubicBezTo>
                    <a:pt x="430" y="3111"/>
                    <a:pt x="415" y="3167"/>
                    <a:pt x="372" y="3191"/>
                  </a:cubicBezTo>
                  <a:cubicBezTo>
                    <a:pt x="329" y="3217"/>
                    <a:pt x="274" y="3202"/>
                    <a:pt x="248" y="3159"/>
                  </a:cubicBezTo>
                  <a:lnTo>
                    <a:pt x="46" y="2808"/>
                  </a:lnTo>
                  <a:cubicBezTo>
                    <a:pt x="9" y="2744"/>
                    <a:pt x="0" y="2670"/>
                    <a:pt x="19" y="2599"/>
                  </a:cubicBezTo>
                  <a:cubicBezTo>
                    <a:pt x="38" y="2527"/>
                    <a:pt x="83" y="2468"/>
                    <a:pt x="147" y="2431"/>
                  </a:cubicBezTo>
                  <a:lnTo>
                    <a:pt x="420" y="2273"/>
                  </a:lnTo>
                  <a:cubicBezTo>
                    <a:pt x="413" y="2213"/>
                    <a:pt x="410" y="2152"/>
                    <a:pt x="410" y="2091"/>
                  </a:cubicBezTo>
                  <a:cubicBezTo>
                    <a:pt x="410" y="2030"/>
                    <a:pt x="413" y="1969"/>
                    <a:pt x="420" y="1908"/>
                  </a:cubicBezTo>
                  <a:lnTo>
                    <a:pt x="147" y="1751"/>
                  </a:lnTo>
                  <a:cubicBezTo>
                    <a:pt x="84" y="1714"/>
                    <a:pt x="38" y="1655"/>
                    <a:pt x="19" y="1583"/>
                  </a:cubicBezTo>
                  <a:cubicBezTo>
                    <a:pt x="0" y="1512"/>
                    <a:pt x="9" y="1438"/>
                    <a:pt x="46" y="1374"/>
                  </a:cubicBezTo>
                  <a:lnTo>
                    <a:pt x="426" y="717"/>
                  </a:lnTo>
                  <a:cubicBezTo>
                    <a:pt x="502" y="585"/>
                    <a:pt x="671" y="539"/>
                    <a:pt x="803" y="616"/>
                  </a:cubicBezTo>
                  <a:lnTo>
                    <a:pt x="1075" y="773"/>
                  </a:lnTo>
                  <a:cubicBezTo>
                    <a:pt x="1174" y="700"/>
                    <a:pt x="1280" y="639"/>
                    <a:pt x="1391" y="590"/>
                  </a:cubicBezTo>
                  <a:lnTo>
                    <a:pt x="1391" y="276"/>
                  </a:lnTo>
                  <a:cubicBezTo>
                    <a:pt x="1391" y="124"/>
                    <a:pt x="1515" y="0"/>
                    <a:pt x="1667" y="0"/>
                  </a:cubicBezTo>
                  <a:lnTo>
                    <a:pt x="2426" y="0"/>
                  </a:lnTo>
                  <a:cubicBezTo>
                    <a:pt x="2579" y="0"/>
                    <a:pt x="2703" y="124"/>
                    <a:pt x="2703" y="276"/>
                  </a:cubicBezTo>
                  <a:lnTo>
                    <a:pt x="2703" y="590"/>
                  </a:lnTo>
                  <a:cubicBezTo>
                    <a:pt x="2815" y="639"/>
                    <a:pt x="2920" y="700"/>
                    <a:pt x="3018" y="773"/>
                  </a:cubicBezTo>
                  <a:lnTo>
                    <a:pt x="3291" y="616"/>
                  </a:lnTo>
                  <a:cubicBezTo>
                    <a:pt x="3423" y="539"/>
                    <a:pt x="3592" y="585"/>
                    <a:pt x="3668" y="717"/>
                  </a:cubicBezTo>
                  <a:lnTo>
                    <a:pt x="4048" y="1374"/>
                  </a:lnTo>
                  <a:cubicBezTo>
                    <a:pt x="4085" y="1438"/>
                    <a:pt x="4094" y="1512"/>
                    <a:pt x="4075" y="1583"/>
                  </a:cubicBezTo>
                  <a:cubicBezTo>
                    <a:pt x="4056" y="1655"/>
                    <a:pt x="4011" y="1714"/>
                    <a:pt x="3947" y="1751"/>
                  </a:cubicBezTo>
                  <a:lnTo>
                    <a:pt x="3674" y="1908"/>
                  </a:lnTo>
                  <a:cubicBezTo>
                    <a:pt x="3681" y="1969"/>
                    <a:pt x="3684" y="2030"/>
                    <a:pt x="3684" y="2091"/>
                  </a:cubicBezTo>
                  <a:cubicBezTo>
                    <a:pt x="3684" y="2152"/>
                    <a:pt x="3681" y="2213"/>
                    <a:pt x="3674" y="2273"/>
                  </a:cubicBezTo>
                  <a:lnTo>
                    <a:pt x="3947" y="2431"/>
                  </a:lnTo>
                  <a:cubicBezTo>
                    <a:pt x="4010" y="2468"/>
                    <a:pt x="4056" y="2527"/>
                    <a:pt x="4075" y="2599"/>
                  </a:cubicBezTo>
                  <a:cubicBezTo>
                    <a:pt x="4094" y="2670"/>
                    <a:pt x="4085" y="2744"/>
                    <a:pt x="4048" y="2808"/>
                  </a:cubicBezTo>
                  <a:lnTo>
                    <a:pt x="3668" y="3466"/>
                  </a:lnTo>
                  <a:cubicBezTo>
                    <a:pt x="3626" y="3538"/>
                    <a:pt x="3554" y="3587"/>
                    <a:pt x="3470" y="3600"/>
                  </a:cubicBezTo>
                  <a:cubicBezTo>
                    <a:pt x="3466" y="3601"/>
                    <a:pt x="3461" y="3601"/>
                    <a:pt x="3456" y="3601"/>
                  </a:cubicBezTo>
                  <a:close/>
                </a:path>
              </a:pathLst>
            </a:custGeom>
            <a:solidFill>
              <a:srgbClr val="3F445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rgbClr val="10132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0" name="Google Shape;420;g7fc7ac9247_0_380"/>
            <p:cNvGrpSpPr/>
            <p:nvPr/>
          </p:nvGrpSpPr>
          <p:grpSpPr>
            <a:xfrm>
              <a:off x="8450394" y="-331610"/>
              <a:ext cx="1143508" cy="885742"/>
              <a:chOff x="3065463" y="1036638"/>
              <a:chExt cx="1711325" cy="1325565"/>
            </a:xfrm>
          </p:grpSpPr>
          <p:sp>
            <p:nvSpPr>
              <p:cNvPr id="421" name="Google Shape;421;g7fc7ac9247_0_380"/>
              <p:cNvSpPr/>
              <p:nvPr/>
            </p:nvSpPr>
            <p:spPr>
              <a:xfrm>
                <a:off x="3843338" y="1706563"/>
                <a:ext cx="166687" cy="422274"/>
              </a:xfrm>
              <a:custGeom>
                <a:rect b="b" l="l" r="r" t="t"/>
                <a:pathLst>
                  <a:path extrusionOk="0" h="1175" w="461">
                    <a:moveTo>
                      <a:pt x="278" y="82"/>
                    </a:moveTo>
                    <a:lnTo>
                      <a:pt x="278" y="82"/>
                    </a:lnTo>
                    <a:cubicBezTo>
                      <a:pt x="402" y="100"/>
                      <a:pt x="459" y="196"/>
                      <a:pt x="459" y="333"/>
                    </a:cubicBezTo>
                    <a:lnTo>
                      <a:pt x="459" y="361"/>
                    </a:lnTo>
                    <a:lnTo>
                      <a:pt x="352" y="361"/>
                    </a:lnTo>
                    <a:lnTo>
                      <a:pt x="352" y="326"/>
                    </a:lnTo>
                    <a:cubicBezTo>
                      <a:pt x="352" y="235"/>
                      <a:pt x="316" y="180"/>
                      <a:pt x="234" y="180"/>
                    </a:cubicBezTo>
                    <a:cubicBezTo>
                      <a:pt x="154" y="180"/>
                      <a:pt x="117" y="235"/>
                      <a:pt x="117" y="326"/>
                    </a:cubicBezTo>
                    <a:cubicBezTo>
                      <a:pt x="117" y="555"/>
                      <a:pt x="460" y="557"/>
                      <a:pt x="460" y="844"/>
                    </a:cubicBezTo>
                    <a:cubicBezTo>
                      <a:pt x="460" y="982"/>
                      <a:pt x="402" y="1080"/>
                      <a:pt x="278" y="1097"/>
                    </a:cubicBezTo>
                    <a:lnTo>
                      <a:pt x="278" y="1174"/>
                    </a:lnTo>
                    <a:lnTo>
                      <a:pt x="184" y="1174"/>
                    </a:lnTo>
                    <a:lnTo>
                      <a:pt x="184" y="1097"/>
                    </a:lnTo>
                    <a:cubicBezTo>
                      <a:pt x="58" y="1080"/>
                      <a:pt x="0" y="983"/>
                      <a:pt x="0" y="844"/>
                    </a:cubicBezTo>
                    <a:lnTo>
                      <a:pt x="0" y="781"/>
                    </a:lnTo>
                    <a:lnTo>
                      <a:pt x="107" y="781"/>
                    </a:lnTo>
                    <a:lnTo>
                      <a:pt x="107" y="852"/>
                    </a:lnTo>
                    <a:cubicBezTo>
                      <a:pt x="107" y="944"/>
                      <a:pt x="145" y="996"/>
                      <a:pt x="227" y="996"/>
                    </a:cubicBezTo>
                    <a:cubicBezTo>
                      <a:pt x="310" y="996"/>
                      <a:pt x="346" y="944"/>
                      <a:pt x="346" y="852"/>
                    </a:cubicBezTo>
                    <a:cubicBezTo>
                      <a:pt x="346" y="624"/>
                      <a:pt x="5" y="621"/>
                      <a:pt x="5" y="333"/>
                    </a:cubicBezTo>
                    <a:cubicBezTo>
                      <a:pt x="5" y="193"/>
                      <a:pt x="62" y="101"/>
                      <a:pt x="184" y="82"/>
                    </a:cubicBezTo>
                    <a:lnTo>
                      <a:pt x="184" y="0"/>
                    </a:lnTo>
                    <a:lnTo>
                      <a:pt x="278" y="0"/>
                    </a:lnTo>
                    <a:lnTo>
                      <a:pt x="278" y="82"/>
                    </a:ln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g7fc7ac9247_0_380"/>
              <p:cNvSpPr/>
              <p:nvPr/>
            </p:nvSpPr>
            <p:spPr>
              <a:xfrm>
                <a:off x="3409950" y="1414463"/>
                <a:ext cx="1004886" cy="947740"/>
              </a:xfrm>
              <a:custGeom>
                <a:rect b="b" l="l" r="r" t="t"/>
                <a:pathLst>
                  <a:path extrusionOk="0" h="2634" w="2791">
                    <a:moveTo>
                      <a:pt x="773" y="2633"/>
                    </a:moveTo>
                    <a:lnTo>
                      <a:pt x="773" y="2633"/>
                    </a:lnTo>
                    <a:cubicBezTo>
                      <a:pt x="759" y="2633"/>
                      <a:pt x="743" y="2629"/>
                      <a:pt x="730" y="2622"/>
                    </a:cubicBezTo>
                    <a:cubicBezTo>
                      <a:pt x="534" y="2515"/>
                      <a:pt x="363" y="2361"/>
                      <a:pt x="238" y="2175"/>
                    </a:cubicBezTo>
                    <a:cubicBezTo>
                      <a:pt x="82" y="1945"/>
                      <a:pt x="0" y="1675"/>
                      <a:pt x="0" y="1395"/>
                    </a:cubicBezTo>
                    <a:cubicBezTo>
                      <a:pt x="0" y="626"/>
                      <a:pt x="626" y="0"/>
                      <a:pt x="1395" y="0"/>
                    </a:cubicBezTo>
                    <a:cubicBezTo>
                      <a:pt x="2164" y="0"/>
                      <a:pt x="2790" y="626"/>
                      <a:pt x="2790" y="1395"/>
                    </a:cubicBezTo>
                    <a:cubicBezTo>
                      <a:pt x="2790" y="1584"/>
                      <a:pt x="2753" y="1766"/>
                      <a:pt x="2680" y="1938"/>
                    </a:cubicBezTo>
                    <a:cubicBezTo>
                      <a:pt x="2660" y="1984"/>
                      <a:pt x="2608" y="2006"/>
                      <a:pt x="2562" y="1986"/>
                    </a:cubicBezTo>
                    <a:cubicBezTo>
                      <a:pt x="2515" y="1967"/>
                      <a:pt x="2494" y="1914"/>
                      <a:pt x="2514" y="1868"/>
                    </a:cubicBezTo>
                    <a:cubicBezTo>
                      <a:pt x="2577" y="1718"/>
                      <a:pt x="2609" y="1559"/>
                      <a:pt x="2609" y="1395"/>
                    </a:cubicBezTo>
                    <a:cubicBezTo>
                      <a:pt x="2609" y="726"/>
                      <a:pt x="2064" y="181"/>
                      <a:pt x="1395" y="181"/>
                    </a:cubicBezTo>
                    <a:cubicBezTo>
                      <a:pt x="725" y="181"/>
                      <a:pt x="181" y="726"/>
                      <a:pt x="181" y="1395"/>
                    </a:cubicBezTo>
                    <a:cubicBezTo>
                      <a:pt x="181" y="1638"/>
                      <a:pt x="252" y="1873"/>
                      <a:pt x="388" y="2074"/>
                    </a:cubicBezTo>
                    <a:cubicBezTo>
                      <a:pt x="497" y="2236"/>
                      <a:pt x="645" y="2370"/>
                      <a:pt x="816" y="2463"/>
                    </a:cubicBezTo>
                    <a:cubicBezTo>
                      <a:pt x="860" y="2487"/>
                      <a:pt x="876" y="2542"/>
                      <a:pt x="853" y="2586"/>
                    </a:cubicBezTo>
                    <a:cubicBezTo>
                      <a:pt x="836" y="2616"/>
                      <a:pt x="805" y="2633"/>
                      <a:pt x="773" y="2633"/>
                    </a:cubicBez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g7fc7ac9247_0_380"/>
              <p:cNvSpPr/>
              <p:nvPr/>
            </p:nvSpPr>
            <p:spPr>
              <a:xfrm>
                <a:off x="3878263" y="1036638"/>
                <a:ext cx="65087" cy="288925"/>
              </a:xfrm>
              <a:custGeom>
                <a:rect b="b" l="l" r="r" t="t"/>
                <a:pathLst>
                  <a:path extrusionOk="0" h="804" w="182">
                    <a:moveTo>
                      <a:pt x="91" y="803"/>
                    </a:moveTo>
                    <a:lnTo>
                      <a:pt x="91" y="803"/>
                    </a:lnTo>
                    <a:cubicBezTo>
                      <a:pt x="41" y="803"/>
                      <a:pt x="0" y="763"/>
                      <a:pt x="0" y="713"/>
                    </a:cubicBezTo>
                    <a:lnTo>
                      <a:pt x="0" y="90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0"/>
                    </a:cubicBezTo>
                    <a:lnTo>
                      <a:pt x="181" y="713"/>
                    </a:lnTo>
                    <a:cubicBezTo>
                      <a:pt x="181" y="763"/>
                      <a:pt x="141" y="803"/>
                      <a:pt x="91" y="803"/>
                    </a:cubicBez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g7fc7ac9247_0_380"/>
              <p:cNvSpPr/>
              <p:nvPr/>
            </p:nvSpPr>
            <p:spPr>
              <a:xfrm>
                <a:off x="3370263" y="1204913"/>
                <a:ext cx="206375" cy="250824"/>
              </a:xfrm>
              <a:custGeom>
                <a:rect b="b" l="l" r="r" t="t"/>
                <a:pathLst>
                  <a:path extrusionOk="0" h="697" w="572">
                    <a:moveTo>
                      <a:pt x="468" y="696"/>
                    </a:moveTo>
                    <a:lnTo>
                      <a:pt x="468" y="696"/>
                    </a:lnTo>
                    <a:cubicBezTo>
                      <a:pt x="441" y="696"/>
                      <a:pt x="413" y="683"/>
                      <a:pt x="395" y="659"/>
                    </a:cubicBezTo>
                    <a:lnTo>
                      <a:pt x="30" y="156"/>
                    </a:lnTo>
                    <a:cubicBezTo>
                      <a:pt x="0" y="115"/>
                      <a:pt x="10" y="59"/>
                      <a:pt x="49" y="30"/>
                    </a:cubicBezTo>
                    <a:cubicBezTo>
                      <a:pt x="90" y="0"/>
                      <a:pt x="147" y="9"/>
                      <a:pt x="176" y="50"/>
                    </a:cubicBezTo>
                    <a:lnTo>
                      <a:pt x="542" y="552"/>
                    </a:lnTo>
                    <a:cubicBezTo>
                      <a:pt x="571" y="593"/>
                      <a:pt x="562" y="649"/>
                      <a:pt x="522" y="679"/>
                    </a:cubicBezTo>
                    <a:cubicBezTo>
                      <a:pt x="505" y="690"/>
                      <a:pt x="487" y="696"/>
                      <a:pt x="468" y="696"/>
                    </a:cubicBez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g7fc7ac9247_0_380"/>
              <p:cNvSpPr/>
              <p:nvPr/>
            </p:nvSpPr>
            <p:spPr>
              <a:xfrm>
                <a:off x="3065463" y="1641475"/>
                <a:ext cx="285751" cy="138113"/>
              </a:xfrm>
              <a:custGeom>
                <a:rect b="b" l="l" r="r" t="t"/>
                <a:pathLst>
                  <a:path extrusionOk="0" h="385" w="795">
                    <a:moveTo>
                      <a:pt x="692" y="384"/>
                    </a:moveTo>
                    <a:lnTo>
                      <a:pt x="692" y="384"/>
                    </a:lnTo>
                    <a:cubicBezTo>
                      <a:pt x="683" y="384"/>
                      <a:pt x="673" y="383"/>
                      <a:pt x="665" y="380"/>
                    </a:cubicBezTo>
                    <a:lnTo>
                      <a:pt x="73" y="188"/>
                    </a:lnTo>
                    <a:cubicBezTo>
                      <a:pt x="25" y="172"/>
                      <a:pt x="0" y="121"/>
                      <a:pt x="15" y="74"/>
                    </a:cubicBezTo>
                    <a:cubicBezTo>
                      <a:pt x="31" y="26"/>
                      <a:pt x="81" y="0"/>
                      <a:pt x="129" y="16"/>
                    </a:cubicBezTo>
                    <a:lnTo>
                      <a:pt x="720" y="208"/>
                    </a:lnTo>
                    <a:cubicBezTo>
                      <a:pt x="768" y="223"/>
                      <a:pt x="794" y="274"/>
                      <a:pt x="779" y="322"/>
                    </a:cubicBezTo>
                    <a:cubicBezTo>
                      <a:pt x="766" y="360"/>
                      <a:pt x="730" y="384"/>
                      <a:pt x="692" y="384"/>
                    </a:cubicBez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g7fc7ac9247_0_380"/>
              <p:cNvSpPr/>
              <p:nvPr/>
            </p:nvSpPr>
            <p:spPr>
              <a:xfrm>
                <a:off x="3074988" y="2103438"/>
                <a:ext cx="285751" cy="138112"/>
              </a:xfrm>
              <a:custGeom>
                <a:rect b="b" l="l" r="r" t="t"/>
                <a:pathLst>
                  <a:path extrusionOk="0" h="385" w="79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6" y="321"/>
                    </a:cubicBezTo>
                    <a:cubicBezTo>
                      <a:pt x="0" y="274"/>
                      <a:pt x="26" y="223"/>
                      <a:pt x="74" y="207"/>
                    </a:cubicBezTo>
                    <a:lnTo>
                      <a:pt x="665" y="15"/>
                    </a:lnTo>
                    <a:cubicBezTo>
                      <a:pt x="712" y="0"/>
                      <a:pt x="763" y="26"/>
                      <a:pt x="778" y="73"/>
                    </a:cubicBezTo>
                    <a:cubicBezTo>
                      <a:pt x="794" y="121"/>
                      <a:pt x="768" y="172"/>
                      <a:pt x="720" y="187"/>
                    </a:cubicBezTo>
                    <a:lnTo>
                      <a:pt x="130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g7fc7ac9247_0_380"/>
              <p:cNvSpPr/>
              <p:nvPr/>
            </p:nvSpPr>
            <p:spPr>
              <a:xfrm>
                <a:off x="4491038" y="1614488"/>
                <a:ext cx="285750" cy="138112"/>
              </a:xfrm>
              <a:custGeom>
                <a:rect b="b" l="l" r="r" t="t"/>
                <a:pathLst>
                  <a:path extrusionOk="0" h="385" w="793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5" y="321"/>
                    </a:cubicBezTo>
                    <a:cubicBezTo>
                      <a:pt x="0" y="274"/>
                      <a:pt x="26" y="223"/>
                      <a:pt x="73" y="207"/>
                    </a:cubicBezTo>
                    <a:lnTo>
                      <a:pt x="663" y="15"/>
                    </a:lnTo>
                    <a:cubicBezTo>
                      <a:pt x="711" y="0"/>
                      <a:pt x="762" y="26"/>
                      <a:pt x="777" y="74"/>
                    </a:cubicBezTo>
                    <a:cubicBezTo>
                      <a:pt x="792" y="121"/>
                      <a:pt x="767" y="172"/>
                      <a:pt x="719" y="187"/>
                    </a:cubicBezTo>
                    <a:lnTo>
                      <a:pt x="129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g7fc7ac9247_0_380"/>
              <p:cNvSpPr/>
              <p:nvPr/>
            </p:nvSpPr>
            <p:spPr>
              <a:xfrm>
                <a:off x="4251325" y="1189038"/>
                <a:ext cx="206375" cy="250824"/>
              </a:xfrm>
              <a:custGeom>
                <a:rect b="b" l="l" r="r" t="t"/>
                <a:pathLst>
                  <a:path extrusionOk="0" h="696" w="572">
                    <a:moveTo>
                      <a:pt x="102" y="695"/>
                    </a:moveTo>
                    <a:lnTo>
                      <a:pt x="102" y="695"/>
                    </a:lnTo>
                    <a:cubicBezTo>
                      <a:pt x="84" y="695"/>
                      <a:pt x="66" y="690"/>
                      <a:pt x="50" y="678"/>
                    </a:cubicBezTo>
                    <a:cubicBezTo>
                      <a:pt x="9" y="649"/>
                      <a:pt x="0" y="592"/>
                      <a:pt x="30" y="552"/>
                    </a:cubicBezTo>
                    <a:lnTo>
                      <a:pt x="394" y="49"/>
                    </a:lnTo>
                    <a:cubicBezTo>
                      <a:pt x="424" y="9"/>
                      <a:pt x="481" y="0"/>
                      <a:pt x="521" y="29"/>
                    </a:cubicBezTo>
                    <a:cubicBezTo>
                      <a:pt x="561" y="59"/>
                      <a:pt x="571" y="115"/>
                      <a:pt x="541" y="155"/>
                    </a:cubicBezTo>
                    <a:lnTo>
                      <a:pt x="176" y="658"/>
                    </a:lnTo>
                    <a:cubicBezTo>
                      <a:pt x="158" y="682"/>
                      <a:pt x="131" y="695"/>
                      <a:pt x="102" y="695"/>
                    </a:cubicBez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29" name="Google Shape;429;g7fc7ac9247_0_380"/>
          <p:cNvPicPr preferRelativeResize="0"/>
          <p:nvPr/>
        </p:nvPicPr>
        <p:blipFill rotWithShape="1">
          <a:blip r:embed="rId3">
            <a:alphaModFix/>
          </a:blip>
          <a:srcRect b="5115" l="0" r="0" t="5125"/>
          <a:stretch/>
        </p:blipFill>
        <p:spPr>
          <a:xfrm>
            <a:off x="1" y="0"/>
            <a:ext cx="42978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430" name="Google Shape;430;g7fc7ac9247_0_380"/>
          <p:cNvSpPr txBox="1"/>
          <p:nvPr/>
        </p:nvSpPr>
        <p:spPr>
          <a:xfrm>
            <a:off x="5217124" y="5110550"/>
            <a:ext cx="637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10132B"/>
                </a:solidFill>
                <a:latin typeface="Quicksand"/>
                <a:ea typeface="Quicksand"/>
                <a:cs typeface="Quicksand"/>
                <a:sym typeface="Quicksand"/>
              </a:rPr>
              <a:t>You can connect me via below platforms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g7fc7ac9247_0_38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66838" y="5572250"/>
            <a:ext cx="579100" cy="5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g7fc7ac9247_0_380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011400" y="5572250"/>
            <a:ext cx="579100" cy="5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g7fc7ac9247_0_380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522300" y="5572250"/>
            <a:ext cx="579100" cy="5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7fc7ac9247_0_456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0" name="Google Shape;440;g7fc7ac9247_0_456"/>
          <p:cNvSpPr txBox="1"/>
          <p:nvPr/>
        </p:nvSpPr>
        <p:spPr>
          <a:xfrm>
            <a:off x="4451500" y="3687250"/>
            <a:ext cx="7145400" cy="13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>
                <a:solidFill>
                  <a:srgbClr val="10132B"/>
                </a:solidFill>
                <a:latin typeface="Quicksand"/>
                <a:ea typeface="Quicksand"/>
                <a:cs typeface="Quicksand"/>
                <a:sym typeface="Quicksand"/>
              </a:rPr>
              <a:t>A budding entrepreneur and Fullstack Developer.Skilled in Project Initiation, Strategic Planning, Public Speaking and love sharing my knowledge and working in groups.</a:t>
            </a:r>
            <a:endParaRPr sz="2100">
              <a:solidFill>
                <a:srgbClr val="10132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41" name="Google Shape;441;g7fc7ac9247_0_456"/>
          <p:cNvSpPr txBox="1"/>
          <p:nvPr/>
        </p:nvSpPr>
        <p:spPr>
          <a:xfrm>
            <a:off x="9917743" y="2036659"/>
            <a:ext cx="1705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212459"/>
                </a:solidFill>
                <a:latin typeface="Quicksand"/>
                <a:ea typeface="Quicksand"/>
                <a:cs typeface="Quicksand"/>
                <a:sym typeface="Quicksand"/>
              </a:rPr>
              <a:t>Hello!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7fc7ac9247_0_456"/>
          <p:cNvSpPr txBox="1"/>
          <p:nvPr/>
        </p:nvSpPr>
        <p:spPr>
          <a:xfrm>
            <a:off x="4684193" y="2917750"/>
            <a:ext cx="6906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1" lang="en-US" sz="4400" u="none" cap="none" strike="noStrike">
                <a:solidFill>
                  <a:srgbClr val="212459"/>
                </a:solidFill>
                <a:latin typeface="Quicksand"/>
                <a:ea typeface="Quicksand"/>
                <a:cs typeface="Quicksand"/>
                <a:sym typeface="Quicksand"/>
              </a:rPr>
              <a:t>I am Shubham Goyal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3" name="Google Shape;443;g7fc7ac9247_0_456"/>
          <p:cNvGrpSpPr/>
          <p:nvPr/>
        </p:nvGrpSpPr>
        <p:grpSpPr>
          <a:xfrm>
            <a:off x="4356302" y="-517048"/>
            <a:ext cx="7788814" cy="2323157"/>
            <a:chOff x="4356302" y="-517048"/>
            <a:chExt cx="7788814" cy="2323157"/>
          </a:xfrm>
        </p:grpSpPr>
        <p:grpSp>
          <p:nvGrpSpPr>
            <p:cNvPr id="444" name="Google Shape;444;g7fc7ac9247_0_456"/>
            <p:cNvGrpSpPr/>
            <p:nvPr/>
          </p:nvGrpSpPr>
          <p:grpSpPr>
            <a:xfrm>
              <a:off x="5971849" y="-242619"/>
              <a:ext cx="1092592" cy="995003"/>
              <a:chOff x="2135188" y="3590925"/>
              <a:chExt cx="1635128" cy="1489080"/>
            </a:xfrm>
          </p:grpSpPr>
          <p:sp>
            <p:nvSpPr>
              <p:cNvPr id="445" name="Google Shape;445;g7fc7ac9247_0_456"/>
              <p:cNvSpPr/>
              <p:nvPr/>
            </p:nvSpPr>
            <p:spPr>
              <a:xfrm>
                <a:off x="2135188" y="3590925"/>
                <a:ext cx="1635128" cy="1489080"/>
              </a:xfrm>
              <a:custGeom>
                <a:rect b="b" l="l" r="r" t="t"/>
                <a:pathLst>
                  <a:path extrusionOk="0" h="4138" w="4543">
                    <a:moveTo>
                      <a:pt x="2271" y="478"/>
                    </a:moveTo>
                    <a:lnTo>
                      <a:pt x="2271" y="478"/>
                    </a:lnTo>
                    <a:cubicBezTo>
                      <a:pt x="1845" y="478"/>
                      <a:pt x="1446" y="642"/>
                      <a:pt x="1146" y="942"/>
                    </a:cubicBezTo>
                    <a:cubicBezTo>
                      <a:pt x="525" y="1563"/>
                      <a:pt x="525" y="2573"/>
                      <a:pt x="1146" y="3193"/>
                    </a:cubicBezTo>
                    <a:cubicBezTo>
                      <a:pt x="1445" y="3493"/>
                      <a:pt x="1845" y="3658"/>
                      <a:pt x="2271" y="3658"/>
                    </a:cubicBezTo>
                    <a:cubicBezTo>
                      <a:pt x="2696" y="3658"/>
                      <a:pt x="3096" y="3493"/>
                      <a:pt x="3396" y="3193"/>
                    </a:cubicBezTo>
                    <a:cubicBezTo>
                      <a:pt x="4017" y="2573"/>
                      <a:pt x="4017" y="1563"/>
                      <a:pt x="3397" y="942"/>
                    </a:cubicBezTo>
                    <a:cubicBezTo>
                      <a:pt x="3096" y="642"/>
                      <a:pt x="2696" y="478"/>
                      <a:pt x="2271" y="478"/>
                    </a:cubicBezTo>
                    <a:close/>
                    <a:moveTo>
                      <a:pt x="2271" y="3839"/>
                    </a:moveTo>
                    <a:lnTo>
                      <a:pt x="2271" y="3839"/>
                    </a:lnTo>
                    <a:cubicBezTo>
                      <a:pt x="1797" y="3839"/>
                      <a:pt x="1352" y="3655"/>
                      <a:pt x="1018" y="3321"/>
                    </a:cubicBezTo>
                    <a:cubicBezTo>
                      <a:pt x="327" y="2630"/>
                      <a:pt x="327" y="1506"/>
                      <a:pt x="1018" y="815"/>
                    </a:cubicBezTo>
                    <a:cubicBezTo>
                      <a:pt x="1352" y="481"/>
                      <a:pt x="1797" y="297"/>
                      <a:pt x="2271" y="297"/>
                    </a:cubicBezTo>
                    <a:cubicBezTo>
                      <a:pt x="2744" y="297"/>
                      <a:pt x="3190" y="481"/>
                      <a:pt x="3524" y="815"/>
                    </a:cubicBezTo>
                    <a:cubicBezTo>
                      <a:pt x="4215" y="1506"/>
                      <a:pt x="4215" y="2630"/>
                      <a:pt x="3524" y="3321"/>
                    </a:cubicBezTo>
                    <a:cubicBezTo>
                      <a:pt x="3190" y="3655"/>
                      <a:pt x="2744" y="3839"/>
                      <a:pt x="2271" y="3839"/>
                    </a:cubicBezTo>
                    <a:close/>
                    <a:moveTo>
                      <a:pt x="2271" y="181"/>
                    </a:moveTo>
                    <a:lnTo>
                      <a:pt x="2271" y="181"/>
                    </a:lnTo>
                    <a:cubicBezTo>
                      <a:pt x="1766" y="181"/>
                      <a:pt x="1292" y="377"/>
                      <a:pt x="935" y="732"/>
                    </a:cubicBezTo>
                    <a:cubicBezTo>
                      <a:pt x="199" y="1469"/>
                      <a:pt x="199" y="2667"/>
                      <a:pt x="935" y="3404"/>
                    </a:cubicBezTo>
                    <a:cubicBezTo>
                      <a:pt x="1292" y="3760"/>
                      <a:pt x="1766" y="3956"/>
                      <a:pt x="2271" y="3956"/>
                    </a:cubicBezTo>
                    <a:cubicBezTo>
                      <a:pt x="2776" y="3956"/>
                      <a:pt x="3251" y="3760"/>
                      <a:pt x="3607" y="3404"/>
                    </a:cubicBezTo>
                    <a:cubicBezTo>
                      <a:pt x="4343" y="2667"/>
                      <a:pt x="4343" y="1469"/>
                      <a:pt x="3607" y="732"/>
                    </a:cubicBezTo>
                    <a:cubicBezTo>
                      <a:pt x="3251" y="377"/>
                      <a:pt x="2776" y="181"/>
                      <a:pt x="2271" y="181"/>
                    </a:cubicBezTo>
                    <a:close/>
                    <a:moveTo>
                      <a:pt x="2271" y="4137"/>
                    </a:moveTo>
                    <a:lnTo>
                      <a:pt x="2271" y="4137"/>
                    </a:lnTo>
                    <a:cubicBezTo>
                      <a:pt x="1717" y="4137"/>
                      <a:pt x="1198" y="3922"/>
                      <a:pt x="807" y="3531"/>
                    </a:cubicBezTo>
                    <a:cubicBezTo>
                      <a:pt x="0" y="2724"/>
                      <a:pt x="0" y="1411"/>
                      <a:pt x="807" y="604"/>
                    </a:cubicBezTo>
                    <a:cubicBezTo>
                      <a:pt x="1198" y="214"/>
                      <a:pt x="1717" y="0"/>
                      <a:pt x="2271" y="0"/>
                    </a:cubicBezTo>
                    <a:cubicBezTo>
                      <a:pt x="2824" y="0"/>
                      <a:pt x="3344" y="214"/>
                      <a:pt x="3735" y="604"/>
                    </a:cubicBezTo>
                    <a:cubicBezTo>
                      <a:pt x="4542" y="1411"/>
                      <a:pt x="4542" y="2724"/>
                      <a:pt x="3735" y="3531"/>
                    </a:cubicBezTo>
                    <a:cubicBezTo>
                      <a:pt x="3344" y="3922"/>
                      <a:pt x="2824" y="4137"/>
                      <a:pt x="2271" y="4137"/>
                    </a:cubicBezTo>
                    <a:close/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g7fc7ac9247_0_456"/>
              <p:cNvSpPr/>
              <p:nvPr/>
            </p:nvSpPr>
            <p:spPr>
              <a:xfrm>
                <a:off x="2514600" y="3898900"/>
                <a:ext cx="92075" cy="92075"/>
              </a:xfrm>
              <a:custGeom>
                <a:rect b="b" l="l" r="r" t="t"/>
                <a:pathLst>
                  <a:path extrusionOk="0" h="256" w="256">
                    <a:moveTo>
                      <a:pt x="237" y="228"/>
                    </a:moveTo>
                    <a:lnTo>
                      <a:pt x="237" y="228"/>
                    </a:lnTo>
                    <a:cubicBezTo>
                      <a:pt x="255" y="211"/>
                      <a:pt x="255" y="182"/>
                      <a:pt x="237" y="164"/>
                    </a:cubicBezTo>
                    <a:lnTo>
                      <a:pt x="94" y="21"/>
                    </a:lnTo>
                    <a:cubicBezTo>
                      <a:pt x="76" y="3"/>
                      <a:pt x="51" y="0"/>
                      <a:pt x="37" y="13"/>
                    </a:cubicBezTo>
                    <a:lnTo>
                      <a:pt x="25" y="24"/>
                    </a:lnTo>
                    <a:lnTo>
                      <a:pt x="13" y="37"/>
                    </a:lnTo>
                    <a:cubicBezTo>
                      <a:pt x="0" y="51"/>
                      <a:pt x="4" y="77"/>
                      <a:pt x="21" y="94"/>
                    </a:cubicBezTo>
                    <a:lnTo>
                      <a:pt x="164" y="237"/>
                    </a:lnTo>
                    <a:cubicBezTo>
                      <a:pt x="182" y="255"/>
                      <a:pt x="210" y="255"/>
                      <a:pt x="228" y="237"/>
                    </a:cubicBezTo>
                    <a:lnTo>
                      <a:pt x="237" y="228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g7fc7ac9247_0_456"/>
              <p:cNvSpPr/>
              <p:nvPr/>
            </p:nvSpPr>
            <p:spPr>
              <a:xfrm>
                <a:off x="2346325" y="4316413"/>
                <a:ext cx="106363" cy="38100"/>
              </a:xfrm>
              <a:custGeom>
                <a:rect b="b" l="l" r="r" t="t"/>
                <a:pathLst>
                  <a:path extrusionOk="0" h="104" w="294">
                    <a:moveTo>
                      <a:pt x="293" y="45"/>
                    </a:moveTo>
                    <a:lnTo>
                      <a:pt x="293" y="45"/>
                    </a:lnTo>
                    <a:cubicBezTo>
                      <a:pt x="293" y="21"/>
                      <a:pt x="273" y="0"/>
                      <a:pt x="248" y="0"/>
                    </a:cubicBezTo>
                    <a:lnTo>
                      <a:pt x="47" y="0"/>
                    </a:lnTo>
                    <a:cubicBezTo>
                      <a:pt x="21" y="0"/>
                      <a:pt x="1" y="15"/>
                      <a:pt x="1" y="35"/>
                    </a:cubicBezTo>
                    <a:cubicBezTo>
                      <a:pt x="0" y="53"/>
                      <a:pt x="21" y="103"/>
                      <a:pt x="47" y="103"/>
                    </a:cubicBezTo>
                    <a:lnTo>
                      <a:pt x="248" y="103"/>
                    </a:lnTo>
                    <a:cubicBezTo>
                      <a:pt x="273" y="103"/>
                      <a:pt x="293" y="83"/>
                      <a:pt x="293" y="58"/>
                    </a:cubicBezTo>
                    <a:lnTo>
                      <a:pt x="293" y="45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g7fc7ac9247_0_456"/>
              <p:cNvSpPr/>
              <p:nvPr/>
            </p:nvSpPr>
            <p:spPr>
              <a:xfrm>
                <a:off x="2514600" y="4679950"/>
                <a:ext cx="92075" cy="92075"/>
              </a:xfrm>
              <a:custGeom>
                <a:rect b="b" l="l" r="r" t="t"/>
                <a:pathLst>
                  <a:path extrusionOk="0" h="256" w="256">
                    <a:moveTo>
                      <a:pt x="228" y="17"/>
                    </a:moveTo>
                    <a:lnTo>
                      <a:pt x="228" y="17"/>
                    </a:lnTo>
                    <a:cubicBezTo>
                      <a:pt x="210" y="0"/>
                      <a:pt x="182" y="0"/>
                      <a:pt x="164" y="17"/>
                    </a:cubicBezTo>
                    <a:lnTo>
                      <a:pt x="21" y="161"/>
                    </a:lnTo>
                    <a:cubicBezTo>
                      <a:pt x="4" y="178"/>
                      <a:pt x="0" y="204"/>
                      <a:pt x="13" y="218"/>
                    </a:cubicBezTo>
                    <a:lnTo>
                      <a:pt x="25" y="230"/>
                    </a:lnTo>
                    <a:lnTo>
                      <a:pt x="37" y="243"/>
                    </a:lnTo>
                    <a:cubicBezTo>
                      <a:pt x="51" y="255"/>
                      <a:pt x="76" y="251"/>
                      <a:pt x="94" y="234"/>
                    </a:cubicBezTo>
                    <a:lnTo>
                      <a:pt x="237" y="90"/>
                    </a:lnTo>
                    <a:cubicBezTo>
                      <a:pt x="255" y="73"/>
                      <a:pt x="255" y="44"/>
                      <a:pt x="237" y="27"/>
                    </a:cubicBezTo>
                    <a:lnTo>
                      <a:pt x="228" y="17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g7fc7ac9247_0_456"/>
              <p:cNvSpPr/>
              <p:nvPr/>
            </p:nvSpPr>
            <p:spPr>
              <a:xfrm>
                <a:off x="2933700" y="4835525"/>
                <a:ext cx="38100" cy="104775"/>
              </a:xfrm>
              <a:custGeom>
                <a:rect b="b" l="l" r="r" t="t"/>
                <a:pathLst>
                  <a:path extrusionOk="0" h="293" w="105">
                    <a:moveTo>
                      <a:pt x="45" y="0"/>
                    </a:moveTo>
                    <a:lnTo>
                      <a:pt x="45" y="0"/>
                    </a:lnTo>
                    <a:cubicBezTo>
                      <a:pt x="20" y="0"/>
                      <a:pt x="0" y="20"/>
                      <a:pt x="0" y="45"/>
                    </a:cubicBezTo>
                    <a:lnTo>
                      <a:pt x="0" y="246"/>
                    </a:lnTo>
                    <a:cubicBezTo>
                      <a:pt x="0" y="271"/>
                      <a:pt x="16" y="292"/>
                      <a:pt x="35" y="292"/>
                    </a:cubicBezTo>
                    <a:cubicBezTo>
                      <a:pt x="54" y="292"/>
                      <a:pt x="104" y="271"/>
                      <a:pt x="104" y="246"/>
                    </a:cubicBezTo>
                    <a:lnTo>
                      <a:pt x="104" y="45"/>
                    </a:lnTo>
                    <a:cubicBezTo>
                      <a:pt x="104" y="20"/>
                      <a:pt x="83" y="0"/>
                      <a:pt x="58" y="0"/>
                    </a:cubicBezTo>
                    <a:lnTo>
                      <a:pt x="45" y="0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g7fc7ac9247_0_456"/>
              <p:cNvSpPr/>
              <p:nvPr/>
            </p:nvSpPr>
            <p:spPr>
              <a:xfrm>
                <a:off x="3297238" y="4679950"/>
                <a:ext cx="92075" cy="92075"/>
              </a:xfrm>
              <a:custGeom>
                <a:rect b="b" l="l" r="r" t="t"/>
                <a:pathLst>
                  <a:path extrusionOk="0" h="256" w="257">
                    <a:moveTo>
                      <a:pt x="18" y="27"/>
                    </a:moveTo>
                    <a:lnTo>
                      <a:pt x="18" y="27"/>
                    </a:lnTo>
                    <a:cubicBezTo>
                      <a:pt x="0" y="44"/>
                      <a:pt x="0" y="73"/>
                      <a:pt x="18" y="90"/>
                    </a:cubicBezTo>
                    <a:lnTo>
                      <a:pt x="161" y="234"/>
                    </a:lnTo>
                    <a:cubicBezTo>
                      <a:pt x="179" y="251"/>
                      <a:pt x="205" y="255"/>
                      <a:pt x="219" y="243"/>
                    </a:cubicBezTo>
                    <a:lnTo>
                      <a:pt x="231" y="230"/>
                    </a:lnTo>
                    <a:lnTo>
                      <a:pt x="243" y="218"/>
                    </a:lnTo>
                    <a:cubicBezTo>
                      <a:pt x="256" y="204"/>
                      <a:pt x="252" y="178"/>
                      <a:pt x="234" y="161"/>
                    </a:cubicBezTo>
                    <a:lnTo>
                      <a:pt x="92" y="17"/>
                    </a:lnTo>
                    <a:cubicBezTo>
                      <a:pt x="74" y="0"/>
                      <a:pt x="45" y="0"/>
                      <a:pt x="28" y="17"/>
                    </a:cubicBezTo>
                    <a:lnTo>
                      <a:pt x="18" y="27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g7fc7ac9247_0_456"/>
              <p:cNvSpPr/>
              <p:nvPr/>
            </p:nvSpPr>
            <p:spPr>
              <a:xfrm>
                <a:off x="3451225" y="4316413"/>
                <a:ext cx="106363" cy="38100"/>
              </a:xfrm>
              <a:custGeom>
                <a:rect b="b" l="l" r="r" t="t"/>
                <a:pathLst>
                  <a:path extrusionOk="0" h="105" w="294">
                    <a:moveTo>
                      <a:pt x="0" y="58"/>
                    </a:moveTo>
                    <a:lnTo>
                      <a:pt x="0" y="58"/>
                    </a:lnTo>
                    <a:cubicBezTo>
                      <a:pt x="0" y="83"/>
                      <a:pt x="21" y="103"/>
                      <a:pt x="46" y="103"/>
                    </a:cubicBezTo>
                    <a:lnTo>
                      <a:pt x="248" y="104"/>
                    </a:lnTo>
                    <a:cubicBezTo>
                      <a:pt x="272" y="104"/>
                      <a:pt x="293" y="88"/>
                      <a:pt x="293" y="69"/>
                    </a:cubicBezTo>
                    <a:cubicBezTo>
                      <a:pt x="293" y="50"/>
                      <a:pt x="272" y="0"/>
                      <a:pt x="248" y="0"/>
                    </a:cubicBezTo>
                    <a:lnTo>
                      <a:pt x="46" y="0"/>
                    </a:lnTo>
                    <a:cubicBezTo>
                      <a:pt x="21" y="0"/>
                      <a:pt x="0" y="21"/>
                      <a:pt x="0" y="45"/>
                    </a:cubicBezTo>
                    <a:lnTo>
                      <a:pt x="0" y="58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g7fc7ac9247_0_456"/>
              <p:cNvSpPr/>
              <p:nvPr/>
            </p:nvSpPr>
            <p:spPr>
              <a:xfrm>
                <a:off x="3297238" y="3898900"/>
                <a:ext cx="92075" cy="92075"/>
              </a:xfrm>
              <a:custGeom>
                <a:rect b="b" l="l" r="r" t="t"/>
                <a:pathLst>
                  <a:path extrusionOk="0" h="256" w="257">
                    <a:moveTo>
                      <a:pt x="28" y="238"/>
                    </a:moveTo>
                    <a:lnTo>
                      <a:pt x="28" y="238"/>
                    </a:lnTo>
                    <a:cubicBezTo>
                      <a:pt x="45" y="255"/>
                      <a:pt x="74" y="255"/>
                      <a:pt x="92" y="238"/>
                    </a:cubicBezTo>
                    <a:lnTo>
                      <a:pt x="235" y="94"/>
                    </a:lnTo>
                    <a:cubicBezTo>
                      <a:pt x="252" y="77"/>
                      <a:pt x="256" y="51"/>
                      <a:pt x="243" y="37"/>
                    </a:cubicBezTo>
                    <a:lnTo>
                      <a:pt x="231" y="24"/>
                    </a:lnTo>
                    <a:lnTo>
                      <a:pt x="219" y="13"/>
                    </a:lnTo>
                    <a:cubicBezTo>
                      <a:pt x="205" y="0"/>
                      <a:pt x="179" y="3"/>
                      <a:pt x="161" y="21"/>
                    </a:cubicBezTo>
                    <a:lnTo>
                      <a:pt x="18" y="164"/>
                    </a:lnTo>
                    <a:cubicBezTo>
                      <a:pt x="0" y="182"/>
                      <a:pt x="0" y="211"/>
                      <a:pt x="18" y="228"/>
                    </a:cubicBezTo>
                    <a:lnTo>
                      <a:pt x="28" y="238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g7fc7ac9247_0_456"/>
              <p:cNvSpPr/>
              <p:nvPr/>
            </p:nvSpPr>
            <p:spPr>
              <a:xfrm>
                <a:off x="2933700" y="3730625"/>
                <a:ext cx="38100" cy="104775"/>
              </a:xfrm>
              <a:custGeom>
                <a:rect b="b" l="l" r="r" t="t"/>
                <a:pathLst>
                  <a:path extrusionOk="0" h="293" w="105">
                    <a:moveTo>
                      <a:pt x="58" y="292"/>
                    </a:moveTo>
                    <a:lnTo>
                      <a:pt x="58" y="292"/>
                    </a:lnTo>
                    <a:cubicBezTo>
                      <a:pt x="83" y="292"/>
                      <a:pt x="104" y="272"/>
                      <a:pt x="104" y="247"/>
                    </a:cubicBezTo>
                    <a:lnTo>
                      <a:pt x="104" y="46"/>
                    </a:lnTo>
                    <a:cubicBezTo>
                      <a:pt x="104" y="21"/>
                      <a:pt x="88" y="1"/>
                      <a:pt x="69" y="0"/>
                    </a:cubicBezTo>
                    <a:cubicBezTo>
                      <a:pt x="50" y="0"/>
                      <a:pt x="0" y="21"/>
                      <a:pt x="0" y="46"/>
                    </a:cubicBezTo>
                    <a:lnTo>
                      <a:pt x="0" y="247"/>
                    </a:lnTo>
                    <a:cubicBezTo>
                      <a:pt x="0" y="272"/>
                      <a:pt x="20" y="292"/>
                      <a:pt x="45" y="292"/>
                    </a:cubicBezTo>
                    <a:lnTo>
                      <a:pt x="58" y="292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g7fc7ac9247_0_456"/>
              <p:cNvSpPr/>
              <p:nvPr/>
            </p:nvSpPr>
            <p:spPr>
              <a:xfrm>
                <a:off x="2760663" y="4143375"/>
                <a:ext cx="250825" cy="250825"/>
              </a:xfrm>
              <a:custGeom>
                <a:rect b="b" l="l" r="r" t="t"/>
                <a:pathLst>
                  <a:path extrusionOk="0" h="698" w="698">
                    <a:moveTo>
                      <a:pt x="661" y="515"/>
                    </a:moveTo>
                    <a:lnTo>
                      <a:pt x="661" y="515"/>
                    </a:lnTo>
                    <a:cubicBezTo>
                      <a:pt x="697" y="551"/>
                      <a:pt x="697" y="608"/>
                      <a:pt x="661" y="644"/>
                    </a:cubicBezTo>
                    <a:lnTo>
                      <a:pt x="642" y="662"/>
                    </a:lnTo>
                    <a:cubicBezTo>
                      <a:pt x="608" y="697"/>
                      <a:pt x="550" y="697"/>
                      <a:pt x="515" y="662"/>
                    </a:cubicBezTo>
                    <a:lnTo>
                      <a:pt x="66" y="214"/>
                    </a:lnTo>
                    <a:cubicBezTo>
                      <a:pt x="31" y="178"/>
                      <a:pt x="2" y="116"/>
                      <a:pt x="0" y="75"/>
                    </a:cubicBezTo>
                    <a:cubicBezTo>
                      <a:pt x="0" y="34"/>
                      <a:pt x="33" y="0"/>
                      <a:pt x="74" y="2"/>
                    </a:cubicBezTo>
                    <a:cubicBezTo>
                      <a:pt x="115" y="2"/>
                      <a:pt x="177" y="32"/>
                      <a:pt x="212" y="67"/>
                    </a:cubicBezTo>
                    <a:lnTo>
                      <a:pt x="661" y="515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g7fc7ac9247_0_456"/>
              <p:cNvSpPr/>
              <p:nvPr/>
            </p:nvSpPr>
            <p:spPr>
              <a:xfrm>
                <a:off x="2889250" y="4049713"/>
                <a:ext cx="349249" cy="349249"/>
              </a:xfrm>
              <a:custGeom>
                <a:rect b="b" l="l" r="r" t="t"/>
                <a:pathLst>
                  <a:path extrusionOk="0" h="972" w="971">
                    <a:moveTo>
                      <a:pt x="145" y="931"/>
                    </a:moveTo>
                    <a:lnTo>
                      <a:pt x="145" y="931"/>
                    </a:lnTo>
                    <a:cubicBezTo>
                      <a:pt x="110" y="966"/>
                      <a:pt x="58" y="971"/>
                      <a:pt x="28" y="942"/>
                    </a:cubicBezTo>
                    <a:cubicBezTo>
                      <a:pt x="0" y="913"/>
                      <a:pt x="4" y="861"/>
                      <a:pt x="40" y="825"/>
                    </a:cubicBezTo>
                    <a:lnTo>
                      <a:pt x="800" y="66"/>
                    </a:lnTo>
                    <a:cubicBezTo>
                      <a:pt x="834" y="31"/>
                      <a:pt x="888" y="1"/>
                      <a:pt x="917" y="1"/>
                    </a:cubicBezTo>
                    <a:cubicBezTo>
                      <a:pt x="947" y="0"/>
                      <a:pt x="970" y="24"/>
                      <a:pt x="970" y="54"/>
                    </a:cubicBezTo>
                    <a:cubicBezTo>
                      <a:pt x="969" y="84"/>
                      <a:pt x="940" y="136"/>
                      <a:pt x="905" y="172"/>
                    </a:cubicBezTo>
                    <a:lnTo>
                      <a:pt x="145" y="931"/>
                    </a:lnTo>
                  </a:path>
                </a:pathLst>
              </a:custGeom>
              <a:solidFill>
                <a:srgbClr val="202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6" name="Google Shape;456;g7fc7ac9247_0_456"/>
            <p:cNvGrpSpPr/>
            <p:nvPr/>
          </p:nvGrpSpPr>
          <p:grpSpPr>
            <a:xfrm>
              <a:off x="5700308" y="797766"/>
              <a:ext cx="1657979" cy="914383"/>
              <a:chOff x="5265738" y="5084763"/>
              <a:chExt cx="2481261" cy="1368428"/>
            </a:xfrm>
          </p:grpSpPr>
          <p:sp>
            <p:nvSpPr>
              <p:cNvPr id="457" name="Google Shape;457;g7fc7ac9247_0_456"/>
              <p:cNvSpPr/>
              <p:nvPr/>
            </p:nvSpPr>
            <p:spPr>
              <a:xfrm>
                <a:off x="7173913" y="5557838"/>
                <a:ext cx="180975" cy="180975"/>
              </a:xfrm>
              <a:custGeom>
                <a:rect b="b" l="l" r="r" t="t"/>
                <a:pathLst>
                  <a:path extrusionOk="0" h="501" w="502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g7fc7ac9247_0_456"/>
              <p:cNvSpPr/>
              <p:nvPr/>
            </p:nvSpPr>
            <p:spPr>
              <a:xfrm>
                <a:off x="5627688" y="5230813"/>
                <a:ext cx="180975" cy="180975"/>
              </a:xfrm>
              <a:custGeom>
                <a:rect b="b" l="l" r="r" t="t"/>
                <a:pathLst>
                  <a:path extrusionOk="0" h="501" w="501">
                    <a:moveTo>
                      <a:pt x="0" y="500"/>
                    </a:moveTo>
                    <a:lnTo>
                      <a:pt x="500" y="0"/>
                    </a:lnTo>
                    <a:lnTo>
                      <a:pt x="0" y="0"/>
                    </a:lnTo>
                    <a:lnTo>
                      <a:pt x="0" y="500"/>
                    </a:ln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g7fc7ac9247_0_456"/>
              <p:cNvSpPr/>
              <p:nvPr/>
            </p:nvSpPr>
            <p:spPr>
              <a:xfrm>
                <a:off x="5627688" y="5884863"/>
                <a:ext cx="180975" cy="180975"/>
              </a:xfrm>
              <a:custGeom>
                <a:rect b="b" l="l" r="r" t="t"/>
                <a:pathLst>
                  <a:path extrusionOk="0" h="502" w="501">
                    <a:moveTo>
                      <a:pt x="500" y="501"/>
                    </a:moveTo>
                    <a:lnTo>
                      <a:pt x="0" y="0"/>
                    </a:lnTo>
                    <a:lnTo>
                      <a:pt x="0" y="501"/>
                    </a:lnTo>
                    <a:lnTo>
                      <a:pt x="500" y="501"/>
                    </a:ln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g7fc7ac9247_0_456"/>
              <p:cNvSpPr/>
              <p:nvPr/>
            </p:nvSpPr>
            <p:spPr>
              <a:xfrm>
                <a:off x="7432675" y="5884863"/>
                <a:ext cx="180975" cy="180975"/>
              </a:xfrm>
              <a:custGeom>
                <a:rect b="b" l="l" r="r" t="t"/>
                <a:pathLst>
                  <a:path extrusionOk="0" h="502" w="502">
                    <a:moveTo>
                      <a:pt x="501" y="0"/>
                    </a:moveTo>
                    <a:lnTo>
                      <a:pt x="0" y="501"/>
                    </a:lnTo>
                    <a:lnTo>
                      <a:pt x="501" y="501"/>
                    </a:lnTo>
                    <a:lnTo>
                      <a:pt x="501" y="0"/>
                    </a:ln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g7fc7ac9247_0_456"/>
              <p:cNvSpPr/>
              <p:nvPr/>
            </p:nvSpPr>
            <p:spPr>
              <a:xfrm>
                <a:off x="5265738" y="5329238"/>
                <a:ext cx="2252661" cy="1123953"/>
              </a:xfrm>
              <a:custGeom>
                <a:rect b="b" l="l" r="r" t="t"/>
                <a:pathLst>
                  <a:path extrusionOk="0" h="3124" w="6258">
                    <a:moveTo>
                      <a:pt x="6167" y="3123"/>
                    </a:moveTo>
                    <a:lnTo>
                      <a:pt x="180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0"/>
                    </a:lnTo>
                    <a:cubicBezTo>
                      <a:pt x="0" y="40"/>
                      <a:pt x="40" y="0"/>
                      <a:pt x="90" y="0"/>
                    </a:cubicBezTo>
                    <a:cubicBezTo>
                      <a:pt x="140" y="0"/>
                      <a:pt x="180" y="40"/>
                      <a:pt x="180" y="90"/>
                    </a:cubicBezTo>
                    <a:lnTo>
                      <a:pt x="180" y="2942"/>
                    </a:lnTo>
                    <a:lnTo>
                      <a:pt x="6167" y="2942"/>
                    </a:lnTo>
                    <a:cubicBezTo>
                      <a:pt x="6217" y="2942"/>
                      <a:pt x="6257" y="2982"/>
                      <a:pt x="6257" y="3032"/>
                    </a:cubicBezTo>
                    <a:cubicBezTo>
                      <a:pt x="6257" y="3082"/>
                      <a:pt x="6217" y="3123"/>
                      <a:pt x="6167" y="3123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g7fc7ac9247_0_456"/>
              <p:cNvSpPr/>
              <p:nvPr/>
            </p:nvSpPr>
            <p:spPr>
              <a:xfrm>
                <a:off x="5380038" y="5214938"/>
                <a:ext cx="2254257" cy="1123953"/>
              </a:xfrm>
              <a:custGeom>
                <a:rect b="b" l="l" r="r" t="t"/>
                <a:pathLst>
                  <a:path extrusionOk="0" h="3124" w="6260">
                    <a:moveTo>
                      <a:pt x="6168" y="3123"/>
                    </a:moveTo>
                    <a:lnTo>
                      <a:pt x="181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1"/>
                    </a:cubicBezTo>
                    <a:lnTo>
                      <a:pt x="181" y="2942"/>
                    </a:lnTo>
                    <a:lnTo>
                      <a:pt x="6168" y="2942"/>
                    </a:lnTo>
                    <a:cubicBezTo>
                      <a:pt x="6218" y="2942"/>
                      <a:pt x="6259" y="2983"/>
                      <a:pt x="6259" y="3033"/>
                    </a:cubicBezTo>
                    <a:cubicBezTo>
                      <a:pt x="6259" y="3083"/>
                      <a:pt x="6218" y="3123"/>
                      <a:pt x="6168" y="3123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g7fc7ac9247_0_456"/>
              <p:cNvSpPr/>
              <p:nvPr/>
            </p:nvSpPr>
            <p:spPr>
              <a:xfrm>
                <a:off x="5594350" y="5195888"/>
                <a:ext cx="2051056" cy="903285"/>
              </a:xfrm>
              <a:custGeom>
                <a:rect b="b" l="l" r="r" t="t"/>
                <a:pathLst>
                  <a:path extrusionOk="0" h="2507" w="5699">
                    <a:moveTo>
                      <a:pt x="181" y="181"/>
                    </a:moveTo>
                    <a:lnTo>
                      <a:pt x="181" y="2325"/>
                    </a:lnTo>
                    <a:lnTo>
                      <a:pt x="5517" y="2325"/>
                    </a:lnTo>
                    <a:lnTo>
                      <a:pt x="5517" y="181"/>
                    </a:lnTo>
                    <a:lnTo>
                      <a:pt x="181" y="181"/>
                    </a:lnTo>
                    <a:close/>
                    <a:moveTo>
                      <a:pt x="5517" y="2325"/>
                    </a:moveTo>
                    <a:lnTo>
                      <a:pt x="5517" y="2416"/>
                    </a:lnTo>
                    <a:lnTo>
                      <a:pt x="5517" y="2325"/>
                    </a:lnTo>
                    <a:close/>
                    <a:moveTo>
                      <a:pt x="5517" y="2506"/>
                    </a:moveTo>
                    <a:lnTo>
                      <a:pt x="181" y="2506"/>
                    </a:lnTo>
                    <a:cubicBezTo>
                      <a:pt x="81" y="2506"/>
                      <a:pt x="0" y="2425"/>
                      <a:pt x="0" y="2325"/>
                    </a:cubicBezTo>
                    <a:lnTo>
                      <a:pt x="0" y="181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5517" y="0"/>
                    </a:lnTo>
                    <a:cubicBezTo>
                      <a:pt x="5617" y="0"/>
                      <a:pt x="5698" y="81"/>
                      <a:pt x="5698" y="181"/>
                    </a:cubicBezTo>
                    <a:lnTo>
                      <a:pt x="5698" y="2325"/>
                    </a:lnTo>
                    <a:cubicBezTo>
                      <a:pt x="5698" y="2425"/>
                      <a:pt x="5617" y="2506"/>
                      <a:pt x="5517" y="2506"/>
                    </a:cubicBezTo>
                    <a:close/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g7fc7ac9247_0_456"/>
              <p:cNvSpPr/>
              <p:nvPr/>
            </p:nvSpPr>
            <p:spPr>
              <a:xfrm>
                <a:off x="5494338" y="5084763"/>
                <a:ext cx="2252661" cy="1123952"/>
              </a:xfrm>
              <a:custGeom>
                <a:rect b="b" l="l" r="r" t="t"/>
                <a:pathLst>
                  <a:path extrusionOk="0" h="3123" w="6259">
                    <a:moveTo>
                      <a:pt x="181" y="180"/>
                    </a:moveTo>
                    <a:lnTo>
                      <a:pt x="181" y="2942"/>
                    </a:lnTo>
                    <a:lnTo>
                      <a:pt x="6078" y="2942"/>
                    </a:lnTo>
                    <a:lnTo>
                      <a:pt x="6078" y="180"/>
                    </a:lnTo>
                    <a:lnTo>
                      <a:pt x="181" y="180"/>
                    </a:lnTo>
                    <a:close/>
                    <a:moveTo>
                      <a:pt x="6078" y="2942"/>
                    </a:moveTo>
                    <a:lnTo>
                      <a:pt x="6078" y="3032"/>
                    </a:lnTo>
                    <a:lnTo>
                      <a:pt x="6078" y="2942"/>
                    </a:lnTo>
                    <a:close/>
                    <a:moveTo>
                      <a:pt x="6078" y="3122"/>
                    </a:moveTo>
                    <a:lnTo>
                      <a:pt x="181" y="3122"/>
                    </a:lnTo>
                    <a:cubicBezTo>
                      <a:pt x="81" y="3122"/>
                      <a:pt x="0" y="3041"/>
                      <a:pt x="0" y="2942"/>
                    </a:cubicBezTo>
                    <a:lnTo>
                      <a:pt x="0" y="180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6078" y="0"/>
                    </a:lnTo>
                    <a:cubicBezTo>
                      <a:pt x="6177" y="0"/>
                      <a:pt x="6258" y="81"/>
                      <a:pt x="6258" y="180"/>
                    </a:cubicBezTo>
                    <a:lnTo>
                      <a:pt x="6258" y="2942"/>
                    </a:lnTo>
                    <a:cubicBezTo>
                      <a:pt x="6258" y="3041"/>
                      <a:pt x="6177" y="3122"/>
                      <a:pt x="6078" y="3122"/>
                    </a:cubicBezTo>
                    <a:close/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g7fc7ac9247_0_456"/>
              <p:cNvSpPr/>
              <p:nvPr/>
            </p:nvSpPr>
            <p:spPr>
              <a:xfrm>
                <a:off x="6300788" y="5273675"/>
                <a:ext cx="639760" cy="747715"/>
              </a:xfrm>
              <a:custGeom>
                <a:rect b="b" l="l" r="r" t="t"/>
                <a:pathLst>
                  <a:path extrusionOk="0" h="2077" w="1778">
                    <a:moveTo>
                      <a:pt x="888" y="181"/>
                    </a:moveTo>
                    <a:lnTo>
                      <a:pt x="888" y="181"/>
                    </a:lnTo>
                    <a:cubicBezTo>
                      <a:pt x="498" y="181"/>
                      <a:pt x="180" y="565"/>
                      <a:pt x="180" y="1038"/>
                    </a:cubicBezTo>
                    <a:cubicBezTo>
                      <a:pt x="180" y="1510"/>
                      <a:pt x="498" y="1895"/>
                      <a:pt x="888" y="1895"/>
                    </a:cubicBezTo>
                    <a:cubicBezTo>
                      <a:pt x="1279" y="1895"/>
                      <a:pt x="1596" y="1510"/>
                      <a:pt x="1596" y="1038"/>
                    </a:cubicBezTo>
                    <a:cubicBezTo>
                      <a:pt x="1596" y="565"/>
                      <a:pt x="1279" y="181"/>
                      <a:pt x="888" y="181"/>
                    </a:cubicBezTo>
                    <a:close/>
                    <a:moveTo>
                      <a:pt x="888" y="2076"/>
                    </a:moveTo>
                    <a:lnTo>
                      <a:pt x="888" y="2076"/>
                    </a:lnTo>
                    <a:cubicBezTo>
                      <a:pt x="398" y="2076"/>
                      <a:pt x="0" y="1610"/>
                      <a:pt x="0" y="1038"/>
                    </a:cubicBezTo>
                    <a:cubicBezTo>
                      <a:pt x="0" y="466"/>
                      <a:pt x="398" y="0"/>
                      <a:pt x="888" y="0"/>
                    </a:cubicBezTo>
                    <a:cubicBezTo>
                      <a:pt x="1379" y="0"/>
                      <a:pt x="1777" y="466"/>
                      <a:pt x="1777" y="1038"/>
                    </a:cubicBezTo>
                    <a:cubicBezTo>
                      <a:pt x="1777" y="1610"/>
                      <a:pt x="1379" y="2076"/>
                      <a:pt x="888" y="2076"/>
                    </a:cubicBezTo>
                    <a:close/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g7fc7ac9247_0_456"/>
              <p:cNvSpPr/>
              <p:nvPr/>
            </p:nvSpPr>
            <p:spPr>
              <a:xfrm>
                <a:off x="5886450" y="5557838"/>
                <a:ext cx="180975" cy="180975"/>
              </a:xfrm>
              <a:custGeom>
                <a:rect b="b" l="l" r="r" t="t"/>
                <a:pathLst>
                  <a:path extrusionOk="0" h="501" w="502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g7fc7ac9247_0_456"/>
              <p:cNvSpPr/>
              <p:nvPr/>
            </p:nvSpPr>
            <p:spPr>
              <a:xfrm>
                <a:off x="6350000" y="5665788"/>
                <a:ext cx="541339" cy="322263"/>
              </a:xfrm>
              <a:custGeom>
                <a:rect b="b" l="l" r="r" t="t"/>
                <a:pathLst>
                  <a:path extrusionOk="0" h="895" w="1503">
                    <a:moveTo>
                      <a:pt x="751" y="0"/>
                    </a:moveTo>
                    <a:lnTo>
                      <a:pt x="751" y="0"/>
                    </a:lnTo>
                    <a:cubicBezTo>
                      <a:pt x="466" y="0"/>
                      <a:pt x="204" y="102"/>
                      <a:pt x="0" y="270"/>
                    </a:cubicBezTo>
                    <a:cubicBezTo>
                      <a:pt x="112" y="634"/>
                      <a:pt x="406" y="894"/>
                      <a:pt x="751" y="894"/>
                    </a:cubicBezTo>
                    <a:cubicBezTo>
                      <a:pt x="1097" y="894"/>
                      <a:pt x="1391" y="634"/>
                      <a:pt x="1502" y="270"/>
                    </a:cubicBezTo>
                    <a:cubicBezTo>
                      <a:pt x="1298" y="102"/>
                      <a:pt x="1037" y="0"/>
                      <a:pt x="751" y="0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g7fc7ac9247_0_456"/>
              <p:cNvSpPr/>
              <p:nvPr/>
            </p:nvSpPr>
            <p:spPr>
              <a:xfrm>
                <a:off x="6492875" y="5381625"/>
                <a:ext cx="255589" cy="255589"/>
              </a:xfrm>
              <a:custGeom>
                <a:rect b="b" l="l" r="r" t="t"/>
                <a:pathLst>
                  <a:path extrusionOk="0" h="711" w="711">
                    <a:moveTo>
                      <a:pt x="710" y="355"/>
                    </a:moveTo>
                    <a:lnTo>
                      <a:pt x="710" y="355"/>
                    </a:lnTo>
                    <a:cubicBezTo>
                      <a:pt x="710" y="552"/>
                      <a:pt x="551" y="710"/>
                      <a:pt x="355" y="710"/>
                    </a:cubicBezTo>
                    <a:cubicBezTo>
                      <a:pt x="159" y="710"/>
                      <a:pt x="0" y="552"/>
                      <a:pt x="0" y="355"/>
                    </a:cubicBezTo>
                    <a:cubicBezTo>
                      <a:pt x="0" y="159"/>
                      <a:pt x="159" y="0"/>
                      <a:pt x="355" y="0"/>
                    </a:cubicBezTo>
                    <a:cubicBezTo>
                      <a:pt x="551" y="0"/>
                      <a:pt x="710" y="159"/>
                      <a:pt x="710" y="355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g7fc7ac9247_0_456"/>
              <p:cNvSpPr/>
              <p:nvPr/>
            </p:nvSpPr>
            <p:spPr>
              <a:xfrm>
                <a:off x="7432675" y="5230813"/>
                <a:ext cx="180975" cy="180975"/>
              </a:xfrm>
              <a:custGeom>
                <a:rect b="b" l="l" r="r" t="t"/>
                <a:pathLst>
                  <a:path extrusionOk="0" h="501" w="502">
                    <a:moveTo>
                      <a:pt x="0" y="0"/>
                    </a:moveTo>
                    <a:lnTo>
                      <a:pt x="501" y="500"/>
                    </a:lnTo>
                    <a:lnTo>
                      <a:pt x="501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0" name="Google Shape;470;g7fc7ac9247_0_456"/>
            <p:cNvSpPr/>
            <p:nvPr/>
          </p:nvSpPr>
          <p:spPr>
            <a:xfrm>
              <a:off x="7082331" y="-56272"/>
              <a:ext cx="731885" cy="740376"/>
            </a:xfrm>
            <a:custGeom>
              <a:rect b="b" l="l" r="r" t="t"/>
              <a:pathLst>
                <a:path extrusionOk="0" h="3079" w="3041">
                  <a:moveTo>
                    <a:pt x="1531" y="1126"/>
                  </a:moveTo>
                  <a:lnTo>
                    <a:pt x="1531" y="1126"/>
                  </a:lnTo>
                  <a:cubicBezTo>
                    <a:pt x="1303" y="1126"/>
                    <a:pt x="1119" y="1312"/>
                    <a:pt x="1119" y="1539"/>
                  </a:cubicBezTo>
                  <a:cubicBezTo>
                    <a:pt x="1119" y="1767"/>
                    <a:pt x="1303" y="1953"/>
                    <a:pt x="1531" y="1953"/>
                  </a:cubicBezTo>
                  <a:cubicBezTo>
                    <a:pt x="1759" y="1953"/>
                    <a:pt x="1945" y="1767"/>
                    <a:pt x="1945" y="1539"/>
                  </a:cubicBezTo>
                  <a:cubicBezTo>
                    <a:pt x="1945" y="1312"/>
                    <a:pt x="1759" y="1126"/>
                    <a:pt x="1531" y="1126"/>
                  </a:cubicBezTo>
                  <a:close/>
                  <a:moveTo>
                    <a:pt x="1531" y="2134"/>
                  </a:moveTo>
                  <a:lnTo>
                    <a:pt x="1531" y="2134"/>
                  </a:lnTo>
                  <a:cubicBezTo>
                    <a:pt x="1204" y="2134"/>
                    <a:pt x="938" y="1867"/>
                    <a:pt x="938" y="1539"/>
                  </a:cubicBezTo>
                  <a:cubicBezTo>
                    <a:pt x="938" y="1212"/>
                    <a:pt x="1204" y="945"/>
                    <a:pt x="1531" y="945"/>
                  </a:cubicBezTo>
                  <a:cubicBezTo>
                    <a:pt x="1859" y="945"/>
                    <a:pt x="2126" y="1212"/>
                    <a:pt x="2126" y="1539"/>
                  </a:cubicBezTo>
                  <a:cubicBezTo>
                    <a:pt x="2126" y="1867"/>
                    <a:pt x="1859" y="2134"/>
                    <a:pt x="1531" y="2134"/>
                  </a:cubicBezTo>
                  <a:close/>
                  <a:moveTo>
                    <a:pt x="834" y="2325"/>
                  </a:moveTo>
                  <a:lnTo>
                    <a:pt x="834" y="2325"/>
                  </a:lnTo>
                  <a:cubicBezTo>
                    <a:pt x="854" y="2325"/>
                    <a:pt x="874" y="2331"/>
                    <a:pt x="890" y="2344"/>
                  </a:cubicBezTo>
                  <a:cubicBezTo>
                    <a:pt x="970" y="2409"/>
                    <a:pt x="1060" y="2460"/>
                    <a:pt x="1156" y="2498"/>
                  </a:cubicBezTo>
                  <a:cubicBezTo>
                    <a:pt x="1190" y="2511"/>
                    <a:pt x="1213" y="2545"/>
                    <a:pt x="1213" y="2582"/>
                  </a:cubicBezTo>
                  <a:lnTo>
                    <a:pt x="1213" y="2853"/>
                  </a:lnTo>
                  <a:cubicBezTo>
                    <a:pt x="1213" y="2877"/>
                    <a:pt x="1233" y="2897"/>
                    <a:pt x="1257" y="2897"/>
                  </a:cubicBezTo>
                  <a:lnTo>
                    <a:pt x="1806" y="2897"/>
                  </a:lnTo>
                  <a:cubicBezTo>
                    <a:pt x="1830" y="2897"/>
                    <a:pt x="1850" y="2877"/>
                    <a:pt x="1850" y="2853"/>
                  </a:cubicBezTo>
                  <a:lnTo>
                    <a:pt x="1850" y="2582"/>
                  </a:lnTo>
                  <a:cubicBezTo>
                    <a:pt x="1850" y="2545"/>
                    <a:pt x="1873" y="2511"/>
                    <a:pt x="1908" y="2498"/>
                  </a:cubicBezTo>
                  <a:cubicBezTo>
                    <a:pt x="2003" y="2460"/>
                    <a:pt x="2093" y="2409"/>
                    <a:pt x="2173" y="2344"/>
                  </a:cubicBezTo>
                  <a:cubicBezTo>
                    <a:pt x="2202" y="2321"/>
                    <a:pt x="2243" y="2318"/>
                    <a:pt x="2275" y="2337"/>
                  </a:cubicBezTo>
                  <a:lnTo>
                    <a:pt x="2510" y="2473"/>
                  </a:lnTo>
                  <a:cubicBezTo>
                    <a:pt x="2517" y="2476"/>
                    <a:pt x="2524" y="2479"/>
                    <a:pt x="2532" y="2479"/>
                  </a:cubicBezTo>
                  <a:cubicBezTo>
                    <a:pt x="2545" y="2479"/>
                    <a:pt x="2561" y="2473"/>
                    <a:pt x="2570" y="2456"/>
                  </a:cubicBezTo>
                  <a:lnTo>
                    <a:pt x="2845" y="1981"/>
                  </a:lnTo>
                  <a:cubicBezTo>
                    <a:pt x="2853" y="1967"/>
                    <a:pt x="2851" y="1954"/>
                    <a:pt x="2849" y="1947"/>
                  </a:cubicBezTo>
                  <a:cubicBezTo>
                    <a:pt x="2848" y="1941"/>
                    <a:pt x="2842" y="1928"/>
                    <a:pt x="2829" y="1921"/>
                  </a:cubicBezTo>
                  <a:lnTo>
                    <a:pt x="2594" y="1785"/>
                  </a:lnTo>
                  <a:cubicBezTo>
                    <a:pt x="2561" y="1766"/>
                    <a:pt x="2544" y="1730"/>
                    <a:pt x="2550" y="1693"/>
                  </a:cubicBezTo>
                  <a:cubicBezTo>
                    <a:pt x="2557" y="1642"/>
                    <a:pt x="2561" y="1590"/>
                    <a:pt x="2561" y="1539"/>
                  </a:cubicBezTo>
                  <a:cubicBezTo>
                    <a:pt x="2561" y="1488"/>
                    <a:pt x="2557" y="1437"/>
                    <a:pt x="2550" y="1386"/>
                  </a:cubicBezTo>
                  <a:cubicBezTo>
                    <a:pt x="2544" y="1349"/>
                    <a:pt x="2561" y="1313"/>
                    <a:pt x="2594" y="1295"/>
                  </a:cubicBezTo>
                  <a:lnTo>
                    <a:pt x="2829" y="1158"/>
                  </a:lnTo>
                  <a:cubicBezTo>
                    <a:pt x="2842" y="1151"/>
                    <a:pt x="2848" y="1138"/>
                    <a:pt x="2849" y="1132"/>
                  </a:cubicBezTo>
                  <a:cubicBezTo>
                    <a:pt x="2851" y="1125"/>
                    <a:pt x="2853" y="1112"/>
                    <a:pt x="2845" y="1098"/>
                  </a:cubicBezTo>
                  <a:lnTo>
                    <a:pt x="2570" y="623"/>
                  </a:lnTo>
                  <a:cubicBezTo>
                    <a:pt x="2561" y="607"/>
                    <a:pt x="2545" y="601"/>
                    <a:pt x="2532" y="601"/>
                  </a:cubicBezTo>
                  <a:cubicBezTo>
                    <a:pt x="2524" y="601"/>
                    <a:pt x="2517" y="603"/>
                    <a:pt x="2510" y="607"/>
                  </a:cubicBezTo>
                  <a:lnTo>
                    <a:pt x="2275" y="742"/>
                  </a:lnTo>
                  <a:cubicBezTo>
                    <a:pt x="2243" y="760"/>
                    <a:pt x="2202" y="758"/>
                    <a:pt x="2173" y="735"/>
                  </a:cubicBezTo>
                  <a:cubicBezTo>
                    <a:pt x="2092" y="670"/>
                    <a:pt x="2003" y="618"/>
                    <a:pt x="1908" y="581"/>
                  </a:cubicBezTo>
                  <a:cubicBezTo>
                    <a:pt x="1873" y="567"/>
                    <a:pt x="1850" y="535"/>
                    <a:pt x="1850" y="497"/>
                  </a:cubicBezTo>
                  <a:lnTo>
                    <a:pt x="1850" y="225"/>
                  </a:lnTo>
                  <a:cubicBezTo>
                    <a:pt x="1850" y="201"/>
                    <a:pt x="1830" y="181"/>
                    <a:pt x="1806" y="181"/>
                  </a:cubicBezTo>
                  <a:lnTo>
                    <a:pt x="1257" y="181"/>
                  </a:lnTo>
                  <a:cubicBezTo>
                    <a:pt x="1233" y="181"/>
                    <a:pt x="1213" y="201"/>
                    <a:pt x="1213" y="225"/>
                  </a:cubicBezTo>
                  <a:lnTo>
                    <a:pt x="1213" y="497"/>
                  </a:lnTo>
                  <a:cubicBezTo>
                    <a:pt x="1213" y="535"/>
                    <a:pt x="1190" y="567"/>
                    <a:pt x="1156" y="581"/>
                  </a:cubicBezTo>
                  <a:cubicBezTo>
                    <a:pt x="1060" y="618"/>
                    <a:pt x="970" y="670"/>
                    <a:pt x="890" y="735"/>
                  </a:cubicBezTo>
                  <a:cubicBezTo>
                    <a:pt x="861" y="758"/>
                    <a:pt x="821" y="760"/>
                    <a:pt x="788" y="742"/>
                  </a:cubicBezTo>
                  <a:lnTo>
                    <a:pt x="553" y="607"/>
                  </a:lnTo>
                  <a:cubicBezTo>
                    <a:pt x="546" y="603"/>
                    <a:pt x="539" y="601"/>
                    <a:pt x="531" y="601"/>
                  </a:cubicBezTo>
                  <a:cubicBezTo>
                    <a:pt x="519" y="601"/>
                    <a:pt x="502" y="607"/>
                    <a:pt x="493" y="623"/>
                  </a:cubicBezTo>
                  <a:lnTo>
                    <a:pt x="218" y="1098"/>
                  </a:lnTo>
                  <a:cubicBezTo>
                    <a:pt x="210" y="1112"/>
                    <a:pt x="212" y="1125"/>
                    <a:pt x="214" y="1132"/>
                  </a:cubicBezTo>
                  <a:cubicBezTo>
                    <a:pt x="216" y="1138"/>
                    <a:pt x="220" y="1151"/>
                    <a:pt x="234" y="1158"/>
                  </a:cubicBezTo>
                  <a:lnTo>
                    <a:pt x="470" y="1294"/>
                  </a:lnTo>
                  <a:cubicBezTo>
                    <a:pt x="502" y="1313"/>
                    <a:pt x="519" y="1349"/>
                    <a:pt x="513" y="1386"/>
                  </a:cubicBezTo>
                  <a:cubicBezTo>
                    <a:pt x="506" y="1437"/>
                    <a:pt x="502" y="1488"/>
                    <a:pt x="502" y="1539"/>
                  </a:cubicBezTo>
                  <a:cubicBezTo>
                    <a:pt x="502" y="1590"/>
                    <a:pt x="506" y="1642"/>
                    <a:pt x="513" y="1693"/>
                  </a:cubicBezTo>
                  <a:cubicBezTo>
                    <a:pt x="519" y="1730"/>
                    <a:pt x="501" y="1766"/>
                    <a:pt x="470" y="1785"/>
                  </a:cubicBezTo>
                  <a:lnTo>
                    <a:pt x="234" y="1921"/>
                  </a:lnTo>
                  <a:cubicBezTo>
                    <a:pt x="213" y="1932"/>
                    <a:pt x="206" y="1960"/>
                    <a:pt x="218" y="1981"/>
                  </a:cubicBezTo>
                  <a:lnTo>
                    <a:pt x="493" y="2456"/>
                  </a:lnTo>
                  <a:cubicBezTo>
                    <a:pt x="502" y="2473"/>
                    <a:pt x="519" y="2479"/>
                    <a:pt x="531" y="2479"/>
                  </a:cubicBezTo>
                  <a:cubicBezTo>
                    <a:pt x="539" y="2479"/>
                    <a:pt x="546" y="2476"/>
                    <a:pt x="553" y="2473"/>
                  </a:cubicBezTo>
                  <a:lnTo>
                    <a:pt x="788" y="2337"/>
                  </a:lnTo>
                  <a:cubicBezTo>
                    <a:pt x="803" y="2328"/>
                    <a:pt x="818" y="2325"/>
                    <a:pt x="834" y="2325"/>
                  </a:cubicBezTo>
                  <a:close/>
                  <a:moveTo>
                    <a:pt x="1806" y="3078"/>
                  </a:moveTo>
                  <a:lnTo>
                    <a:pt x="1257" y="3078"/>
                  </a:lnTo>
                  <a:cubicBezTo>
                    <a:pt x="1133" y="3078"/>
                    <a:pt x="1032" y="2978"/>
                    <a:pt x="1032" y="2853"/>
                  </a:cubicBezTo>
                  <a:lnTo>
                    <a:pt x="1032" y="2642"/>
                  </a:lnTo>
                  <a:cubicBezTo>
                    <a:pt x="960" y="2609"/>
                    <a:pt x="891" y="2570"/>
                    <a:pt x="827" y="2523"/>
                  </a:cubicBezTo>
                  <a:lnTo>
                    <a:pt x="643" y="2629"/>
                  </a:lnTo>
                  <a:cubicBezTo>
                    <a:pt x="609" y="2649"/>
                    <a:pt x="571" y="2659"/>
                    <a:pt x="531" y="2659"/>
                  </a:cubicBezTo>
                  <a:cubicBezTo>
                    <a:pt x="451" y="2659"/>
                    <a:pt x="376" y="2616"/>
                    <a:pt x="336" y="2547"/>
                  </a:cubicBezTo>
                  <a:lnTo>
                    <a:pt x="61" y="2071"/>
                  </a:lnTo>
                  <a:cubicBezTo>
                    <a:pt x="0" y="1963"/>
                    <a:pt x="37" y="1826"/>
                    <a:pt x="144" y="1764"/>
                  </a:cubicBezTo>
                  <a:lnTo>
                    <a:pt x="327" y="1658"/>
                  </a:lnTo>
                  <a:cubicBezTo>
                    <a:pt x="323" y="1619"/>
                    <a:pt x="321" y="1579"/>
                    <a:pt x="321" y="1539"/>
                  </a:cubicBezTo>
                  <a:cubicBezTo>
                    <a:pt x="321" y="1500"/>
                    <a:pt x="323" y="1460"/>
                    <a:pt x="327" y="1421"/>
                  </a:cubicBezTo>
                  <a:lnTo>
                    <a:pt x="144" y="1315"/>
                  </a:lnTo>
                  <a:cubicBezTo>
                    <a:pt x="92" y="1285"/>
                    <a:pt x="55" y="1237"/>
                    <a:pt x="39" y="1179"/>
                  </a:cubicBezTo>
                  <a:cubicBezTo>
                    <a:pt x="24" y="1121"/>
                    <a:pt x="32" y="1060"/>
                    <a:pt x="62" y="1008"/>
                  </a:cubicBezTo>
                  <a:lnTo>
                    <a:pt x="336" y="532"/>
                  </a:lnTo>
                  <a:cubicBezTo>
                    <a:pt x="376" y="463"/>
                    <a:pt x="451" y="420"/>
                    <a:pt x="531" y="420"/>
                  </a:cubicBezTo>
                  <a:cubicBezTo>
                    <a:pt x="571" y="420"/>
                    <a:pt x="609" y="431"/>
                    <a:pt x="643" y="450"/>
                  </a:cubicBezTo>
                  <a:lnTo>
                    <a:pt x="827" y="556"/>
                  </a:lnTo>
                  <a:cubicBezTo>
                    <a:pt x="891" y="509"/>
                    <a:pt x="960" y="470"/>
                    <a:pt x="1032" y="437"/>
                  </a:cubicBezTo>
                  <a:lnTo>
                    <a:pt x="1032" y="225"/>
                  </a:lnTo>
                  <a:cubicBezTo>
                    <a:pt x="1032" y="102"/>
                    <a:pt x="1133" y="0"/>
                    <a:pt x="1257" y="0"/>
                  </a:cubicBezTo>
                  <a:lnTo>
                    <a:pt x="1806" y="0"/>
                  </a:lnTo>
                  <a:cubicBezTo>
                    <a:pt x="1930" y="0"/>
                    <a:pt x="2031" y="102"/>
                    <a:pt x="2031" y="225"/>
                  </a:cubicBezTo>
                  <a:lnTo>
                    <a:pt x="2031" y="437"/>
                  </a:lnTo>
                  <a:cubicBezTo>
                    <a:pt x="2103" y="470"/>
                    <a:pt x="2172" y="510"/>
                    <a:pt x="2236" y="556"/>
                  </a:cubicBezTo>
                  <a:lnTo>
                    <a:pt x="2420" y="450"/>
                  </a:lnTo>
                  <a:cubicBezTo>
                    <a:pt x="2454" y="431"/>
                    <a:pt x="2493" y="420"/>
                    <a:pt x="2532" y="420"/>
                  </a:cubicBezTo>
                  <a:cubicBezTo>
                    <a:pt x="2612" y="420"/>
                    <a:pt x="2687" y="463"/>
                    <a:pt x="2727" y="532"/>
                  </a:cubicBezTo>
                  <a:lnTo>
                    <a:pt x="3001" y="1008"/>
                  </a:lnTo>
                  <a:cubicBezTo>
                    <a:pt x="3031" y="1060"/>
                    <a:pt x="3040" y="1121"/>
                    <a:pt x="3024" y="1179"/>
                  </a:cubicBezTo>
                  <a:cubicBezTo>
                    <a:pt x="3009" y="1236"/>
                    <a:pt x="2971" y="1285"/>
                    <a:pt x="2919" y="1315"/>
                  </a:cubicBezTo>
                  <a:lnTo>
                    <a:pt x="2736" y="1421"/>
                  </a:lnTo>
                  <a:cubicBezTo>
                    <a:pt x="2740" y="1460"/>
                    <a:pt x="2742" y="1500"/>
                    <a:pt x="2742" y="1539"/>
                  </a:cubicBezTo>
                  <a:cubicBezTo>
                    <a:pt x="2742" y="1579"/>
                    <a:pt x="2740" y="1619"/>
                    <a:pt x="2736" y="1658"/>
                  </a:cubicBezTo>
                  <a:lnTo>
                    <a:pt x="2919" y="1764"/>
                  </a:lnTo>
                  <a:cubicBezTo>
                    <a:pt x="2971" y="1794"/>
                    <a:pt x="3009" y="1842"/>
                    <a:pt x="3024" y="1901"/>
                  </a:cubicBezTo>
                  <a:cubicBezTo>
                    <a:pt x="3040" y="1959"/>
                    <a:pt x="3031" y="2019"/>
                    <a:pt x="3001" y="2071"/>
                  </a:cubicBezTo>
                  <a:lnTo>
                    <a:pt x="2727" y="2547"/>
                  </a:lnTo>
                  <a:cubicBezTo>
                    <a:pt x="2687" y="2616"/>
                    <a:pt x="2612" y="2659"/>
                    <a:pt x="2532" y="2659"/>
                  </a:cubicBezTo>
                  <a:cubicBezTo>
                    <a:pt x="2493" y="2659"/>
                    <a:pt x="2454" y="2649"/>
                    <a:pt x="2420" y="2629"/>
                  </a:cubicBezTo>
                  <a:lnTo>
                    <a:pt x="2236" y="2523"/>
                  </a:lnTo>
                  <a:cubicBezTo>
                    <a:pt x="2172" y="2570"/>
                    <a:pt x="2103" y="2609"/>
                    <a:pt x="2031" y="2642"/>
                  </a:cubicBezTo>
                  <a:lnTo>
                    <a:pt x="2031" y="2853"/>
                  </a:lnTo>
                  <a:cubicBezTo>
                    <a:pt x="2031" y="2978"/>
                    <a:pt x="1930" y="3078"/>
                    <a:pt x="1806" y="3078"/>
                  </a:cubicBezTo>
                  <a:close/>
                </a:path>
              </a:pathLst>
            </a:custGeom>
            <a:solidFill>
              <a:srgbClr val="077E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rgbClr val="10132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g7fc7ac9247_0_456"/>
            <p:cNvSpPr/>
            <p:nvPr/>
          </p:nvSpPr>
          <p:spPr>
            <a:xfrm>
              <a:off x="4806181" y="-517048"/>
              <a:ext cx="1289816" cy="1259060"/>
            </a:xfrm>
            <a:custGeom>
              <a:rect b="b" l="l" r="r" t="t"/>
              <a:pathLst>
                <a:path extrusionOk="0" h="5233" w="5361">
                  <a:moveTo>
                    <a:pt x="4901" y="3002"/>
                  </a:moveTo>
                  <a:lnTo>
                    <a:pt x="4901" y="3002"/>
                  </a:lnTo>
                  <a:cubicBezTo>
                    <a:pt x="4885" y="3002"/>
                    <a:pt x="4869" y="2998"/>
                    <a:pt x="4855" y="2990"/>
                  </a:cubicBezTo>
                  <a:lnTo>
                    <a:pt x="4660" y="2876"/>
                  </a:lnTo>
                  <a:cubicBezTo>
                    <a:pt x="4627" y="2858"/>
                    <a:pt x="4610" y="2822"/>
                    <a:pt x="4616" y="2785"/>
                  </a:cubicBezTo>
                  <a:cubicBezTo>
                    <a:pt x="4630" y="2689"/>
                    <a:pt x="4637" y="2591"/>
                    <a:pt x="4637" y="2493"/>
                  </a:cubicBezTo>
                  <a:cubicBezTo>
                    <a:pt x="4637" y="2396"/>
                    <a:pt x="4630" y="2297"/>
                    <a:pt x="4616" y="2201"/>
                  </a:cubicBezTo>
                  <a:cubicBezTo>
                    <a:pt x="4610" y="2164"/>
                    <a:pt x="4627" y="2128"/>
                    <a:pt x="4660" y="2109"/>
                  </a:cubicBezTo>
                  <a:lnTo>
                    <a:pt x="5089" y="1861"/>
                  </a:lnTo>
                  <a:cubicBezTo>
                    <a:pt x="5126" y="1841"/>
                    <a:pt x="5151" y="1807"/>
                    <a:pt x="5162" y="1767"/>
                  </a:cubicBezTo>
                  <a:cubicBezTo>
                    <a:pt x="5172" y="1727"/>
                    <a:pt x="5167" y="1684"/>
                    <a:pt x="5147" y="1649"/>
                  </a:cubicBezTo>
                  <a:lnTo>
                    <a:pt x="4959" y="1324"/>
                  </a:lnTo>
                  <a:cubicBezTo>
                    <a:pt x="4934" y="1281"/>
                    <a:pt x="4949" y="1225"/>
                    <a:pt x="4992" y="1201"/>
                  </a:cubicBezTo>
                  <a:cubicBezTo>
                    <a:pt x="5036" y="1176"/>
                    <a:pt x="5091" y="1190"/>
                    <a:pt x="5116" y="1234"/>
                  </a:cubicBezTo>
                  <a:lnTo>
                    <a:pt x="5303" y="1559"/>
                  </a:lnTo>
                  <a:cubicBezTo>
                    <a:pt x="5348" y="1636"/>
                    <a:pt x="5360" y="1727"/>
                    <a:pt x="5336" y="1813"/>
                  </a:cubicBezTo>
                  <a:cubicBezTo>
                    <a:pt x="5313" y="1900"/>
                    <a:pt x="5258" y="1973"/>
                    <a:pt x="5180" y="2017"/>
                  </a:cubicBezTo>
                  <a:lnTo>
                    <a:pt x="4802" y="2236"/>
                  </a:lnTo>
                  <a:cubicBezTo>
                    <a:pt x="4813" y="2321"/>
                    <a:pt x="4818" y="2407"/>
                    <a:pt x="4818" y="2493"/>
                  </a:cubicBezTo>
                  <a:cubicBezTo>
                    <a:pt x="4818" y="2579"/>
                    <a:pt x="4813" y="2665"/>
                    <a:pt x="4802" y="2750"/>
                  </a:cubicBezTo>
                  <a:lnTo>
                    <a:pt x="4946" y="2833"/>
                  </a:lnTo>
                  <a:cubicBezTo>
                    <a:pt x="4989" y="2858"/>
                    <a:pt x="5004" y="2914"/>
                    <a:pt x="4978" y="2956"/>
                  </a:cubicBezTo>
                  <a:cubicBezTo>
                    <a:pt x="4962" y="2986"/>
                    <a:pt x="4932" y="3002"/>
                    <a:pt x="4901" y="3002"/>
                  </a:cubicBezTo>
                  <a:close/>
                  <a:moveTo>
                    <a:pt x="2680" y="1662"/>
                  </a:moveTo>
                  <a:lnTo>
                    <a:pt x="2680" y="1662"/>
                  </a:lnTo>
                  <a:cubicBezTo>
                    <a:pt x="2222" y="1662"/>
                    <a:pt x="1849" y="2035"/>
                    <a:pt x="1849" y="2493"/>
                  </a:cubicBezTo>
                  <a:cubicBezTo>
                    <a:pt x="1849" y="2951"/>
                    <a:pt x="2222" y="3323"/>
                    <a:pt x="2680" y="3323"/>
                  </a:cubicBezTo>
                  <a:cubicBezTo>
                    <a:pt x="3138" y="3323"/>
                    <a:pt x="3510" y="2951"/>
                    <a:pt x="3510" y="2493"/>
                  </a:cubicBezTo>
                  <a:cubicBezTo>
                    <a:pt x="3510" y="2035"/>
                    <a:pt x="3138" y="1662"/>
                    <a:pt x="2680" y="1662"/>
                  </a:cubicBezTo>
                  <a:close/>
                  <a:moveTo>
                    <a:pt x="2680" y="3504"/>
                  </a:moveTo>
                  <a:lnTo>
                    <a:pt x="2680" y="3504"/>
                  </a:lnTo>
                  <a:cubicBezTo>
                    <a:pt x="2122" y="3504"/>
                    <a:pt x="1668" y="3051"/>
                    <a:pt x="1668" y="2493"/>
                  </a:cubicBezTo>
                  <a:cubicBezTo>
                    <a:pt x="1668" y="1935"/>
                    <a:pt x="2122" y="1481"/>
                    <a:pt x="2680" y="1481"/>
                  </a:cubicBezTo>
                  <a:cubicBezTo>
                    <a:pt x="3237" y="1481"/>
                    <a:pt x="3691" y="1935"/>
                    <a:pt x="3691" y="2493"/>
                  </a:cubicBezTo>
                  <a:cubicBezTo>
                    <a:pt x="3691" y="3051"/>
                    <a:pt x="3237" y="3504"/>
                    <a:pt x="2680" y="3504"/>
                  </a:cubicBezTo>
                  <a:close/>
                  <a:moveTo>
                    <a:pt x="3182" y="5232"/>
                  </a:moveTo>
                  <a:lnTo>
                    <a:pt x="2178" y="5232"/>
                  </a:lnTo>
                  <a:cubicBezTo>
                    <a:pt x="1992" y="5232"/>
                    <a:pt x="1841" y="5081"/>
                    <a:pt x="1841" y="4896"/>
                  </a:cubicBezTo>
                  <a:lnTo>
                    <a:pt x="1841" y="4460"/>
                  </a:lnTo>
                  <a:cubicBezTo>
                    <a:pt x="1683" y="4393"/>
                    <a:pt x="1533" y="4306"/>
                    <a:pt x="1395" y="4203"/>
                  </a:cubicBezTo>
                  <a:lnTo>
                    <a:pt x="1018" y="4421"/>
                  </a:lnTo>
                  <a:cubicBezTo>
                    <a:pt x="941" y="4465"/>
                    <a:pt x="850" y="4477"/>
                    <a:pt x="764" y="4454"/>
                  </a:cubicBezTo>
                  <a:cubicBezTo>
                    <a:pt x="676" y="4431"/>
                    <a:pt x="604" y="4375"/>
                    <a:pt x="559" y="4298"/>
                  </a:cubicBezTo>
                  <a:lnTo>
                    <a:pt x="56" y="3428"/>
                  </a:lnTo>
                  <a:cubicBezTo>
                    <a:pt x="12" y="3350"/>
                    <a:pt x="0" y="3259"/>
                    <a:pt x="23" y="3173"/>
                  </a:cubicBezTo>
                  <a:cubicBezTo>
                    <a:pt x="46" y="3086"/>
                    <a:pt x="102" y="3013"/>
                    <a:pt x="179" y="2968"/>
                  </a:cubicBezTo>
                  <a:lnTo>
                    <a:pt x="557" y="2750"/>
                  </a:lnTo>
                  <a:cubicBezTo>
                    <a:pt x="547" y="2664"/>
                    <a:pt x="541" y="2578"/>
                    <a:pt x="541" y="2493"/>
                  </a:cubicBezTo>
                  <a:cubicBezTo>
                    <a:pt x="541" y="2407"/>
                    <a:pt x="547" y="2321"/>
                    <a:pt x="557" y="2236"/>
                  </a:cubicBezTo>
                  <a:lnTo>
                    <a:pt x="180" y="2017"/>
                  </a:lnTo>
                  <a:cubicBezTo>
                    <a:pt x="102" y="1973"/>
                    <a:pt x="46" y="1900"/>
                    <a:pt x="24" y="1813"/>
                  </a:cubicBezTo>
                  <a:cubicBezTo>
                    <a:pt x="0" y="1727"/>
                    <a:pt x="12" y="1636"/>
                    <a:pt x="56" y="1559"/>
                  </a:cubicBezTo>
                  <a:lnTo>
                    <a:pt x="559" y="688"/>
                  </a:lnTo>
                  <a:cubicBezTo>
                    <a:pt x="604" y="611"/>
                    <a:pt x="676" y="555"/>
                    <a:pt x="763" y="532"/>
                  </a:cubicBezTo>
                  <a:cubicBezTo>
                    <a:pt x="850" y="508"/>
                    <a:pt x="940" y="521"/>
                    <a:pt x="1018" y="565"/>
                  </a:cubicBezTo>
                  <a:lnTo>
                    <a:pt x="1396" y="783"/>
                  </a:lnTo>
                  <a:cubicBezTo>
                    <a:pt x="1533" y="679"/>
                    <a:pt x="1683" y="593"/>
                    <a:pt x="1841" y="526"/>
                  </a:cubicBezTo>
                  <a:lnTo>
                    <a:pt x="1841" y="90"/>
                  </a:lnTo>
                  <a:cubicBezTo>
                    <a:pt x="1841" y="40"/>
                    <a:pt x="1882" y="0"/>
                    <a:pt x="1932" y="0"/>
                  </a:cubicBezTo>
                  <a:cubicBezTo>
                    <a:pt x="1981" y="0"/>
                    <a:pt x="2022" y="40"/>
                    <a:pt x="2022" y="90"/>
                  </a:cubicBezTo>
                  <a:lnTo>
                    <a:pt x="2022" y="586"/>
                  </a:lnTo>
                  <a:cubicBezTo>
                    <a:pt x="2022" y="624"/>
                    <a:pt x="1999" y="657"/>
                    <a:pt x="1965" y="670"/>
                  </a:cubicBezTo>
                  <a:cubicBezTo>
                    <a:pt x="1783" y="742"/>
                    <a:pt x="1613" y="840"/>
                    <a:pt x="1460" y="962"/>
                  </a:cubicBezTo>
                  <a:cubicBezTo>
                    <a:pt x="1431" y="986"/>
                    <a:pt x="1390" y="989"/>
                    <a:pt x="1358" y="970"/>
                  </a:cubicBezTo>
                  <a:lnTo>
                    <a:pt x="927" y="722"/>
                  </a:lnTo>
                  <a:cubicBezTo>
                    <a:pt x="892" y="701"/>
                    <a:pt x="850" y="696"/>
                    <a:pt x="810" y="706"/>
                  </a:cubicBezTo>
                  <a:cubicBezTo>
                    <a:pt x="769" y="717"/>
                    <a:pt x="736" y="743"/>
                    <a:pt x="715" y="779"/>
                  </a:cubicBezTo>
                  <a:lnTo>
                    <a:pt x="213" y="1649"/>
                  </a:lnTo>
                  <a:cubicBezTo>
                    <a:pt x="193" y="1685"/>
                    <a:pt x="187" y="1727"/>
                    <a:pt x="198" y="1767"/>
                  </a:cubicBezTo>
                  <a:cubicBezTo>
                    <a:pt x="208" y="1807"/>
                    <a:pt x="234" y="1841"/>
                    <a:pt x="270" y="1861"/>
                  </a:cubicBezTo>
                  <a:lnTo>
                    <a:pt x="700" y="2109"/>
                  </a:lnTo>
                  <a:cubicBezTo>
                    <a:pt x="732" y="2128"/>
                    <a:pt x="749" y="2164"/>
                    <a:pt x="744" y="2201"/>
                  </a:cubicBezTo>
                  <a:cubicBezTo>
                    <a:pt x="729" y="2298"/>
                    <a:pt x="722" y="2396"/>
                    <a:pt x="722" y="2493"/>
                  </a:cubicBezTo>
                  <a:cubicBezTo>
                    <a:pt x="722" y="2590"/>
                    <a:pt x="729" y="2688"/>
                    <a:pt x="744" y="2785"/>
                  </a:cubicBezTo>
                  <a:cubicBezTo>
                    <a:pt x="749" y="2822"/>
                    <a:pt x="732" y="2858"/>
                    <a:pt x="700" y="2876"/>
                  </a:cubicBezTo>
                  <a:lnTo>
                    <a:pt x="269" y="3125"/>
                  </a:lnTo>
                  <a:cubicBezTo>
                    <a:pt x="234" y="3146"/>
                    <a:pt x="208" y="3179"/>
                    <a:pt x="198" y="3219"/>
                  </a:cubicBezTo>
                  <a:cubicBezTo>
                    <a:pt x="187" y="3259"/>
                    <a:pt x="193" y="3301"/>
                    <a:pt x="213" y="3337"/>
                  </a:cubicBezTo>
                  <a:lnTo>
                    <a:pt x="715" y="4208"/>
                  </a:lnTo>
                  <a:cubicBezTo>
                    <a:pt x="736" y="4243"/>
                    <a:pt x="769" y="4269"/>
                    <a:pt x="810" y="4279"/>
                  </a:cubicBezTo>
                  <a:cubicBezTo>
                    <a:pt x="850" y="4290"/>
                    <a:pt x="892" y="4284"/>
                    <a:pt x="927" y="4264"/>
                  </a:cubicBezTo>
                  <a:lnTo>
                    <a:pt x="1358" y="4015"/>
                  </a:lnTo>
                  <a:cubicBezTo>
                    <a:pt x="1390" y="3997"/>
                    <a:pt x="1431" y="4000"/>
                    <a:pt x="1460" y="4023"/>
                  </a:cubicBezTo>
                  <a:cubicBezTo>
                    <a:pt x="1612" y="4145"/>
                    <a:pt x="1782" y="4244"/>
                    <a:pt x="1965" y="4315"/>
                  </a:cubicBezTo>
                  <a:cubicBezTo>
                    <a:pt x="1999" y="4329"/>
                    <a:pt x="2022" y="4362"/>
                    <a:pt x="2022" y="4400"/>
                  </a:cubicBezTo>
                  <a:lnTo>
                    <a:pt x="2022" y="4896"/>
                  </a:lnTo>
                  <a:cubicBezTo>
                    <a:pt x="2022" y="4982"/>
                    <a:pt x="2092" y="5051"/>
                    <a:pt x="2178" y="5051"/>
                  </a:cubicBezTo>
                  <a:lnTo>
                    <a:pt x="3182" y="5051"/>
                  </a:lnTo>
                  <a:cubicBezTo>
                    <a:pt x="3268" y="5051"/>
                    <a:pt x="3338" y="4982"/>
                    <a:pt x="3338" y="4896"/>
                  </a:cubicBezTo>
                  <a:lnTo>
                    <a:pt x="3338" y="4400"/>
                  </a:lnTo>
                  <a:cubicBezTo>
                    <a:pt x="3338" y="4362"/>
                    <a:pt x="3360" y="4329"/>
                    <a:pt x="3395" y="4315"/>
                  </a:cubicBezTo>
                  <a:cubicBezTo>
                    <a:pt x="3577" y="4244"/>
                    <a:pt x="3747" y="4146"/>
                    <a:pt x="3900" y="4023"/>
                  </a:cubicBezTo>
                  <a:cubicBezTo>
                    <a:pt x="3929" y="4000"/>
                    <a:pt x="3970" y="3997"/>
                    <a:pt x="4001" y="4015"/>
                  </a:cubicBezTo>
                  <a:lnTo>
                    <a:pt x="4432" y="4264"/>
                  </a:lnTo>
                  <a:cubicBezTo>
                    <a:pt x="4506" y="4307"/>
                    <a:pt x="4602" y="4282"/>
                    <a:pt x="4644" y="4207"/>
                  </a:cubicBezTo>
                  <a:lnTo>
                    <a:pt x="4844" y="3863"/>
                  </a:lnTo>
                  <a:cubicBezTo>
                    <a:pt x="4868" y="3819"/>
                    <a:pt x="4923" y="3805"/>
                    <a:pt x="4967" y="3829"/>
                  </a:cubicBezTo>
                  <a:cubicBezTo>
                    <a:pt x="5010" y="3855"/>
                    <a:pt x="5025" y="3910"/>
                    <a:pt x="5000" y="3952"/>
                  </a:cubicBezTo>
                  <a:lnTo>
                    <a:pt x="4801" y="4298"/>
                  </a:lnTo>
                  <a:cubicBezTo>
                    <a:pt x="4708" y="4458"/>
                    <a:pt x="4502" y="4514"/>
                    <a:pt x="4341" y="4421"/>
                  </a:cubicBezTo>
                  <a:lnTo>
                    <a:pt x="3964" y="4203"/>
                  </a:lnTo>
                  <a:cubicBezTo>
                    <a:pt x="3826" y="4306"/>
                    <a:pt x="3677" y="4393"/>
                    <a:pt x="3518" y="4460"/>
                  </a:cubicBezTo>
                  <a:lnTo>
                    <a:pt x="3518" y="4896"/>
                  </a:lnTo>
                  <a:cubicBezTo>
                    <a:pt x="3518" y="5081"/>
                    <a:pt x="3368" y="5232"/>
                    <a:pt x="3182" y="5232"/>
                  </a:cubicBezTo>
                  <a:close/>
                </a:path>
              </a:pathLst>
            </a:custGeom>
            <a:solidFill>
              <a:srgbClr val="D90B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rgbClr val="10132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2" name="Google Shape;472;g7fc7ac9247_0_456"/>
            <p:cNvGrpSpPr/>
            <p:nvPr/>
          </p:nvGrpSpPr>
          <p:grpSpPr>
            <a:xfrm>
              <a:off x="7512959" y="221319"/>
              <a:ext cx="1227305" cy="1584790"/>
              <a:chOff x="3309938" y="4121150"/>
              <a:chExt cx="1836733" cy="2371730"/>
            </a:xfrm>
          </p:grpSpPr>
          <p:sp>
            <p:nvSpPr>
              <p:cNvPr id="473" name="Google Shape;473;g7fc7ac9247_0_456"/>
              <p:cNvSpPr/>
              <p:nvPr/>
            </p:nvSpPr>
            <p:spPr>
              <a:xfrm>
                <a:off x="4108450" y="5248275"/>
                <a:ext cx="290512" cy="741362"/>
              </a:xfrm>
              <a:custGeom>
                <a:rect b="b" l="l" r="r" t="t"/>
                <a:pathLst>
                  <a:path extrusionOk="0" h="2061" w="808">
                    <a:moveTo>
                      <a:pt x="487" y="144"/>
                    </a:moveTo>
                    <a:lnTo>
                      <a:pt x="487" y="144"/>
                    </a:lnTo>
                    <a:cubicBezTo>
                      <a:pt x="705" y="175"/>
                      <a:pt x="804" y="344"/>
                      <a:pt x="804" y="585"/>
                    </a:cubicBezTo>
                    <a:lnTo>
                      <a:pt x="804" y="633"/>
                    </a:lnTo>
                    <a:lnTo>
                      <a:pt x="617" y="633"/>
                    </a:lnTo>
                    <a:lnTo>
                      <a:pt x="617" y="572"/>
                    </a:lnTo>
                    <a:cubicBezTo>
                      <a:pt x="617" y="413"/>
                      <a:pt x="553" y="316"/>
                      <a:pt x="410" y="316"/>
                    </a:cubicBezTo>
                    <a:cubicBezTo>
                      <a:pt x="269" y="316"/>
                      <a:pt x="205" y="413"/>
                      <a:pt x="205" y="572"/>
                    </a:cubicBezTo>
                    <a:cubicBezTo>
                      <a:pt x="205" y="974"/>
                      <a:pt x="807" y="977"/>
                      <a:pt x="807" y="1481"/>
                    </a:cubicBezTo>
                    <a:cubicBezTo>
                      <a:pt x="807" y="1722"/>
                      <a:pt x="705" y="1893"/>
                      <a:pt x="487" y="1924"/>
                    </a:cubicBezTo>
                    <a:lnTo>
                      <a:pt x="487" y="2060"/>
                    </a:lnTo>
                    <a:lnTo>
                      <a:pt x="323" y="2060"/>
                    </a:lnTo>
                    <a:lnTo>
                      <a:pt x="323" y="1924"/>
                    </a:lnTo>
                    <a:cubicBezTo>
                      <a:pt x="100" y="1893"/>
                      <a:pt x="0" y="1724"/>
                      <a:pt x="0" y="1481"/>
                    </a:cubicBezTo>
                    <a:lnTo>
                      <a:pt x="0" y="1371"/>
                    </a:lnTo>
                    <a:lnTo>
                      <a:pt x="187" y="1371"/>
                    </a:lnTo>
                    <a:lnTo>
                      <a:pt x="187" y="1494"/>
                    </a:lnTo>
                    <a:cubicBezTo>
                      <a:pt x="187" y="1656"/>
                      <a:pt x="254" y="1748"/>
                      <a:pt x="397" y="1748"/>
                    </a:cubicBezTo>
                    <a:cubicBezTo>
                      <a:pt x="543" y="1748"/>
                      <a:pt x="607" y="1656"/>
                      <a:pt x="607" y="1494"/>
                    </a:cubicBezTo>
                    <a:cubicBezTo>
                      <a:pt x="607" y="1095"/>
                      <a:pt x="8" y="1089"/>
                      <a:pt x="8" y="585"/>
                    </a:cubicBezTo>
                    <a:cubicBezTo>
                      <a:pt x="8" y="339"/>
                      <a:pt x="107" y="177"/>
                      <a:pt x="323" y="144"/>
                    </a:cubicBezTo>
                    <a:lnTo>
                      <a:pt x="323" y="0"/>
                    </a:lnTo>
                    <a:lnTo>
                      <a:pt x="487" y="0"/>
                    </a:lnTo>
                    <a:lnTo>
                      <a:pt x="487" y="144"/>
                    </a:lnTo>
                  </a:path>
                </a:pathLst>
              </a:custGeom>
              <a:solidFill>
                <a:srgbClr val="3F44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g7fc7ac9247_0_456"/>
              <p:cNvSpPr/>
              <p:nvPr/>
            </p:nvSpPr>
            <p:spPr>
              <a:xfrm>
                <a:off x="3309938" y="4754563"/>
                <a:ext cx="1836733" cy="1738317"/>
              </a:xfrm>
              <a:custGeom>
                <a:rect b="b" l="l" r="r" t="t"/>
                <a:pathLst>
                  <a:path extrusionOk="0" h="4830" w="5102">
                    <a:moveTo>
                      <a:pt x="2550" y="180"/>
                    </a:moveTo>
                    <a:lnTo>
                      <a:pt x="2550" y="180"/>
                    </a:lnTo>
                    <a:cubicBezTo>
                      <a:pt x="1952" y="180"/>
                      <a:pt x="1360" y="507"/>
                      <a:pt x="881" y="1102"/>
                    </a:cubicBezTo>
                    <a:cubicBezTo>
                      <a:pt x="449" y="1638"/>
                      <a:pt x="180" y="2329"/>
                      <a:pt x="180" y="2903"/>
                    </a:cubicBezTo>
                    <a:cubicBezTo>
                      <a:pt x="180" y="3963"/>
                      <a:pt x="1111" y="4648"/>
                      <a:pt x="2550" y="4648"/>
                    </a:cubicBezTo>
                    <a:cubicBezTo>
                      <a:pt x="3989" y="4648"/>
                      <a:pt x="4920" y="3963"/>
                      <a:pt x="4920" y="2903"/>
                    </a:cubicBezTo>
                    <a:cubicBezTo>
                      <a:pt x="4920" y="2329"/>
                      <a:pt x="4651" y="1638"/>
                      <a:pt x="4219" y="1102"/>
                    </a:cubicBezTo>
                    <a:cubicBezTo>
                      <a:pt x="3741" y="507"/>
                      <a:pt x="3149" y="180"/>
                      <a:pt x="2550" y="180"/>
                    </a:cubicBezTo>
                    <a:close/>
                    <a:moveTo>
                      <a:pt x="2550" y="4829"/>
                    </a:moveTo>
                    <a:lnTo>
                      <a:pt x="2550" y="4829"/>
                    </a:lnTo>
                    <a:cubicBezTo>
                      <a:pt x="1001" y="4829"/>
                      <a:pt x="0" y="4072"/>
                      <a:pt x="0" y="2903"/>
                    </a:cubicBezTo>
                    <a:cubicBezTo>
                      <a:pt x="0" y="1596"/>
                      <a:pt x="1176" y="0"/>
                      <a:pt x="2550" y="0"/>
                    </a:cubicBezTo>
                    <a:cubicBezTo>
                      <a:pt x="3204" y="0"/>
                      <a:pt x="3846" y="351"/>
                      <a:pt x="4360" y="989"/>
                    </a:cubicBezTo>
                    <a:cubicBezTo>
                      <a:pt x="4823" y="1564"/>
                      <a:pt x="5101" y="2280"/>
                      <a:pt x="5101" y="2903"/>
                    </a:cubicBezTo>
                    <a:cubicBezTo>
                      <a:pt x="5101" y="4072"/>
                      <a:pt x="4099" y="4829"/>
                      <a:pt x="2550" y="4829"/>
                    </a:cubicBezTo>
                    <a:close/>
                  </a:path>
                </a:pathLst>
              </a:custGeom>
              <a:solidFill>
                <a:srgbClr val="3F44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g7fc7ac9247_0_456"/>
              <p:cNvSpPr/>
              <p:nvPr/>
            </p:nvSpPr>
            <p:spPr>
              <a:xfrm>
                <a:off x="3843338" y="4121150"/>
                <a:ext cx="769934" cy="534988"/>
              </a:xfrm>
              <a:custGeom>
                <a:rect b="b" l="l" r="r" t="t"/>
                <a:pathLst>
                  <a:path extrusionOk="0" h="1488" w="2137">
                    <a:moveTo>
                      <a:pt x="224" y="181"/>
                    </a:moveTo>
                    <a:lnTo>
                      <a:pt x="1059" y="1298"/>
                    </a:lnTo>
                    <a:cubicBezTo>
                      <a:pt x="1063" y="1303"/>
                      <a:pt x="1067" y="1305"/>
                      <a:pt x="1068" y="1306"/>
                    </a:cubicBezTo>
                    <a:cubicBezTo>
                      <a:pt x="1070" y="1305"/>
                      <a:pt x="1073" y="1303"/>
                      <a:pt x="1077" y="1298"/>
                    </a:cubicBezTo>
                    <a:lnTo>
                      <a:pt x="1912" y="181"/>
                    </a:lnTo>
                    <a:lnTo>
                      <a:pt x="224" y="181"/>
                    </a:lnTo>
                    <a:close/>
                    <a:moveTo>
                      <a:pt x="1068" y="1487"/>
                    </a:moveTo>
                    <a:lnTo>
                      <a:pt x="1068" y="1487"/>
                    </a:lnTo>
                    <a:cubicBezTo>
                      <a:pt x="1009" y="1487"/>
                      <a:pt x="953" y="1457"/>
                      <a:pt x="915" y="1406"/>
                    </a:cubicBezTo>
                    <a:lnTo>
                      <a:pt x="53" y="253"/>
                    </a:lnTo>
                    <a:cubicBezTo>
                      <a:pt x="10" y="197"/>
                      <a:pt x="0" y="134"/>
                      <a:pt x="27" y="82"/>
                    </a:cubicBezTo>
                    <a:cubicBezTo>
                      <a:pt x="53" y="30"/>
                      <a:pt x="108" y="0"/>
                      <a:pt x="180" y="0"/>
                    </a:cubicBezTo>
                    <a:lnTo>
                      <a:pt x="1957" y="0"/>
                    </a:lnTo>
                    <a:cubicBezTo>
                      <a:pt x="2028" y="0"/>
                      <a:pt x="2084" y="30"/>
                      <a:pt x="2110" y="82"/>
                    </a:cubicBezTo>
                    <a:cubicBezTo>
                      <a:pt x="2136" y="134"/>
                      <a:pt x="2126" y="197"/>
                      <a:pt x="2084" y="253"/>
                    </a:cubicBezTo>
                    <a:lnTo>
                      <a:pt x="1222" y="1406"/>
                    </a:lnTo>
                    <a:cubicBezTo>
                      <a:pt x="1183" y="1457"/>
                      <a:pt x="1128" y="1487"/>
                      <a:pt x="1068" y="1487"/>
                    </a:cubicBezTo>
                    <a:close/>
                  </a:path>
                </a:pathLst>
              </a:custGeom>
              <a:solidFill>
                <a:srgbClr val="3F44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g7fc7ac9247_0_456"/>
              <p:cNvSpPr/>
              <p:nvPr/>
            </p:nvSpPr>
            <p:spPr>
              <a:xfrm>
                <a:off x="4024313" y="4597400"/>
                <a:ext cx="407987" cy="222250"/>
              </a:xfrm>
              <a:custGeom>
                <a:rect b="b" l="l" r="r" t="t"/>
                <a:pathLst>
                  <a:path extrusionOk="0" h="619" w="1132">
                    <a:moveTo>
                      <a:pt x="308" y="181"/>
                    </a:moveTo>
                    <a:lnTo>
                      <a:pt x="308" y="181"/>
                    </a:lnTo>
                    <a:cubicBezTo>
                      <a:pt x="237" y="181"/>
                      <a:pt x="180" y="239"/>
                      <a:pt x="180" y="309"/>
                    </a:cubicBezTo>
                    <a:cubicBezTo>
                      <a:pt x="180" y="380"/>
                      <a:pt x="237" y="438"/>
                      <a:pt x="308" y="438"/>
                    </a:cubicBezTo>
                    <a:lnTo>
                      <a:pt x="822" y="438"/>
                    </a:lnTo>
                    <a:cubicBezTo>
                      <a:pt x="893" y="438"/>
                      <a:pt x="950" y="380"/>
                      <a:pt x="950" y="309"/>
                    </a:cubicBezTo>
                    <a:cubicBezTo>
                      <a:pt x="950" y="239"/>
                      <a:pt x="893" y="181"/>
                      <a:pt x="822" y="181"/>
                    </a:cubicBezTo>
                    <a:lnTo>
                      <a:pt x="308" y="181"/>
                    </a:lnTo>
                    <a:close/>
                    <a:moveTo>
                      <a:pt x="822" y="618"/>
                    </a:moveTo>
                    <a:lnTo>
                      <a:pt x="308" y="618"/>
                    </a:lnTo>
                    <a:cubicBezTo>
                      <a:pt x="138" y="618"/>
                      <a:pt x="0" y="480"/>
                      <a:pt x="0" y="309"/>
                    </a:cubicBezTo>
                    <a:cubicBezTo>
                      <a:pt x="0" y="139"/>
                      <a:pt x="138" y="0"/>
                      <a:pt x="308" y="0"/>
                    </a:cubicBezTo>
                    <a:lnTo>
                      <a:pt x="822" y="0"/>
                    </a:lnTo>
                    <a:cubicBezTo>
                      <a:pt x="993" y="0"/>
                      <a:pt x="1131" y="139"/>
                      <a:pt x="1131" y="309"/>
                    </a:cubicBezTo>
                    <a:cubicBezTo>
                      <a:pt x="1131" y="480"/>
                      <a:pt x="993" y="618"/>
                      <a:pt x="822" y="618"/>
                    </a:cubicBezTo>
                    <a:close/>
                  </a:path>
                </a:pathLst>
              </a:custGeom>
              <a:solidFill>
                <a:srgbClr val="3F44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7" name="Google Shape;477;g7fc7ac9247_0_456"/>
            <p:cNvGrpSpPr/>
            <p:nvPr/>
          </p:nvGrpSpPr>
          <p:grpSpPr>
            <a:xfrm>
              <a:off x="4356302" y="808308"/>
              <a:ext cx="1245342" cy="711777"/>
              <a:chOff x="5507038" y="1647825"/>
              <a:chExt cx="1863726" cy="1065215"/>
            </a:xfrm>
          </p:grpSpPr>
          <p:sp>
            <p:nvSpPr>
              <p:cNvPr id="478" name="Google Shape;478;g7fc7ac9247_0_456"/>
              <p:cNvSpPr/>
              <p:nvPr/>
            </p:nvSpPr>
            <p:spPr>
              <a:xfrm>
                <a:off x="7092950" y="1647825"/>
                <a:ext cx="277814" cy="246062"/>
              </a:xfrm>
              <a:custGeom>
                <a:rect b="b" l="l" r="r" t="t"/>
                <a:pathLst>
                  <a:path extrusionOk="0" h="682" w="772">
                    <a:moveTo>
                      <a:pt x="43" y="307"/>
                    </a:moveTo>
                    <a:lnTo>
                      <a:pt x="43" y="307"/>
                    </a:lnTo>
                    <a:cubicBezTo>
                      <a:pt x="0" y="332"/>
                      <a:pt x="2" y="368"/>
                      <a:pt x="48" y="388"/>
                    </a:cubicBezTo>
                    <a:lnTo>
                      <a:pt x="697" y="661"/>
                    </a:lnTo>
                    <a:cubicBezTo>
                      <a:pt x="743" y="681"/>
                      <a:pt x="771" y="657"/>
                      <a:pt x="758" y="609"/>
                    </a:cubicBezTo>
                    <a:lnTo>
                      <a:pt x="624" y="67"/>
                    </a:lnTo>
                    <a:cubicBezTo>
                      <a:pt x="612" y="19"/>
                      <a:pt x="567" y="0"/>
                      <a:pt x="525" y="25"/>
                    </a:cubicBezTo>
                    <a:lnTo>
                      <a:pt x="43" y="307"/>
                    </a:ln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g7fc7ac9247_0_456"/>
              <p:cNvSpPr/>
              <p:nvPr/>
            </p:nvSpPr>
            <p:spPr>
              <a:xfrm>
                <a:off x="5507038" y="1752600"/>
                <a:ext cx="1771652" cy="960440"/>
              </a:xfrm>
              <a:custGeom>
                <a:rect b="b" l="l" r="r" t="t"/>
                <a:pathLst>
                  <a:path extrusionOk="0" h="2666" w="4923">
                    <a:moveTo>
                      <a:pt x="103" y="2665"/>
                    </a:moveTo>
                    <a:lnTo>
                      <a:pt x="103" y="2665"/>
                    </a:lnTo>
                    <a:cubicBezTo>
                      <a:pt x="88" y="2665"/>
                      <a:pt x="73" y="2661"/>
                      <a:pt x="58" y="2653"/>
                    </a:cubicBezTo>
                    <a:cubicBezTo>
                      <a:pt x="15" y="2628"/>
                      <a:pt x="0" y="2573"/>
                      <a:pt x="24" y="2530"/>
                    </a:cubicBezTo>
                    <a:lnTo>
                      <a:pt x="1093" y="655"/>
                    </a:lnTo>
                    <a:cubicBezTo>
                      <a:pt x="1127" y="596"/>
                      <a:pt x="1179" y="561"/>
                      <a:pt x="1238" y="560"/>
                    </a:cubicBezTo>
                    <a:cubicBezTo>
                      <a:pt x="1297" y="560"/>
                      <a:pt x="1351" y="591"/>
                      <a:pt x="1387" y="649"/>
                    </a:cubicBezTo>
                    <a:lnTo>
                      <a:pt x="2078" y="1753"/>
                    </a:lnTo>
                    <a:lnTo>
                      <a:pt x="2743" y="789"/>
                    </a:lnTo>
                    <a:cubicBezTo>
                      <a:pt x="2780" y="735"/>
                      <a:pt x="2834" y="705"/>
                      <a:pt x="2891" y="705"/>
                    </a:cubicBezTo>
                    <a:cubicBezTo>
                      <a:pt x="2893" y="705"/>
                      <a:pt x="2894" y="705"/>
                      <a:pt x="2895" y="705"/>
                    </a:cubicBezTo>
                    <a:cubicBezTo>
                      <a:pt x="2954" y="706"/>
                      <a:pt x="3008" y="739"/>
                      <a:pt x="3043" y="795"/>
                    </a:cubicBezTo>
                    <a:lnTo>
                      <a:pt x="3818" y="2029"/>
                    </a:lnTo>
                    <a:lnTo>
                      <a:pt x="4737" y="64"/>
                    </a:lnTo>
                    <a:cubicBezTo>
                      <a:pt x="4758" y="19"/>
                      <a:pt x="4812" y="0"/>
                      <a:pt x="4857" y="21"/>
                    </a:cubicBezTo>
                    <a:cubicBezTo>
                      <a:pt x="4903" y="42"/>
                      <a:pt x="4922" y="95"/>
                      <a:pt x="4901" y="141"/>
                    </a:cubicBezTo>
                    <a:lnTo>
                      <a:pt x="3969" y="2133"/>
                    </a:lnTo>
                    <a:cubicBezTo>
                      <a:pt x="3939" y="2197"/>
                      <a:pt x="3889" y="2235"/>
                      <a:pt x="3831" y="2238"/>
                    </a:cubicBezTo>
                    <a:cubicBezTo>
                      <a:pt x="3771" y="2242"/>
                      <a:pt x="3717" y="2210"/>
                      <a:pt x="3680" y="2151"/>
                    </a:cubicBezTo>
                    <a:lnTo>
                      <a:pt x="2891" y="893"/>
                    </a:lnTo>
                    <a:lnTo>
                      <a:pt x="2226" y="1857"/>
                    </a:lnTo>
                    <a:cubicBezTo>
                      <a:pt x="2188" y="1912"/>
                      <a:pt x="2134" y="1942"/>
                      <a:pt x="2073" y="1940"/>
                    </a:cubicBezTo>
                    <a:cubicBezTo>
                      <a:pt x="2015" y="1939"/>
                      <a:pt x="1961" y="1906"/>
                      <a:pt x="1925" y="1850"/>
                    </a:cubicBezTo>
                    <a:lnTo>
                      <a:pt x="1242" y="758"/>
                    </a:lnTo>
                    <a:lnTo>
                      <a:pt x="182" y="2619"/>
                    </a:lnTo>
                    <a:cubicBezTo>
                      <a:pt x="165" y="2648"/>
                      <a:pt x="134" y="2665"/>
                      <a:pt x="103" y="2665"/>
                    </a:cubicBez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0" name="Google Shape;480;g7fc7ac9247_0_456"/>
            <p:cNvGrpSpPr/>
            <p:nvPr/>
          </p:nvGrpSpPr>
          <p:grpSpPr>
            <a:xfrm>
              <a:off x="10332521" y="563472"/>
              <a:ext cx="1086229" cy="999241"/>
              <a:chOff x="4892675" y="3322638"/>
              <a:chExt cx="1625605" cy="1495423"/>
            </a:xfrm>
          </p:grpSpPr>
          <p:sp>
            <p:nvSpPr>
              <p:cNvPr id="481" name="Google Shape;481;g7fc7ac9247_0_456"/>
              <p:cNvSpPr/>
              <p:nvPr/>
            </p:nvSpPr>
            <p:spPr>
              <a:xfrm>
                <a:off x="5665788" y="3751263"/>
                <a:ext cx="252413" cy="642938"/>
              </a:xfrm>
              <a:custGeom>
                <a:rect b="b" l="l" r="r" t="t"/>
                <a:pathLst>
                  <a:path extrusionOk="0" h="1788" w="701">
                    <a:moveTo>
                      <a:pt x="423" y="123"/>
                    </a:moveTo>
                    <a:lnTo>
                      <a:pt x="423" y="123"/>
                    </a:lnTo>
                    <a:cubicBezTo>
                      <a:pt x="612" y="150"/>
                      <a:pt x="698" y="297"/>
                      <a:pt x="698" y="506"/>
                    </a:cubicBezTo>
                    <a:lnTo>
                      <a:pt x="698" y="548"/>
                    </a:lnTo>
                    <a:lnTo>
                      <a:pt x="536" y="548"/>
                    </a:lnTo>
                    <a:lnTo>
                      <a:pt x="536" y="495"/>
                    </a:lnTo>
                    <a:cubicBezTo>
                      <a:pt x="536" y="357"/>
                      <a:pt x="481" y="272"/>
                      <a:pt x="356" y="272"/>
                    </a:cubicBezTo>
                    <a:cubicBezTo>
                      <a:pt x="233" y="272"/>
                      <a:pt x="178" y="357"/>
                      <a:pt x="178" y="495"/>
                    </a:cubicBezTo>
                    <a:cubicBezTo>
                      <a:pt x="178" y="844"/>
                      <a:pt x="700" y="846"/>
                      <a:pt x="700" y="1284"/>
                    </a:cubicBezTo>
                    <a:cubicBezTo>
                      <a:pt x="700" y="1493"/>
                      <a:pt x="612" y="1642"/>
                      <a:pt x="423" y="1669"/>
                    </a:cubicBezTo>
                    <a:lnTo>
                      <a:pt x="423" y="1787"/>
                    </a:lnTo>
                    <a:lnTo>
                      <a:pt x="280" y="1787"/>
                    </a:lnTo>
                    <a:lnTo>
                      <a:pt x="280" y="1669"/>
                    </a:lnTo>
                    <a:cubicBezTo>
                      <a:pt x="87" y="1642"/>
                      <a:pt x="0" y="1496"/>
                      <a:pt x="0" y="1284"/>
                    </a:cubicBezTo>
                    <a:lnTo>
                      <a:pt x="0" y="1188"/>
                    </a:lnTo>
                    <a:lnTo>
                      <a:pt x="162" y="1188"/>
                    </a:lnTo>
                    <a:lnTo>
                      <a:pt x="162" y="1295"/>
                    </a:lnTo>
                    <a:cubicBezTo>
                      <a:pt x="162" y="1435"/>
                      <a:pt x="221" y="1516"/>
                      <a:pt x="345" y="1516"/>
                    </a:cubicBezTo>
                    <a:cubicBezTo>
                      <a:pt x="471" y="1516"/>
                      <a:pt x="527" y="1435"/>
                      <a:pt x="527" y="1295"/>
                    </a:cubicBezTo>
                    <a:cubicBezTo>
                      <a:pt x="527" y="948"/>
                      <a:pt x="7" y="944"/>
                      <a:pt x="7" y="506"/>
                    </a:cubicBezTo>
                    <a:cubicBezTo>
                      <a:pt x="7" y="292"/>
                      <a:pt x="94" y="152"/>
                      <a:pt x="280" y="123"/>
                    </a:cubicBezTo>
                    <a:lnTo>
                      <a:pt x="280" y="0"/>
                    </a:lnTo>
                    <a:lnTo>
                      <a:pt x="423" y="0"/>
                    </a:lnTo>
                    <a:lnTo>
                      <a:pt x="423" y="123"/>
                    </a:lnTo>
                  </a:path>
                </a:pathLst>
              </a:custGeom>
              <a:solidFill>
                <a:srgbClr val="077ED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g7fc7ac9247_0_456"/>
              <p:cNvSpPr/>
              <p:nvPr/>
            </p:nvSpPr>
            <p:spPr>
              <a:xfrm>
                <a:off x="5022850" y="3322638"/>
                <a:ext cx="1495430" cy="1495423"/>
              </a:xfrm>
              <a:custGeom>
                <a:rect b="b" l="l" r="r" t="t"/>
                <a:pathLst>
                  <a:path extrusionOk="0" h="4153" w="4154">
                    <a:moveTo>
                      <a:pt x="2076" y="181"/>
                    </a:moveTo>
                    <a:lnTo>
                      <a:pt x="2076" y="181"/>
                    </a:lnTo>
                    <a:cubicBezTo>
                      <a:pt x="1031" y="181"/>
                      <a:pt x="181" y="1032"/>
                      <a:pt x="181" y="2075"/>
                    </a:cubicBezTo>
                    <a:cubicBezTo>
                      <a:pt x="181" y="3121"/>
                      <a:pt x="1031" y="3971"/>
                      <a:pt x="2076" y="3971"/>
                    </a:cubicBezTo>
                    <a:cubicBezTo>
                      <a:pt x="3121" y="3971"/>
                      <a:pt x="3972" y="3121"/>
                      <a:pt x="3972" y="2075"/>
                    </a:cubicBezTo>
                    <a:cubicBezTo>
                      <a:pt x="3972" y="1032"/>
                      <a:pt x="3121" y="181"/>
                      <a:pt x="2076" y="181"/>
                    </a:cubicBezTo>
                    <a:close/>
                    <a:moveTo>
                      <a:pt x="2076" y="4152"/>
                    </a:moveTo>
                    <a:lnTo>
                      <a:pt x="2076" y="4152"/>
                    </a:lnTo>
                    <a:cubicBezTo>
                      <a:pt x="931" y="4152"/>
                      <a:pt x="0" y="3220"/>
                      <a:pt x="0" y="2075"/>
                    </a:cubicBezTo>
                    <a:cubicBezTo>
                      <a:pt x="0" y="932"/>
                      <a:pt x="931" y="0"/>
                      <a:pt x="2076" y="0"/>
                    </a:cubicBezTo>
                    <a:cubicBezTo>
                      <a:pt x="3221" y="0"/>
                      <a:pt x="4153" y="932"/>
                      <a:pt x="4153" y="2075"/>
                    </a:cubicBezTo>
                    <a:cubicBezTo>
                      <a:pt x="4153" y="3220"/>
                      <a:pt x="3221" y="4152"/>
                      <a:pt x="2076" y="4152"/>
                    </a:cubicBezTo>
                    <a:close/>
                  </a:path>
                </a:pathLst>
              </a:custGeom>
              <a:solidFill>
                <a:srgbClr val="077ED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g7fc7ac9247_0_456"/>
              <p:cNvSpPr/>
              <p:nvPr/>
            </p:nvSpPr>
            <p:spPr>
              <a:xfrm>
                <a:off x="4892675" y="3322638"/>
                <a:ext cx="909638" cy="1495423"/>
              </a:xfrm>
              <a:custGeom>
                <a:rect b="b" l="l" r="r" t="t"/>
                <a:pathLst>
                  <a:path extrusionOk="0" h="4153" w="2528">
                    <a:moveTo>
                      <a:pt x="2436" y="4152"/>
                    </a:moveTo>
                    <a:lnTo>
                      <a:pt x="2076" y="4152"/>
                    </a:lnTo>
                    <a:cubicBezTo>
                      <a:pt x="930" y="4152"/>
                      <a:pt x="0" y="3221"/>
                      <a:pt x="0" y="2075"/>
                    </a:cubicBezTo>
                    <a:cubicBezTo>
                      <a:pt x="0" y="932"/>
                      <a:pt x="930" y="0"/>
                      <a:pt x="2076" y="0"/>
                    </a:cubicBezTo>
                    <a:lnTo>
                      <a:pt x="2436" y="0"/>
                    </a:lnTo>
                    <a:cubicBezTo>
                      <a:pt x="2486" y="0"/>
                      <a:pt x="2527" y="41"/>
                      <a:pt x="2527" y="91"/>
                    </a:cubicBezTo>
                    <a:cubicBezTo>
                      <a:pt x="2527" y="141"/>
                      <a:pt x="2486" y="181"/>
                      <a:pt x="2436" y="181"/>
                    </a:cubicBezTo>
                    <a:lnTo>
                      <a:pt x="2076" y="181"/>
                    </a:lnTo>
                    <a:cubicBezTo>
                      <a:pt x="1030" y="181"/>
                      <a:pt x="180" y="1032"/>
                      <a:pt x="180" y="2075"/>
                    </a:cubicBezTo>
                    <a:cubicBezTo>
                      <a:pt x="180" y="3121"/>
                      <a:pt x="1030" y="3971"/>
                      <a:pt x="2076" y="3971"/>
                    </a:cubicBezTo>
                    <a:lnTo>
                      <a:pt x="2436" y="3971"/>
                    </a:lnTo>
                    <a:cubicBezTo>
                      <a:pt x="2486" y="3971"/>
                      <a:pt x="2527" y="4011"/>
                      <a:pt x="2527" y="4061"/>
                    </a:cubicBezTo>
                    <a:cubicBezTo>
                      <a:pt x="2527" y="4111"/>
                      <a:pt x="2486" y="4152"/>
                      <a:pt x="2436" y="4152"/>
                    </a:cubicBezTo>
                  </a:path>
                </a:pathLst>
              </a:custGeom>
              <a:solidFill>
                <a:srgbClr val="077ED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4" name="Google Shape;484;g7fc7ac9247_0_456"/>
            <p:cNvGrpSpPr/>
            <p:nvPr/>
          </p:nvGrpSpPr>
          <p:grpSpPr>
            <a:xfrm>
              <a:off x="8727079" y="422925"/>
              <a:ext cx="1300500" cy="1222004"/>
              <a:chOff x="3332163" y="2060575"/>
              <a:chExt cx="1946275" cy="1828800"/>
            </a:xfrm>
          </p:grpSpPr>
          <p:sp>
            <p:nvSpPr>
              <p:cNvPr id="485" name="Google Shape;485;g7fc7ac9247_0_456"/>
              <p:cNvSpPr/>
              <p:nvPr/>
            </p:nvSpPr>
            <p:spPr>
              <a:xfrm>
                <a:off x="4411663" y="2060575"/>
                <a:ext cx="273050" cy="481014"/>
              </a:xfrm>
              <a:custGeom>
                <a:rect b="b" l="l" r="r" t="t"/>
                <a:pathLst>
                  <a:path extrusionOk="0" h="1338" w="759">
                    <a:moveTo>
                      <a:pt x="181" y="1156"/>
                    </a:moveTo>
                    <a:lnTo>
                      <a:pt x="578" y="1156"/>
                    </a:lnTo>
                    <a:lnTo>
                      <a:pt x="578" y="190"/>
                    </a:lnTo>
                    <a:cubicBezTo>
                      <a:pt x="352" y="232"/>
                      <a:pt x="181" y="431"/>
                      <a:pt x="181" y="669"/>
                    </a:cubicBezTo>
                    <a:lnTo>
                      <a:pt x="181" y="1156"/>
                    </a:lnTo>
                    <a:close/>
                    <a:moveTo>
                      <a:pt x="668" y="1337"/>
                    </a:moveTo>
                    <a:lnTo>
                      <a:pt x="90" y="1337"/>
                    </a:lnTo>
                    <a:cubicBezTo>
                      <a:pt x="40" y="1337"/>
                      <a:pt x="0" y="1297"/>
                      <a:pt x="0" y="1247"/>
                    </a:cubicBezTo>
                    <a:lnTo>
                      <a:pt x="0" y="669"/>
                    </a:lnTo>
                    <a:cubicBezTo>
                      <a:pt x="0" y="300"/>
                      <a:pt x="300" y="0"/>
                      <a:pt x="668" y="0"/>
                    </a:cubicBezTo>
                    <a:cubicBezTo>
                      <a:pt x="717" y="0"/>
                      <a:pt x="758" y="41"/>
                      <a:pt x="758" y="91"/>
                    </a:cubicBezTo>
                    <a:lnTo>
                      <a:pt x="758" y="1247"/>
                    </a:lnTo>
                    <a:cubicBezTo>
                      <a:pt x="758" y="1297"/>
                      <a:pt x="717" y="1337"/>
                      <a:pt x="668" y="1337"/>
                    </a:cubicBezTo>
                    <a:close/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g7fc7ac9247_0_456"/>
              <p:cNvSpPr/>
              <p:nvPr/>
            </p:nvSpPr>
            <p:spPr>
              <a:xfrm>
                <a:off x="4991100" y="2716213"/>
                <a:ext cx="287338" cy="500063"/>
              </a:xfrm>
              <a:custGeom>
                <a:rect b="b" l="l" r="r" t="t"/>
                <a:pathLst>
                  <a:path extrusionOk="0" h="1390" w="797">
                    <a:moveTo>
                      <a:pt x="706" y="1389"/>
                    </a:moveTo>
                    <a:lnTo>
                      <a:pt x="89" y="1389"/>
                    </a:lnTo>
                    <a:cubicBezTo>
                      <a:pt x="40" y="1389"/>
                      <a:pt x="0" y="1348"/>
                      <a:pt x="0" y="1298"/>
                    </a:cubicBezTo>
                    <a:cubicBezTo>
                      <a:pt x="0" y="1248"/>
                      <a:pt x="40" y="1208"/>
                      <a:pt x="89" y="1208"/>
                    </a:cubicBezTo>
                    <a:lnTo>
                      <a:pt x="615" y="1208"/>
                    </a:lnTo>
                    <a:lnTo>
                      <a:pt x="615" y="180"/>
                    </a:lnTo>
                    <a:lnTo>
                      <a:pt x="89" y="180"/>
                    </a:lnTo>
                    <a:cubicBezTo>
                      <a:pt x="40" y="180"/>
                      <a:pt x="0" y="140"/>
                      <a:pt x="0" y="90"/>
                    </a:cubicBezTo>
                    <a:cubicBezTo>
                      <a:pt x="0" y="40"/>
                      <a:pt x="40" y="0"/>
                      <a:pt x="89" y="0"/>
                    </a:cubicBezTo>
                    <a:lnTo>
                      <a:pt x="706" y="0"/>
                    </a:lnTo>
                    <a:cubicBezTo>
                      <a:pt x="756" y="0"/>
                      <a:pt x="796" y="40"/>
                      <a:pt x="796" y="90"/>
                    </a:cubicBezTo>
                    <a:lnTo>
                      <a:pt x="796" y="1298"/>
                    </a:lnTo>
                    <a:cubicBezTo>
                      <a:pt x="796" y="1348"/>
                      <a:pt x="756" y="1389"/>
                      <a:pt x="706" y="1389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g7fc7ac9247_0_456"/>
              <p:cNvSpPr/>
              <p:nvPr/>
            </p:nvSpPr>
            <p:spPr>
              <a:xfrm>
                <a:off x="4678363" y="2614613"/>
                <a:ext cx="153987" cy="153987"/>
              </a:xfrm>
              <a:custGeom>
                <a:rect b="b" l="l" r="r" t="t"/>
                <a:pathLst>
                  <a:path extrusionOk="0" h="428" w="429">
                    <a:moveTo>
                      <a:pt x="428" y="214"/>
                    </a:moveTo>
                    <a:lnTo>
                      <a:pt x="428" y="214"/>
                    </a:lnTo>
                    <a:cubicBezTo>
                      <a:pt x="428" y="332"/>
                      <a:pt x="332" y="427"/>
                      <a:pt x="214" y="427"/>
                    </a:cubicBezTo>
                    <a:cubicBezTo>
                      <a:pt x="96" y="427"/>
                      <a:pt x="0" y="332"/>
                      <a:pt x="0" y="214"/>
                    </a:cubicBezTo>
                    <a:cubicBezTo>
                      <a:pt x="0" y="96"/>
                      <a:pt x="96" y="0"/>
                      <a:pt x="214" y="0"/>
                    </a:cubicBezTo>
                    <a:cubicBezTo>
                      <a:pt x="332" y="0"/>
                      <a:pt x="428" y="96"/>
                      <a:pt x="428" y="214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g7fc7ac9247_0_456"/>
              <p:cNvSpPr/>
              <p:nvPr/>
            </p:nvSpPr>
            <p:spPr>
              <a:xfrm>
                <a:off x="3838575" y="3552825"/>
                <a:ext cx="355601" cy="336550"/>
              </a:xfrm>
              <a:custGeom>
                <a:rect b="b" l="l" r="r" t="t"/>
                <a:pathLst>
                  <a:path extrusionOk="0" h="936" w="988">
                    <a:moveTo>
                      <a:pt x="897" y="935"/>
                    </a:moveTo>
                    <a:lnTo>
                      <a:pt x="90" y="935"/>
                    </a:lnTo>
                    <a:cubicBezTo>
                      <a:pt x="41" y="935"/>
                      <a:pt x="0" y="894"/>
                      <a:pt x="0" y="845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0" y="0"/>
                    </a:cubicBezTo>
                    <a:cubicBezTo>
                      <a:pt x="140" y="0"/>
                      <a:pt x="181" y="41"/>
                      <a:pt x="181" y="91"/>
                    </a:cubicBezTo>
                    <a:lnTo>
                      <a:pt x="181" y="755"/>
                    </a:lnTo>
                    <a:lnTo>
                      <a:pt x="806" y="755"/>
                    </a:lnTo>
                    <a:lnTo>
                      <a:pt x="806" y="430"/>
                    </a:lnTo>
                    <a:cubicBezTo>
                      <a:pt x="806" y="380"/>
                      <a:pt x="847" y="339"/>
                      <a:pt x="897" y="339"/>
                    </a:cubicBezTo>
                    <a:cubicBezTo>
                      <a:pt x="947" y="339"/>
                      <a:pt x="987" y="380"/>
                      <a:pt x="987" y="430"/>
                    </a:cubicBezTo>
                    <a:lnTo>
                      <a:pt x="987" y="845"/>
                    </a:lnTo>
                    <a:cubicBezTo>
                      <a:pt x="987" y="894"/>
                      <a:pt x="947" y="935"/>
                      <a:pt x="897" y="935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g7fc7ac9247_0_456"/>
              <p:cNvSpPr/>
              <p:nvPr/>
            </p:nvSpPr>
            <p:spPr>
              <a:xfrm>
                <a:off x="4408488" y="3552825"/>
                <a:ext cx="355599" cy="336550"/>
              </a:xfrm>
              <a:custGeom>
                <a:rect b="b" l="l" r="r" t="t"/>
                <a:pathLst>
                  <a:path extrusionOk="0" h="936" w="987">
                    <a:moveTo>
                      <a:pt x="896" y="935"/>
                    </a:moveTo>
                    <a:lnTo>
                      <a:pt x="90" y="935"/>
                    </a:lnTo>
                    <a:cubicBezTo>
                      <a:pt x="40" y="935"/>
                      <a:pt x="0" y="894"/>
                      <a:pt x="0" y="845"/>
                    </a:cubicBezTo>
                    <a:lnTo>
                      <a:pt x="0" y="430"/>
                    </a:lnTo>
                    <a:cubicBezTo>
                      <a:pt x="0" y="380"/>
                      <a:pt x="40" y="339"/>
                      <a:pt x="90" y="339"/>
                    </a:cubicBezTo>
                    <a:cubicBezTo>
                      <a:pt x="140" y="339"/>
                      <a:pt x="181" y="380"/>
                      <a:pt x="181" y="430"/>
                    </a:cubicBezTo>
                    <a:lnTo>
                      <a:pt x="181" y="755"/>
                    </a:lnTo>
                    <a:lnTo>
                      <a:pt x="805" y="755"/>
                    </a:lnTo>
                    <a:lnTo>
                      <a:pt x="805" y="91"/>
                    </a:lnTo>
                    <a:cubicBezTo>
                      <a:pt x="805" y="41"/>
                      <a:pt x="846" y="0"/>
                      <a:pt x="896" y="0"/>
                    </a:cubicBezTo>
                    <a:cubicBezTo>
                      <a:pt x="946" y="0"/>
                      <a:pt x="986" y="41"/>
                      <a:pt x="986" y="91"/>
                    </a:cubicBezTo>
                    <a:lnTo>
                      <a:pt x="986" y="845"/>
                    </a:lnTo>
                    <a:cubicBezTo>
                      <a:pt x="986" y="894"/>
                      <a:pt x="946" y="935"/>
                      <a:pt x="896" y="935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g7fc7ac9247_0_456"/>
              <p:cNvSpPr/>
              <p:nvPr/>
            </p:nvSpPr>
            <p:spPr>
              <a:xfrm>
                <a:off x="3332163" y="2924175"/>
                <a:ext cx="236536" cy="65088"/>
              </a:xfrm>
              <a:custGeom>
                <a:rect b="b" l="l" r="r" t="t"/>
                <a:pathLst>
                  <a:path extrusionOk="0" h="182" w="657">
                    <a:moveTo>
                      <a:pt x="566" y="181"/>
                    </a:moveTo>
                    <a:lnTo>
                      <a:pt x="90" y="181"/>
                    </a:lnTo>
                    <a:cubicBezTo>
                      <a:pt x="40" y="181"/>
                      <a:pt x="0" y="141"/>
                      <a:pt x="0" y="91"/>
                    </a:cubicBezTo>
                    <a:cubicBezTo>
                      <a:pt x="0" y="41"/>
                      <a:pt x="40" y="0"/>
                      <a:pt x="90" y="0"/>
                    </a:cubicBezTo>
                    <a:lnTo>
                      <a:pt x="566" y="0"/>
                    </a:lnTo>
                    <a:cubicBezTo>
                      <a:pt x="616" y="0"/>
                      <a:pt x="656" y="41"/>
                      <a:pt x="656" y="91"/>
                    </a:cubicBezTo>
                    <a:cubicBezTo>
                      <a:pt x="656" y="141"/>
                      <a:pt x="616" y="181"/>
                      <a:pt x="566" y="181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g7fc7ac9247_0_456"/>
              <p:cNvSpPr/>
              <p:nvPr/>
            </p:nvSpPr>
            <p:spPr>
              <a:xfrm>
                <a:off x="3503613" y="2165350"/>
                <a:ext cx="1581151" cy="1581148"/>
              </a:xfrm>
              <a:custGeom>
                <a:rect b="b" l="l" r="r" t="t"/>
                <a:pathLst>
                  <a:path extrusionOk="0" h="4394" w="4393">
                    <a:moveTo>
                      <a:pt x="2196" y="4393"/>
                    </a:moveTo>
                    <a:lnTo>
                      <a:pt x="2196" y="4393"/>
                    </a:lnTo>
                    <a:cubicBezTo>
                      <a:pt x="985" y="4393"/>
                      <a:pt x="0" y="3408"/>
                      <a:pt x="0" y="2197"/>
                    </a:cubicBezTo>
                    <a:cubicBezTo>
                      <a:pt x="0" y="985"/>
                      <a:pt x="985" y="0"/>
                      <a:pt x="2196" y="0"/>
                    </a:cubicBezTo>
                    <a:cubicBezTo>
                      <a:pt x="2361" y="0"/>
                      <a:pt x="2525" y="18"/>
                      <a:pt x="2683" y="54"/>
                    </a:cubicBezTo>
                    <a:cubicBezTo>
                      <a:pt x="2732" y="65"/>
                      <a:pt x="2763" y="113"/>
                      <a:pt x="2752" y="162"/>
                    </a:cubicBezTo>
                    <a:cubicBezTo>
                      <a:pt x="2740" y="211"/>
                      <a:pt x="2692" y="241"/>
                      <a:pt x="2643" y="230"/>
                    </a:cubicBezTo>
                    <a:cubicBezTo>
                      <a:pt x="2498" y="197"/>
                      <a:pt x="2347" y="181"/>
                      <a:pt x="2196" y="181"/>
                    </a:cubicBezTo>
                    <a:cubicBezTo>
                      <a:pt x="1085" y="181"/>
                      <a:pt x="181" y="1085"/>
                      <a:pt x="181" y="2197"/>
                    </a:cubicBezTo>
                    <a:cubicBezTo>
                      <a:pt x="181" y="3308"/>
                      <a:pt x="1085" y="4212"/>
                      <a:pt x="2196" y="4212"/>
                    </a:cubicBezTo>
                    <a:cubicBezTo>
                      <a:pt x="3307" y="4212"/>
                      <a:pt x="4211" y="3308"/>
                      <a:pt x="4211" y="2197"/>
                    </a:cubicBezTo>
                    <a:cubicBezTo>
                      <a:pt x="4211" y="1452"/>
                      <a:pt x="3804" y="772"/>
                      <a:pt x="3149" y="419"/>
                    </a:cubicBezTo>
                    <a:cubicBezTo>
                      <a:pt x="3105" y="396"/>
                      <a:pt x="3088" y="341"/>
                      <a:pt x="3112" y="297"/>
                    </a:cubicBezTo>
                    <a:cubicBezTo>
                      <a:pt x="3136" y="253"/>
                      <a:pt x="3190" y="236"/>
                      <a:pt x="3233" y="260"/>
                    </a:cubicBezTo>
                    <a:cubicBezTo>
                      <a:pt x="3948" y="644"/>
                      <a:pt x="4392" y="1386"/>
                      <a:pt x="4392" y="2197"/>
                    </a:cubicBezTo>
                    <a:cubicBezTo>
                      <a:pt x="4392" y="3408"/>
                      <a:pt x="3406" y="4393"/>
                      <a:pt x="2196" y="4393"/>
                    </a:cubicBezTo>
                  </a:path>
                </a:pathLst>
              </a:custGeom>
              <a:solidFill>
                <a:srgbClr val="AF8E5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2" name="Google Shape;492;g7fc7ac9247_0_456"/>
            <p:cNvGrpSpPr/>
            <p:nvPr/>
          </p:nvGrpSpPr>
          <p:grpSpPr>
            <a:xfrm>
              <a:off x="10961298" y="138781"/>
              <a:ext cx="1183818" cy="596149"/>
              <a:chOff x="5826125" y="2760663"/>
              <a:chExt cx="1771652" cy="892172"/>
            </a:xfrm>
          </p:grpSpPr>
          <p:sp>
            <p:nvSpPr>
              <p:cNvPr id="493" name="Google Shape;493;g7fc7ac9247_0_456"/>
              <p:cNvSpPr/>
              <p:nvPr/>
            </p:nvSpPr>
            <p:spPr>
              <a:xfrm>
                <a:off x="5826125" y="2760663"/>
                <a:ext cx="1771652" cy="892172"/>
              </a:xfrm>
              <a:custGeom>
                <a:rect b="b" l="l" r="r" t="t"/>
                <a:pathLst>
                  <a:path extrusionOk="0" h="2477" w="4923">
                    <a:moveTo>
                      <a:pt x="4741" y="2476"/>
                    </a:moveTo>
                    <a:lnTo>
                      <a:pt x="1800" y="2476"/>
                    </a:lnTo>
                    <a:cubicBezTo>
                      <a:pt x="1751" y="2476"/>
                      <a:pt x="1710" y="2436"/>
                      <a:pt x="1710" y="2386"/>
                    </a:cubicBezTo>
                    <a:cubicBezTo>
                      <a:pt x="1710" y="2336"/>
                      <a:pt x="1751" y="2295"/>
                      <a:pt x="1800" y="2295"/>
                    </a:cubicBezTo>
                    <a:lnTo>
                      <a:pt x="4741" y="2295"/>
                    </a:lnTo>
                    <a:lnTo>
                      <a:pt x="4741" y="181"/>
                    </a:lnTo>
                    <a:lnTo>
                      <a:pt x="181" y="181"/>
                    </a:lnTo>
                    <a:lnTo>
                      <a:pt x="181" y="1382"/>
                    </a:lnTo>
                    <a:cubicBezTo>
                      <a:pt x="181" y="1432"/>
                      <a:pt x="141" y="1472"/>
                      <a:pt x="91" y="1472"/>
                    </a:cubicBezTo>
                    <a:cubicBezTo>
                      <a:pt x="41" y="1472"/>
                      <a:pt x="0" y="1432"/>
                      <a:pt x="0" y="1382"/>
                    </a:cubicBezTo>
                    <a:lnTo>
                      <a:pt x="0" y="181"/>
                    </a:lnTo>
                    <a:cubicBezTo>
                      <a:pt x="0" y="82"/>
                      <a:pt x="81" y="0"/>
                      <a:pt x="181" y="0"/>
                    </a:cubicBezTo>
                    <a:lnTo>
                      <a:pt x="4741" y="0"/>
                    </a:lnTo>
                    <a:cubicBezTo>
                      <a:pt x="4841" y="0"/>
                      <a:pt x="4922" y="82"/>
                      <a:pt x="4922" y="181"/>
                    </a:cubicBezTo>
                    <a:lnTo>
                      <a:pt x="4922" y="2295"/>
                    </a:lnTo>
                    <a:cubicBezTo>
                      <a:pt x="4922" y="2395"/>
                      <a:pt x="4841" y="2476"/>
                      <a:pt x="4741" y="2476"/>
                    </a:cubicBezTo>
                  </a:path>
                </a:pathLst>
              </a:custGeom>
              <a:solidFill>
                <a:srgbClr val="F53C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g7fc7ac9247_0_456"/>
              <p:cNvSpPr/>
              <p:nvPr/>
            </p:nvSpPr>
            <p:spPr>
              <a:xfrm>
                <a:off x="6097588" y="2955925"/>
                <a:ext cx="923926" cy="85725"/>
              </a:xfrm>
              <a:custGeom>
                <a:rect b="b" l="l" r="r" t="t"/>
                <a:pathLst>
                  <a:path extrusionOk="0" h="238" w="2565">
                    <a:moveTo>
                      <a:pt x="2564" y="192"/>
                    </a:moveTo>
                    <a:lnTo>
                      <a:pt x="2564" y="192"/>
                    </a:lnTo>
                    <a:cubicBezTo>
                      <a:pt x="2564" y="216"/>
                      <a:pt x="2543" y="237"/>
                      <a:pt x="2519" y="237"/>
                    </a:cubicBezTo>
                    <a:lnTo>
                      <a:pt x="45" y="237"/>
                    </a:lnTo>
                    <a:cubicBezTo>
                      <a:pt x="21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1" y="0"/>
                      <a:pt x="45" y="0"/>
                    </a:cubicBezTo>
                    <a:lnTo>
                      <a:pt x="2519" y="0"/>
                    </a:lnTo>
                    <a:cubicBezTo>
                      <a:pt x="2543" y="0"/>
                      <a:pt x="2564" y="21"/>
                      <a:pt x="2564" y="45"/>
                    </a:cubicBezTo>
                    <a:lnTo>
                      <a:pt x="2564" y="192"/>
                    </a:lnTo>
                  </a:path>
                </a:pathLst>
              </a:custGeom>
              <a:solidFill>
                <a:srgbClr val="F53C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g7fc7ac9247_0_456"/>
              <p:cNvSpPr/>
              <p:nvPr/>
            </p:nvSpPr>
            <p:spPr>
              <a:xfrm>
                <a:off x="7070725" y="2955925"/>
                <a:ext cx="257176" cy="85725"/>
              </a:xfrm>
              <a:custGeom>
                <a:rect b="b" l="l" r="r" t="t"/>
                <a:pathLst>
                  <a:path extrusionOk="0" h="238" w="714">
                    <a:moveTo>
                      <a:pt x="713" y="192"/>
                    </a:moveTo>
                    <a:lnTo>
                      <a:pt x="713" y="192"/>
                    </a:lnTo>
                    <a:cubicBezTo>
                      <a:pt x="713" y="216"/>
                      <a:pt x="693" y="237"/>
                      <a:pt x="668" y="237"/>
                    </a:cubicBezTo>
                    <a:lnTo>
                      <a:pt x="45" y="237"/>
                    </a:lnTo>
                    <a:cubicBezTo>
                      <a:pt x="20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0" y="0"/>
                      <a:pt x="45" y="0"/>
                    </a:cubicBezTo>
                    <a:lnTo>
                      <a:pt x="668" y="0"/>
                    </a:lnTo>
                    <a:cubicBezTo>
                      <a:pt x="693" y="0"/>
                      <a:pt x="713" y="21"/>
                      <a:pt x="713" y="45"/>
                    </a:cubicBezTo>
                    <a:lnTo>
                      <a:pt x="713" y="192"/>
                    </a:lnTo>
                  </a:path>
                </a:pathLst>
              </a:custGeom>
              <a:solidFill>
                <a:srgbClr val="F53C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g7fc7ac9247_0_456"/>
              <p:cNvSpPr/>
              <p:nvPr/>
            </p:nvSpPr>
            <p:spPr>
              <a:xfrm>
                <a:off x="6108700" y="3217863"/>
                <a:ext cx="1219197" cy="34925"/>
              </a:xfrm>
              <a:custGeom>
                <a:rect b="b" l="l" r="r" t="t"/>
                <a:pathLst>
                  <a:path extrusionOk="0" h="96" w="3388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5"/>
                      <a:pt x="3367" y="95"/>
                      <a:pt x="3342" y="95"/>
                    </a:cubicBezTo>
                    <a:lnTo>
                      <a:pt x="45" y="95"/>
                    </a:lnTo>
                    <a:cubicBezTo>
                      <a:pt x="20" y="95"/>
                      <a:pt x="0" y="75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solidFill>
                <a:srgbClr val="F53C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g7fc7ac9247_0_456"/>
              <p:cNvSpPr/>
              <p:nvPr/>
            </p:nvSpPr>
            <p:spPr>
              <a:xfrm>
                <a:off x="6108700" y="3144838"/>
                <a:ext cx="1219197" cy="34925"/>
              </a:xfrm>
              <a:custGeom>
                <a:rect b="b" l="l" r="r" t="t"/>
                <a:pathLst>
                  <a:path extrusionOk="0" h="97" w="3388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6"/>
                      <a:pt x="3367" y="96"/>
                      <a:pt x="3342" y="96"/>
                    </a:cubicBezTo>
                    <a:lnTo>
                      <a:pt x="45" y="96"/>
                    </a:lnTo>
                    <a:cubicBezTo>
                      <a:pt x="20" y="96"/>
                      <a:pt x="0" y="76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solidFill>
                <a:srgbClr val="F53C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g7fc7ac9247_0_456"/>
              <p:cNvSpPr/>
              <p:nvPr/>
            </p:nvSpPr>
            <p:spPr>
              <a:xfrm>
                <a:off x="6915150" y="3471863"/>
                <a:ext cx="504824" cy="33337"/>
              </a:xfrm>
              <a:custGeom>
                <a:rect b="b" l="l" r="r" t="t"/>
                <a:pathLst>
                  <a:path extrusionOk="0" h="92" w="1403">
                    <a:moveTo>
                      <a:pt x="1357" y="91"/>
                    </a:moveTo>
                    <a:lnTo>
                      <a:pt x="44" y="91"/>
                    </a:lnTo>
                    <a:cubicBezTo>
                      <a:pt x="20" y="91"/>
                      <a:pt x="0" y="70"/>
                      <a:pt x="0" y="46"/>
                    </a:cubicBezTo>
                    <a:cubicBezTo>
                      <a:pt x="0" y="20"/>
                      <a:pt x="20" y="0"/>
                      <a:pt x="44" y="0"/>
                    </a:cubicBezTo>
                    <a:lnTo>
                      <a:pt x="1357" y="0"/>
                    </a:lnTo>
                    <a:cubicBezTo>
                      <a:pt x="1382" y="0"/>
                      <a:pt x="1402" y="20"/>
                      <a:pt x="1402" y="46"/>
                    </a:cubicBezTo>
                    <a:cubicBezTo>
                      <a:pt x="1402" y="70"/>
                      <a:pt x="1382" y="91"/>
                      <a:pt x="1357" y="91"/>
                    </a:cubicBezTo>
                  </a:path>
                </a:pathLst>
              </a:custGeom>
              <a:solidFill>
                <a:srgbClr val="F53C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9" name="Google Shape;499;g7fc7ac9247_0_456"/>
            <p:cNvSpPr/>
            <p:nvPr/>
          </p:nvSpPr>
          <p:spPr>
            <a:xfrm rot="-2627615">
              <a:off x="9814219" y="-64106"/>
              <a:ext cx="985404" cy="866598"/>
            </a:xfrm>
            <a:custGeom>
              <a:rect b="b" l="l" r="r" t="t"/>
              <a:pathLst>
                <a:path extrusionOk="0" h="3602" w="4095">
                  <a:moveTo>
                    <a:pt x="2047" y="1486"/>
                  </a:moveTo>
                  <a:lnTo>
                    <a:pt x="2047" y="1486"/>
                  </a:lnTo>
                  <a:cubicBezTo>
                    <a:pt x="1713" y="1486"/>
                    <a:pt x="1442" y="1757"/>
                    <a:pt x="1442" y="2091"/>
                  </a:cubicBezTo>
                  <a:cubicBezTo>
                    <a:pt x="1442" y="2425"/>
                    <a:pt x="1713" y="2697"/>
                    <a:pt x="2047" y="2697"/>
                  </a:cubicBezTo>
                  <a:cubicBezTo>
                    <a:pt x="2381" y="2697"/>
                    <a:pt x="2653" y="2425"/>
                    <a:pt x="2653" y="2091"/>
                  </a:cubicBezTo>
                  <a:cubicBezTo>
                    <a:pt x="2653" y="1757"/>
                    <a:pt x="2381" y="1486"/>
                    <a:pt x="2047" y="1486"/>
                  </a:cubicBezTo>
                  <a:close/>
                  <a:moveTo>
                    <a:pt x="2047" y="2877"/>
                  </a:moveTo>
                  <a:lnTo>
                    <a:pt x="2047" y="2877"/>
                  </a:lnTo>
                  <a:cubicBezTo>
                    <a:pt x="1613" y="2877"/>
                    <a:pt x="1261" y="2525"/>
                    <a:pt x="1261" y="2091"/>
                  </a:cubicBezTo>
                  <a:cubicBezTo>
                    <a:pt x="1261" y="1657"/>
                    <a:pt x="1613" y="1305"/>
                    <a:pt x="2047" y="1305"/>
                  </a:cubicBezTo>
                  <a:cubicBezTo>
                    <a:pt x="2481" y="1305"/>
                    <a:pt x="2833" y="1657"/>
                    <a:pt x="2833" y="2091"/>
                  </a:cubicBezTo>
                  <a:cubicBezTo>
                    <a:pt x="2833" y="2525"/>
                    <a:pt x="2481" y="2877"/>
                    <a:pt x="2047" y="2877"/>
                  </a:cubicBezTo>
                  <a:close/>
                  <a:moveTo>
                    <a:pt x="3456" y="3601"/>
                  </a:moveTo>
                  <a:lnTo>
                    <a:pt x="3456" y="3601"/>
                  </a:lnTo>
                  <a:cubicBezTo>
                    <a:pt x="3412" y="3601"/>
                    <a:pt x="3374" y="3569"/>
                    <a:pt x="3367" y="3524"/>
                  </a:cubicBezTo>
                  <a:cubicBezTo>
                    <a:pt x="3360" y="3475"/>
                    <a:pt x="3394" y="3429"/>
                    <a:pt x="3444" y="3422"/>
                  </a:cubicBezTo>
                  <a:cubicBezTo>
                    <a:pt x="3472" y="3417"/>
                    <a:pt x="3497" y="3400"/>
                    <a:pt x="3512" y="3375"/>
                  </a:cubicBezTo>
                  <a:lnTo>
                    <a:pt x="3891" y="2717"/>
                  </a:lnTo>
                  <a:cubicBezTo>
                    <a:pt x="3904" y="2696"/>
                    <a:pt x="3908" y="2670"/>
                    <a:pt x="3900" y="2645"/>
                  </a:cubicBezTo>
                  <a:cubicBezTo>
                    <a:pt x="3894" y="2620"/>
                    <a:pt x="3879" y="2600"/>
                    <a:pt x="3856" y="2587"/>
                  </a:cubicBezTo>
                  <a:lnTo>
                    <a:pt x="3532" y="2400"/>
                  </a:lnTo>
                  <a:cubicBezTo>
                    <a:pt x="3499" y="2381"/>
                    <a:pt x="3482" y="2345"/>
                    <a:pt x="3487" y="2308"/>
                  </a:cubicBezTo>
                  <a:cubicBezTo>
                    <a:pt x="3498" y="2237"/>
                    <a:pt x="3504" y="2163"/>
                    <a:pt x="3504" y="2091"/>
                  </a:cubicBezTo>
                  <a:cubicBezTo>
                    <a:pt x="3504" y="2018"/>
                    <a:pt x="3498" y="1945"/>
                    <a:pt x="3487" y="1874"/>
                  </a:cubicBezTo>
                  <a:cubicBezTo>
                    <a:pt x="3482" y="1837"/>
                    <a:pt x="3499" y="1801"/>
                    <a:pt x="3532" y="1782"/>
                  </a:cubicBezTo>
                  <a:lnTo>
                    <a:pt x="3856" y="1594"/>
                  </a:lnTo>
                  <a:cubicBezTo>
                    <a:pt x="3879" y="1582"/>
                    <a:pt x="3894" y="1561"/>
                    <a:pt x="3900" y="1537"/>
                  </a:cubicBezTo>
                  <a:cubicBezTo>
                    <a:pt x="3908" y="1512"/>
                    <a:pt x="3904" y="1486"/>
                    <a:pt x="3892" y="1465"/>
                  </a:cubicBezTo>
                  <a:lnTo>
                    <a:pt x="3512" y="807"/>
                  </a:lnTo>
                  <a:cubicBezTo>
                    <a:pt x="3486" y="761"/>
                    <a:pt x="3427" y="746"/>
                    <a:pt x="3382" y="772"/>
                  </a:cubicBezTo>
                  <a:lnTo>
                    <a:pt x="3056" y="960"/>
                  </a:lnTo>
                  <a:cubicBezTo>
                    <a:pt x="3024" y="979"/>
                    <a:pt x="2984" y="975"/>
                    <a:pt x="2955" y="952"/>
                  </a:cubicBezTo>
                  <a:cubicBezTo>
                    <a:pt x="2841" y="861"/>
                    <a:pt x="2715" y="788"/>
                    <a:pt x="2579" y="735"/>
                  </a:cubicBezTo>
                  <a:cubicBezTo>
                    <a:pt x="2544" y="721"/>
                    <a:pt x="2522" y="688"/>
                    <a:pt x="2522" y="651"/>
                  </a:cubicBezTo>
                  <a:lnTo>
                    <a:pt x="2522" y="276"/>
                  </a:lnTo>
                  <a:cubicBezTo>
                    <a:pt x="2522" y="223"/>
                    <a:pt x="2479" y="181"/>
                    <a:pt x="2426" y="181"/>
                  </a:cubicBezTo>
                  <a:lnTo>
                    <a:pt x="1667" y="181"/>
                  </a:lnTo>
                  <a:cubicBezTo>
                    <a:pt x="1615" y="181"/>
                    <a:pt x="1572" y="223"/>
                    <a:pt x="1572" y="276"/>
                  </a:cubicBezTo>
                  <a:lnTo>
                    <a:pt x="1572" y="651"/>
                  </a:lnTo>
                  <a:cubicBezTo>
                    <a:pt x="1572" y="688"/>
                    <a:pt x="1549" y="721"/>
                    <a:pt x="1515" y="735"/>
                  </a:cubicBezTo>
                  <a:cubicBezTo>
                    <a:pt x="1380" y="788"/>
                    <a:pt x="1253" y="861"/>
                    <a:pt x="1139" y="952"/>
                  </a:cubicBezTo>
                  <a:cubicBezTo>
                    <a:pt x="1110" y="975"/>
                    <a:pt x="1069" y="979"/>
                    <a:pt x="1038" y="960"/>
                  </a:cubicBezTo>
                  <a:lnTo>
                    <a:pt x="712" y="772"/>
                  </a:lnTo>
                  <a:cubicBezTo>
                    <a:pt x="667" y="746"/>
                    <a:pt x="609" y="761"/>
                    <a:pt x="582" y="807"/>
                  </a:cubicBezTo>
                  <a:lnTo>
                    <a:pt x="203" y="1465"/>
                  </a:lnTo>
                  <a:cubicBezTo>
                    <a:pt x="190" y="1486"/>
                    <a:pt x="187" y="1511"/>
                    <a:pt x="194" y="1537"/>
                  </a:cubicBezTo>
                  <a:cubicBezTo>
                    <a:pt x="200" y="1561"/>
                    <a:pt x="216" y="1582"/>
                    <a:pt x="238" y="1594"/>
                  </a:cubicBezTo>
                  <a:lnTo>
                    <a:pt x="563" y="1782"/>
                  </a:lnTo>
                  <a:cubicBezTo>
                    <a:pt x="594" y="1801"/>
                    <a:pt x="612" y="1837"/>
                    <a:pt x="607" y="1873"/>
                  </a:cubicBezTo>
                  <a:cubicBezTo>
                    <a:pt x="596" y="1946"/>
                    <a:pt x="590" y="2018"/>
                    <a:pt x="590" y="2091"/>
                  </a:cubicBezTo>
                  <a:cubicBezTo>
                    <a:pt x="590" y="2163"/>
                    <a:pt x="596" y="2236"/>
                    <a:pt x="607" y="2309"/>
                  </a:cubicBezTo>
                  <a:cubicBezTo>
                    <a:pt x="612" y="2345"/>
                    <a:pt x="594" y="2381"/>
                    <a:pt x="563" y="2400"/>
                  </a:cubicBezTo>
                  <a:lnTo>
                    <a:pt x="238" y="2587"/>
                  </a:lnTo>
                  <a:cubicBezTo>
                    <a:pt x="216" y="2600"/>
                    <a:pt x="200" y="2620"/>
                    <a:pt x="194" y="2645"/>
                  </a:cubicBezTo>
                  <a:cubicBezTo>
                    <a:pt x="187" y="2670"/>
                    <a:pt x="190" y="2696"/>
                    <a:pt x="203" y="2717"/>
                  </a:cubicBezTo>
                  <a:lnTo>
                    <a:pt x="405" y="3068"/>
                  </a:lnTo>
                  <a:cubicBezTo>
                    <a:pt x="430" y="3111"/>
                    <a:pt x="415" y="3167"/>
                    <a:pt x="372" y="3191"/>
                  </a:cubicBezTo>
                  <a:cubicBezTo>
                    <a:pt x="329" y="3217"/>
                    <a:pt x="274" y="3202"/>
                    <a:pt x="248" y="3159"/>
                  </a:cubicBezTo>
                  <a:lnTo>
                    <a:pt x="46" y="2808"/>
                  </a:lnTo>
                  <a:cubicBezTo>
                    <a:pt x="9" y="2744"/>
                    <a:pt x="0" y="2670"/>
                    <a:pt x="19" y="2599"/>
                  </a:cubicBezTo>
                  <a:cubicBezTo>
                    <a:pt x="38" y="2527"/>
                    <a:pt x="83" y="2468"/>
                    <a:pt x="147" y="2431"/>
                  </a:cubicBezTo>
                  <a:lnTo>
                    <a:pt x="420" y="2273"/>
                  </a:lnTo>
                  <a:cubicBezTo>
                    <a:pt x="413" y="2213"/>
                    <a:pt x="410" y="2152"/>
                    <a:pt x="410" y="2091"/>
                  </a:cubicBezTo>
                  <a:cubicBezTo>
                    <a:pt x="410" y="2030"/>
                    <a:pt x="413" y="1969"/>
                    <a:pt x="420" y="1908"/>
                  </a:cubicBezTo>
                  <a:lnTo>
                    <a:pt x="147" y="1751"/>
                  </a:lnTo>
                  <a:cubicBezTo>
                    <a:pt x="84" y="1714"/>
                    <a:pt x="38" y="1655"/>
                    <a:pt x="19" y="1583"/>
                  </a:cubicBezTo>
                  <a:cubicBezTo>
                    <a:pt x="0" y="1512"/>
                    <a:pt x="9" y="1438"/>
                    <a:pt x="46" y="1374"/>
                  </a:cubicBezTo>
                  <a:lnTo>
                    <a:pt x="426" y="717"/>
                  </a:lnTo>
                  <a:cubicBezTo>
                    <a:pt x="502" y="585"/>
                    <a:pt x="671" y="539"/>
                    <a:pt x="803" y="616"/>
                  </a:cubicBezTo>
                  <a:lnTo>
                    <a:pt x="1075" y="773"/>
                  </a:lnTo>
                  <a:cubicBezTo>
                    <a:pt x="1174" y="700"/>
                    <a:pt x="1280" y="639"/>
                    <a:pt x="1391" y="590"/>
                  </a:cubicBezTo>
                  <a:lnTo>
                    <a:pt x="1391" y="276"/>
                  </a:lnTo>
                  <a:cubicBezTo>
                    <a:pt x="1391" y="124"/>
                    <a:pt x="1515" y="0"/>
                    <a:pt x="1667" y="0"/>
                  </a:cubicBezTo>
                  <a:lnTo>
                    <a:pt x="2426" y="0"/>
                  </a:lnTo>
                  <a:cubicBezTo>
                    <a:pt x="2579" y="0"/>
                    <a:pt x="2703" y="124"/>
                    <a:pt x="2703" y="276"/>
                  </a:cubicBezTo>
                  <a:lnTo>
                    <a:pt x="2703" y="590"/>
                  </a:lnTo>
                  <a:cubicBezTo>
                    <a:pt x="2815" y="639"/>
                    <a:pt x="2920" y="700"/>
                    <a:pt x="3018" y="773"/>
                  </a:cubicBezTo>
                  <a:lnTo>
                    <a:pt x="3291" y="616"/>
                  </a:lnTo>
                  <a:cubicBezTo>
                    <a:pt x="3423" y="539"/>
                    <a:pt x="3592" y="585"/>
                    <a:pt x="3668" y="717"/>
                  </a:cubicBezTo>
                  <a:lnTo>
                    <a:pt x="4048" y="1374"/>
                  </a:lnTo>
                  <a:cubicBezTo>
                    <a:pt x="4085" y="1438"/>
                    <a:pt x="4094" y="1512"/>
                    <a:pt x="4075" y="1583"/>
                  </a:cubicBezTo>
                  <a:cubicBezTo>
                    <a:pt x="4056" y="1655"/>
                    <a:pt x="4011" y="1714"/>
                    <a:pt x="3947" y="1751"/>
                  </a:cubicBezTo>
                  <a:lnTo>
                    <a:pt x="3674" y="1908"/>
                  </a:lnTo>
                  <a:cubicBezTo>
                    <a:pt x="3681" y="1969"/>
                    <a:pt x="3684" y="2030"/>
                    <a:pt x="3684" y="2091"/>
                  </a:cubicBezTo>
                  <a:cubicBezTo>
                    <a:pt x="3684" y="2152"/>
                    <a:pt x="3681" y="2213"/>
                    <a:pt x="3674" y="2273"/>
                  </a:cubicBezTo>
                  <a:lnTo>
                    <a:pt x="3947" y="2431"/>
                  </a:lnTo>
                  <a:cubicBezTo>
                    <a:pt x="4010" y="2468"/>
                    <a:pt x="4056" y="2527"/>
                    <a:pt x="4075" y="2599"/>
                  </a:cubicBezTo>
                  <a:cubicBezTo>
                    <a:pt x="4094" y="2670"/>
                    <a:pt x="4085" y="2744"/>
                    <a:pt x="4048" y="2808"/>
                  </a:cubicBezTo>
                  <a:lnTo>
                    <a:pt x="3668" y="3466"/>
                  </a:lnTo>
                  <a:cubicBezTo>
                    <a:pt x="3626" y="3538"/>
                    <a:pt x="3554" y="3587"/>
                    <a:pt x="3470" y="3600"/>
                  </a:cubicBezTo>
                  <a:cubicBezTo>
                    <a:pt x="3466" y="3601"/>
                    <a:pt x="3461" y="3601"/>
                    <a:pt x="3456" y="3601"/>
                  </a:cubicBezTo>
                  <a:close/>
                </a:path>
              </a:pathLst>
            </a:custGeom>
            <a:solidFill>
              <a:srgbClr val="3F445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rgbClr val="10132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g7fc7ac9247_0_456"/>
            <p:cNvGrpSpPr/>
            <p:nvPr/>
          </p:nvGrpSpPr>
          <p:grpSpPr>
            <a:xfrm>
              <a:off x="8450394" y="-331610"/>
              <a:ext cx="1143508" cy="885742"/>
              <a:chOff x="3065463" y="1036638"/>
              <a:chExt cx="1711325" cy="1325565"/>
            </a:xfrm>
          </p:grpSpPr>
          <p:sp>
            <p:nvSpPr>
              <p:cNvPr id="501" name="Google Shape;501;g7fc7ac9247_0_456"/>
              <p:cNvSpPr/>
              <p:nvPr/>
            </p:nvSpPr>
            <p:spPr>
              <a:xfrm>
                <a:off x="3843338" y="1706563"/>
                <a:ext cx="166687" cy="422274"/>
              </a:xfrm>
              <a:custGeom>
                <a:rect b="b" l="l" r="r" t="t"/>
                <a:pathLst>
                  <a:path extrusionOk="0" h="1175" w="461">
                    <a:moveTo>
                      <a:pt x="278" y="82"/>
                    </a:moveTo>
                    <a:lnTo>
                      <a:pt x="278" y="82"/>
                    </a:lnTo>
                    <a:cubicBezTo>
                      <a:pt x="402" y="100"/>
                      <a:pt x="459" y="196"/>
                      <a:pt x="459" y="333"/>
                    </a:cubicBezTo>
                    <a:lnTo>
                      <a:pt x="459" y="361"/>
                    </a:lnTo>
                    <a:lnTo>
                      <a:pt x="352" y="361"/>
                    </a:lnTo>
                    <a:lnTo>
                      <a:pt x="352" y="326"/>
                    </a:lnTo>
                    <a:cubicBezTo>
                      <a:pt x="352" y="235"/>
                      <a:pt x="316" y="180"/>
                      <a:pt x="234" y="180"/>
                    </a:cubicBezTo>
                    <a:cubicBezTo>
                      <a:pt x="154" y="180"/>
                      <a:pt x="117" y="235"/>
                      <a:pt x="117" y="326"/>
                    </a:cubicBezTo>
                    <a:cubicBezTo>
                      <a:pt x="117" y="555"/>
                      <a:pt x="460" y="557"/>
                      <a:pt x="460" y="844"/>
                    </a:cubicBezTo>
                    <a:cubicBezTo>
                      <a:pt x="460" y="982"/>
                      <a:pt x="402" y="1080"/>
                      <a:pt x="278" y="1097"/>
                    </a:cubicBezTo>
                    <a:lnTo>
                      <a:pt x="278" y="1174"/>
                    </a:lnTo>
                    <a:lnTo>
                      <a:pt x="184" y="1174"/>
                    </a:lnTo>
                    <a:lnTo>
                      <a:pt x="184" y="1097"/>
                    </a:lnTo>
                    <a:cubicBezTo>
                      <a:pt x="58" y="1080"/>
                      <a:pt x="0" y="983"/>
                      <a:pt x="0" y="844"/>
                    </a:cubicBezTo>
                    <a:lnTo>
                      <a:pt x="0" y="781"/>
                    </a:lnTo>
                    <a:lnTo>
                      <a:pt x="107" y="781"/>
                    </a:lnTo>
                    <a:lnTo>
                      <a:pt x="107" y="852"/>
                    </a:lnTo>
                    <a:cubicBezTo>
                      <a:pt x="107" y="944"/>
                      <a:pt x="145" y="996"/>
                      <a:pt x="227" y="996"/>
                    </a:cubicBezTo>
                    <a:cubicBezTo>
                      <a:pt x="310" y="996"/>
                      <a:pt x="346" y="944"/>
                      <a:pt x="346" y="852"/>
                    </a:cubicBezTo>
                    <a:cubicBezTo>
                      <a:pt x="346" y="624"/>
                      <a:pt x="5" y="621"/>
                      <a:pt x="5" y="333"/>
                    </a:cubicBezTo>
                    <a:cubicBezTo>
                      <a:pt x="5" y="193"/>
                      <a:pt x="62" y="101"/>
                      <a:pt x="184" y="82"/>
                    </a:cubicBezTo>
                    <a:lnTo>
                      <a:pt x="184" y="0"/>
                    </a:lnTo>
                    <a:lnTo>
                      <a:pt x="278" y="0"/>
                    </a:lnTo>
                    <a:lnTo>
                      <a:pt x="278" y="82"/>
                    </a:ln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g7fc7ac9247_0_456"/>
              <p:cNvSpPr/>
              <p:nvPr/>
            </p:nvSpPr>
            <p:spPr>
              <a:xfrm>
                <a:off x="3409950" y="1414463"/>
                <a:ext cx="1004886" cy="947740"/>
              </a:xfrm>
              <a:custGeom>
                <a:rect b="b" l="l" r="r" t="t"/>
                <a:pathLst>
                  <a:path extrusionOk="0" h="2634" w="2791">
                    <a:moveTo>
                      <a:pt x="773" y="2633"/>
                    </a:moveTo>
                    <a:lnTo>
                      <a:pt x="773" y="2633"/>
                    </a:lnTo>
                    <a:cubicBezTo>
                      <a:pt x="759" y="2633"/>
                      <a:pt x="743" y="2629"/>
                      <a:pt x="730" y="2622"/>
                    </a:cubicBezTo>
                    <a:cubicBezTo>
                      <a:pt x="534" y="2515"/>
                      <a:pt x="363" y="2361"/>
                      <a:pt x="238" y="2175"/>
                    </a:cubicBezTo>
                    <a:cubicBezTo>
                      <a:pt x="82" y="1945"/>
                      <a:pt x="0" y="1675"/>
                      <a:pt x="0" y="1395"/>
                    </a:cubicBezTo>
                    <a:cubicBezTo>
                      <a:pt x="0" y="626"/>
                      <a:pt x="626" y="0"/>
                      <a:pt x="1395" y="0"/>
                    </a:cubicBezTo>
                    <a:cubicBezTo>
                      <a:pt x="2164" y="0"/>
                      <a:pt x="2790" y="626"/>
                      <a:pt x="2790" y="1395"/>
                    </a:cubicBezTo>
                    <a:cubicBezTo>
                      <a:pt x="2790" y="1584"/>
                      <a:pt x="2753" y="1766"/>
                      <a:pt x="2680" y="1938"/>
                    </a:cubicBezTo>
                    <a:cubicBezTo>
                      <a:pt x="2660" y="1984"/>
                      <a:pt x="2608" y="2006"/>
                      <a:pt x="2562" y="1986"/>
                    </a:cubicBezTo>
                    <a:cubicBezTo>
                      <a:pt x="2515" y="1967"/>
                      <a:pt x="2494" y="1914"/>
                      <a:pt x="2514" y="1868"/>
                    </a:cubicBezTo>
                    <a:cubicBezTo>
                      <a:pt x="2577" y="1718"/>
                      <a:pt x="2609" y="1559"/>
                      <a:pt x="2609" y="1395"/>
                    </a:cubicBezTo>
                    <a:cubicBezTo>
                      <a:pt x="2609" y="726"/>
                      <a:pt x="2064" y="181"/>
                      <a:pt x="1395" y="181"/>
                    </a:cubicBezTo>
                    <a:cubicBezTo>
                      <a:pt x="725" y="181"/>
                      <a:pt x="181" y="726"/>
                      <a:pt x="181" y="1395"/>
                    </a:cubicBezTo>
                    <a:cubicBezTo>
                      <a:pt x="181" y="1638"/>
                      <a:pt x="252" y="1873"/>
                      <a:pt x="388" y="2074"/>
                    </a:cubicBezTo>
                    <a:cubicBezTo>
                      <a:pt x="497" y="2236"/>
                      <a:pt x="645" y="2370"/>
                      <a:pt x="816" y="2463"/>
                    </a:cubicBezTo>
                    <a:cubicBezTo>
                      <a:pt x="860" y="2487"/>
                      <a:pt x="876" y="2542"/>
                      <a:pt x="853" y="2586"/>
                    </a:cubicBezTo>
                    <a:cubicBezTo>
                      <a:pt x="836" y="2616"/>
                      <a:pt x="805" y="2633"/>
                      <a:pt x="773" y="2633"/>
                    </a:cubicBez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g7fc7ac9247_0_456"/>
              <p:cNvSpPr/>
              <p:nvPr/>
            </p:nvSpPr>
            <p:spPr>
              <a:xfrm>
                <a:off x="3878263" y="1036638"/>
                <a:ext cx="65087" cy="288925"/>
              </a:xfrm>
              <a:custGeom>
                <a:rect b="b" l="l" r="r" t="t"/>
                <a:pathLst>
                  <a:path extrusionOk="0" h="804" w="182">
                    <a:moveTo>
                      <a:pt x="91" y="803"/>
                    </a:moveTo>
                    <a:lnTo>
                      <a:pt x="91" y="803"/>
                    </a:lnTo>
                    <a:cubicBezTo>
                      <a:pt x="41" y="803"/>
                      <a:pt x="0" y="763"/>
                      <a:pt x="0" y="713"/>
                    </a:cubicBezTo>
                    <a:lnTo>
                      <a:pt x="0" y="90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0"/>
                    </a:cubicBezTo>
                    <a:lnTo>
                      <a:pt x="181" y="713"/>
                    </a:lnTo>
                    <a:cubicBezTo>
                      <a:pt x="181" y="763"/>
                      <a:pt x="141" y="803"/>
                      <a:pt x="91" y="803"/>
                    </a:cubicBez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g7fc7ac9247_0_456"/>
              <p:cNvSpPr/>
              <p:nvPr/>
            </p:nvSpPr>
            <p:spPr>
              <a:xfrm>
                <a:off x="3370263" y="1204913"/>
                <a:ext cx="206375" cy="250824"/>
              </a:xfrm>
              <a:custGeom>
                <a:rect b="b" l="l" r="r" t="t"/>
                <a:pathLst>
                  <a:path extrusionOk="0" h="697" w="572">
                    <a:moveTo>
                      <a:pt x="468" y="696"/>
                    </a:moveTo>
                    <a:lnTo>
                      <a:pt x="468" y="696"/>
                    </a:lnTo>
                    <a:cubicBezTo>
                      <a:pt x="441" y="696"/>
                      <a:pt x="413" y="683"/>
                      <a:pt x="395" y="659"/>
                    </a:cubicBezTo>
                    <a:lnTo>
                      <a:pt x="30" y="156"/>
                    </a:lnTo>
                    <a:cubicBezTo>
                      <a:pt x="0" y="115"/>
                      <a:pt x="10" y="59"/>
                      <a:pt x="49" y="30"/>
                    </a:cubicBezTo>
                    <a:cubicBezTo>
                      <a:pt x="90" y="0"/>
                      <a:pt x="147" y="9"/>
                      <a:pt x="176" y="50"/>
                    </a:cubicBezTo>
                    <a:lnTo>
                      <a:pt x="542" y="552"/>
                    </a:lnTo>
                    <a:cubicBezTo>
                      <a:pt x="571" y="593"/>
                      <a:pt x="562" y="649"/>
                      <a:pt x="522" y="679"/>
                    </a:cubicBezTo>
                    <a:cubicBezTo>
                      <a:pt x="505" y="690"/>
                      <a:pt x="487" y="696"/>
                      <a:pt x="468" y="696"/>
                    </a:cubicBez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g7fc7ac9247_0_456"/>
              <p:cNvSpPr/>
              <p:nvPr/>
            </p:nvSpPr>
            <p:spPr>
              <a:xfrm>
                <a:off x="3065463" y="1641475"/>
                <a:ext cx="285751" cy="138113"/>
              </a:xfrm>
              <a:custGeom>
                <a:rect b="b" l="l" r="r" t="t"/>
                <a:pathLst>
                  <a:path extrusionOk="0" h="385" w="795">
                    <a:moveTo>
                      <a:pt x="692" y="384"/>
                    </a:moveTo>
                    <a:lnTo>
                      <a:pt x="692" y="384"/>
                    </a:lnTo>
                    <a:cubicBezTo>
                      <a:pt x="683" y="384"/>
                      <a:pt x="673" y="383"/>
                      <a:pt x="665" y="380"/>
                    </a:cubicBezTo>
                    <a:lnTo>
                      <a:pt x="73" y="188"/>
                    </a:lnTo>
                    <a:cubicBezTo>
                      <a:pt x="25" y="172"/>
                      <a:pt x="0" y="121"/>
                      <a:pt x="15" y="74"/>
                    </a:cubicBezTo>
                    <a:cubicBezTo>
                      <a:pt x="31" y="26"/>
                      <a:pt x="81" y="0"/>
                      <a:pt x="129" y="16"/>
                    </a:cubicBezTo>
                    <a:lnTo>
                      <a:pt x="720" y="208"/>
                    </a:lnTo>
                    <a:cubicBezTo>
                      <a:pt x="768" y="223"/>
                      <a:pt x="794" y="274"/>
                      <a:pt x="779" y="322"/>
                    </a:cubicBezTo>
                    <a:cubicBezTo>
                      <a:pt x="766" y="360"/>
                      <a:pt x="730" y="384"/>
                      <a:pt x="692" y="384"/>
                    </a:cubicBez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g7fc7ac9247_0_456"/>
              <p:cNvSpPr/>
              <p:nvPr/>
            </p:nvSpPr>
            <p:spPr>
              <a:xfrm>
                <a:off x="3074988" y="2103438"/>
                <a:ext cx="285751" cy="138112"/>
              </a:xfrm>
              <a:custGeom>
                <a:rect b="b" l="l" r="r" t="t"/>
                <a:pathLst>
                  <a:path extrusionOk="0" h="385" w="79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6" y="321"/>
                    </a:cubicBezTo>
                    <a:cubicBezTo>
                      <a:pt x="0" y="274"/>
                      <a:pt x="26" y="223"/>
                      <a:pt x="74" y="207"/>
                    </a:cubicBezTo>
                    <a:lnTo>
                      <a:pt x="665" y="15"/>
                    </a:lnTo>
                    <a:cubicBezTo>
                      <a:pt x="712" y="0"/>
                      <a:pt x="763" y="26"/>
                      <a:pt x="778" y="73"/>
                    </a:cubicBezTo>
                    <a:cubicBezTo>
                      <a:pt x="794" y="121"/>
                      <a:pt x="768" y="172"/>
                      <a:pt x="720" y="187"/>
                    </a:cubicBezTo>
                    <a:lnTo>
                      <a:pt x="130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g7fc7ac9247_0_456"/>
              <p:cNvSpPr/>
              <p:nvPr/>
            </p:nvSpPr>
            <p:spPr>
              <a:xfrm>
                <a:off x="4491038" y="1614488"/>
                <a:ext cx="285750" cy="138112"/>
              </a:xfrm>
              <a:custGeom>
                <a:rect b="b" l="l" r="r" t="t"/>
                <a:pathLst>
                  <a:path extrusionOk="0" h="385" w="793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5" y="321"/>
                    </a:cubicBezTo>
                    <a:cubicBezTo>
                      <a:pt x="0" y="274"/>
                      <a:pt x="26" y="223"/>
                      <a:pt x="73" y="207"/>
                    </a:cubicBezTo>
                    <a:lnTo>
                      <a:pt x="663" y="15"/>
                    </a:lnTo>
                    <a:cubicBezTo>
                      <a:pt x="711" y="0"/>
                      <a:pt x="762" y="26"/>
                      <a:pt x="777" y="74"/>
                    </a:cubicBezTo>
                    <a:cubicBezTo>
                      <a:pt x="792" y="121"/>
                      <a:pt x="767" y="172"/>
                      <a:pt x="719" y="187"/>
                    </a:cubicBezTo>
                    <a:lnTo>
                      <a:pt x="129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g7fc7ac9247_0_456"/>
              <p:cNvSpPr/>
              <p:nvPr/>
            </p:nvSpPr>
            <p:spPr>
              <a:xfrm>
                <a:off x="4251325" y="1189038"/>
                <a:ext cx="206375" cy="250824"/>
              </a:xfrm>
              <a:custGeom>
                <a:rect b="b" l="l" r="r" t="t"/>
                <a:pathLst>
                  <a:path extrusionOk="0" h="696" w="572">
                    <a:moveTo>
                      <a:pt x="102" y="695"/>
                    </a:moveTo>
                    <a:lnTo>
                      <a:pt x="102" y="695"/>
                    </a:lnTo>
                    <a:cubicBezTo>
                      <a:pt x="84" y="695"/>
                      <a:pt x="66" y="690"/>
                      <a:pt x="50" y="678"/>
                    </a:cubicBezTo>
                    <a:cubicBezTo>
                      <a:pt x="9" y="649"/>
                      <a:pt x="0" y="592"/>
                      <a:pt x="30" y="552"/>
                    </a:cubicBezTo>
                    <a:lnTo>
                      <a:pt x="394" y="49"/>
                    </a:lnTo>
                    <a:cubicBezTo>
                      <a:pt x="424" y="9"/>
                      <a:pt x="481" y="0"/>
                      <a:pt x="521" y="29"/>
                    </a:cubicBezTo>
                    <a:cubicBezTo>
                      <a:pt x="561" y="59"/>
                      <a:pt x="571" y="115"/>
                      <a:pt x="541" y="155"/>
                    </a:cubicBezTo>
                    <a:lnTo>
                      <a:pt x="176" y="658"/>
                    </a:lnTo>
                    <a:cubicBezTo>
                      <a:pt x="158" y="682"/>
                      <a:pt x="131" y="695"/>
                      <a:pt x="102" y="695"/>
                    </a:cubicBezTo>
                  </a:path>
                </a:pathLst>
              </a:custGeom>
              <a:solidFill>
                <a:srgbClr val="E27C0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r>
                  <a:t/>
                </a:r>
                <a:endParaRPr b="0" i="0" sz="1633" u="none" cap="none" strike="noStrike">
                  <a:solidFill>
                    <a:srgbClr val="10132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509" name="Google Shape;509;g7fc7ac9247_0_456"/>
          <p:cNvPicPr preferRelativeResize="0"/>
          <p:nvPr/>
        </p:nvPicPr>
        <p:blipFill rotWithShape="1">
          <a:blip r:embed="rId3">
            <a:alphaModFix/>
          </a:blip>
          <a:srcRect b="0" l="6709" r="6717" t="0"/>
          <a:stretch/>
        </p:blipFill>
        <p:spPr>
          <a:xfrm>
            <a:off x="1" y="0"/>
            <a:ext cx="42978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510" name="Google Shape;510;g7fc7ac9247_0_456"/>
          <p:cNvSpPr txBox="1"/>
          <p:nvPr/>
        </p:nvSpPr>
        <p:spPr>
          <a:xfrm>
            <a:off x="5217124" y="5110550"/>
            <a:ext cx="637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10132B"/>
                </a:solidFill>
                <a:latin typeface="Quicksand"/>
                <a:ea typeface="Quicksand"/>
                <a:cs typeface="Quicksand"/>
                <a:sym typeface="Quicksand"/>
              </a:rPr>
              <a:t>You can connect me via below platforms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g7fc7ac9247_0_45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22288" y="5572250"/>
            <a:ext cx="579100" cy="5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g7fc7ac9247_0_456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77750" y="5572250"/>
            <a:ext cx="579100" cy="5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g7fc7ac9247_0_456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266838" y="5572250"/>
            <a:ext cx="579100" cy="5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g7fc7ac9247_0_456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011400" y="5572238"/>
            <a:ext cx="579100" cy="5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83c5d1d3f1_0_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521" name="Google Shape;521;g83c5d1d3f1_0_0"/>
          <p:cNvSpPr txBox="1"/>
          <p:nvPr>
            <p:ph type="title"/>
          </p:nvPr>
        </p:nvSpPr>
        <p:spPr>
          <a:xfrm>
            <a:off x="457200" y="2286009"/>
            <a:ext cx="3200400" cy="228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 details for the course</a:t>
            </a:r>
            <a:endParaRPr/>
          </a:p>
        </p:txBody>
      </p:sp>
      <p:sp>
        <p:nvSpPr>
          <p:cNvPr id="522" name="Google Shape;522;g83c5d1d3f1_0_0"/>
          <p:cNvSpPr txBox="1"/>
          <p:nvPr>
            <p:ph idx="1" type="body"/>
          </p:nvPr>
        </p:nvSpPr>
        <p:spPr>
          <a:xfrm>
            <a:off x="4800600" y="731520"/>
            <a:ext cx="6492300" cy="52578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b="1" lang="en-US" sz="2500"/>
              <a:t>Course outline : </a:t>
            </a:r>
            <a:r>
              <a:rPr b="1" lang="en-US" sz="2500" u="sng">
                <a:solidFill>
                  <a:schemeClr val="hlink"/>
                </a:solidFill>
                <a:hlinkClick r:id="rId3"/>
              </a:rPr>
              <a:t>Check here</a:t>
            </a:r>
            <a:endParaRPr b="1" sz="25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-US" sz="2500"/>
              <a:t>Detailed course: </a:t>
            </a:r>
            <a:r>
              <a:rPr b="1" lang="en-US" sz="2500" u="sng">
                <a:solidFill>
                  <a:schemeClr val="hlink"/>
                </a:solidFill>
                <a:hlinkClick r:id="rId4"/>
              </a:rPr>
              <a:t>Check here</a:t>
            </a:r>
            <a:endParaRPr b="1"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2020-04-12T21:11:33Z</dcterms:created>
  <dc:creator>Saurabh Chauhan</dc:creator>
</cp:coreProperties>
</file>