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31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2481382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MYDOC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3647837"/>
            <a:ext cx="7477601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website that can help you to self diagnose and help to maintain your medical records.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319599" y="418207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319599" y="4787384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   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319599" y="5392698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 </a:t>
            </a:r>
            <a:r>
              <a:rPr lang="en-US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BY- 1. PRATHAM AGARWAL</a:t>
            </a:r>
          </a:p>
          <a:p>
            <a:pPr marL="0" indent="0" algn="r">
              <a:lnSpc>
                <a:spcPts val="2799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2. </a:t>
            </a:r>
            <a:r>
              <a:rPr lang="en-US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MILIND KASHYAP  </a:t>
            </a:r>
            <a:endParaRPr lang="en-US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22747"/>
            <a:ext cx="7330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Limitations of the Website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16146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009" y="2766774"/>
            <a:ext cx="4088368" cy="2526744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084433" y="5571173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Professional Diagnosis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037993" y="6140529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website is not intended to replace a doctor's consultation or diagnosis. If symptoms persist, please consult a physician for further evaluation.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785" y="2766774"/>
            <a:ext cx="4088487" cy="252686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926116" y="557129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Accuracy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7481768" y="6140648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website's ability to diagnose a condition accurately depends solely on the information you provide.</a:t>
            </a:r>
            <a:endParaRPr lang="en-US" sz="1750" dirty="0"/>
          </a:p>
        </p:txBody>
      </p:sp>
      <p:pic>
        <p:nvPicPr>
          <p:cNvPr id="1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58746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61509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33199" y="422040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While self-diagnosing can be helpful, it is important to consult a doctor for professional advice. Our website is a tool that provides information about your symptoms. Remember, early detection can save lives. Take charge of your health today!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0758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98997"/>
            <a:ext cx="5074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PROBLEM STATEMENT.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63771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24302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1- People finds it difficult and time consuming to find and consult a doctor for every small problem.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384833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4453652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2-they just assume what they are suffering from and buy medication accordingly but this is a serious problem.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41436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037993" y="6019681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3- It is hard to maintain or remember details of all you medical history and treatments ,which is sometimes important for any future treatments.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21570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Solution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9576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90108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You can feed your symptoms  and our system will  tell you the disease you may be suffering from and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50639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also tells you about the doctors in your area where you can go and consult.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11171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17697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and its also helps in storing the data related to your previous medical treatments very easily.</a:t>
            </a:r>
            <a:endParaRPr lang="en-US" dirty="0"/>
          </a:p>
        </p:txBody>
      </p:sp>
      <p:pic>
        <p:nvPicPr>
          <p:cNvPr id="10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48558"/>
            <a:ext cx="67056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With two interfaces: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91501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341" y="4601647"/>
            <a:ext cx="124897" cy="1665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652855" y="4520327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Patient Interface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341" y="5206960"/>
            <a:ext cx="124897" cy="16656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652855" y="5125641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Doctor Interface</a:t>
            </a:r>
            <a:endParaRPr lang="en-US" sz="1750" dirty="0"/>
          </a:p>
        </p:txBody>
      </p:sp>
      <p:pic>
        <p:nvPicPr>
          <p:cNvPr id="11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859048" y="515898"/>
            <a:ext cx="7086600" cy="5863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17"/>
              </a:lnSpc>
              <a:buNone/>
            </a:pPr>
            <a:r>
              <a:rPr lang="en-US" sz="369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features of patient interface.</a:t>
            </a:r>
            <a:endParaRPr lang="en-US" sz="3693" dirty="0"/>
          </a:p>
        </p:txBody>
      </p:sp>
      <p:sp>
        <p:nvSpPr>
          <p:cNvPr id="5" name="Text 3"/>
          <p:cNvSpPr/>
          <p:nvPr/>
        </p:nvSpPr>
        <p:spPr>
          <a:xfrm>
            <a:off x="2859048" y="1477447"/>
            <a:ext cx="8912185" cy="300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4"/>
              </a:lnSpc>
              <a:buNone/>
            </a:pPr>
            <a:endParaRPr lang="en-US" sz="1477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32" y="1988582"/>
            <a:ext cx="2589252" cy="16002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859048" y="3823216"/>
            <a:ext cx="4315420" cy="586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08"/>
              </a:lnSpc>
              <a:buNone/>
            </a:pPr>
            <a:r>
              <a:rPr lang="en-US" sz="184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1-Check for diseases by analyzing your symptoms.</a:t>
            </a:r>
            <a:endParaRPr lang="en-US" sz="1847" dirty="0"/>
          </a:p>
        </p:txBody>
      </p:sp>
      <p:sp>
        <p:nvSpPr>
          <p:cNvPr id="8" name="Text 5"/>
          <p:cNvSpPr/>
          <p:nvPr/>
        </p:nvSpPr>
        <p:spPr>
          <a:xfrm>
            <a:off x="2859048" y="4597003"/>
            <a:ext cx="4315420" cy="300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4"/>
              </a:lnSpc>
              <a:buNone/>
            </a:pPr>
            <a:endParaRPr lang="en-US" sz="147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897" y="1988582"/>
            <a:ext cx="2589252" cy="160020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455813" y="3823216"/>
            <a:ext cx="4315420" cy="586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08"/>
              </a:lnSpc>
              <a:buNone/>
            </a:pPr>
            <a:r>
              <a:rPr lang="en-US" sz="184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2- See the ways to prevent and treat the particular disease.</a:t>
            </a:r>
            <a:endParaRPr lang="en-US" sz="1847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32" y="5178504"/>
            <a:ext cx="2589252" cy="16002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424118" y="7013138"/>
            <a:ext cx="3185160" cy="351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0"/>
              </a:lnSpc>
              <a:buNone/>
            </a:pPr>
            <a:r>
              <a:rPr lang="en-US" sz="221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3-Find nearby doctors.</a:t>
            </a:r>
            <a:endParaRPr lang="en-US" sz="2216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897" y="5178504"/>
            <a:ext cx="2589252" cy="16002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55813" y="7013138"/>
            <a:ext cx="4315420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70"/>
              </a:lnSpc>
              <a:buNone/>
            </a:pPr>
            <a:r>
              <a:rPr lang="en-US" sz="221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4-Store medical history for future references.</a:t>
            </a:r>
            <a:endParaRPr lang="en-US" sz="2216" dirty="0"/>
          </a:p>
        </p:txBody>
      </p:sp>
      <p:pic>
        <p:nvPicPr>
          <p:cNvPr id="15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09155"/>
            <a:ext cx="8176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features of Doctor interface.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4786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44" y="3553182"/>
            <a:ext cx="3066217" cy="1894999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037993" y="5725835"/>
            <a:ext cx="511052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1-Store patient records of their hospital/clinic.</a:t>
            </a:r>
            <a:endParaRPr lang="en-US" sz="2187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920" y="3553182"/>
            <a:ext cx="3066336" cy="189511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725954"/>
            <a:ext cx="511063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2- Fetch the data of a particular patient by their name or disease.</a:t>
            </a:r>
            <a:endParaRPr lang="en-US" sz="2187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3029903" y="496133"/>
            <a:ext cx="5257800" cy="563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40"/>
              </a:lnSpc>
              <a:buNone/>
            </a:pPr>
            <a:r>
              <a:rPr lang="en-US" sz="355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 the diagnosis works</a:t>
            </a:r>
            <a:endParaRPr lang="en-US" sz="3552" dirty="0"/>
          </a:p>
        </p:txBody>
      </p:sp>
      <p:sp>
        <p:nvSpPr>
          <p:cNvPr id="5" name="Shape 3"/>
          <p:cNvSpPr/>
          <p:nvPr/>
        </p:nvSpPr>
        <p:spPr>
          <a:xfrm>
            <a:off x="3289340" y="1420773"/>
            <a:ext cx="22503" cy="6314718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6" name="Shape 4"/>
          <p:cNvSpPr/>
          <p:nvPr/>
        </p:nvSpPr>
        <p:spPr>
          <a:xfrm>
            <a:off x="3503474" y="1753255"/>
            <a:ext cx="631508" cy="2250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5"/>
          <p:cNvSpPr/>
          <p:nvPr/>
        </p:nvSpPr>
        <p:spPr>
          <a:xfrm>
            <a:off x="3097590" y="1561624"/>
            <a:ext cx="405884" cy="405884"/>
          </a:xfrm>
          <a:prstGeom prst="roundRect">
            <a:avLst>
              <a:gd name="adj" fmla="val 13336"/>
            </a:avLst>
          </a:prstGeom>
          <a:solidFill>
            <a:srgbClr val="312140"/>
          </a:solidFill>
          <a:ln/>
        </p:spPr>
      </p:sp>
      <p:sp>
        <p:nvSpPr>
          <p:cNvPr id="8" name="Text 6"/>
          <p:cNvSpPr/>
          <p:nvPr/>
        </p:nvSpPr>
        <p:spPr>
          <a:xfrm>
            <a:off x="3231892" y="1595438"/>
            <a:ext cx="13716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131" dirty="0"/>
          </a:p>
        </p:txBody>
      </p:sp>
      <p:sp>
        <p:nvSpPr>
          <p:cNvPr id="9" name="Text 7"/>
          <p:cNvSpPr/>
          <p:nvPr/>
        </p:nvSpPr>
        <p:spPr>
          <a:xfrm>
            <a:off x="4292798" y="1601153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Step 1</a:t>
            </a:r>
            <a:endParaRPr lang="en-US" sz="1776" dirty="0"/>
          </a:p>
        </p:txBody>
      </p:sp>
      <p:sp>
        <p:nvSpPr>
          <p:cNvPr id="10" name="Text 8"/>
          <p:cNvSpPr/>
          <p:nvPr/>
        </p:nvSpPr>
        <p:spPr>
          <a:xfrm>
            <a:off x="4292798" y="2063353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Enter your symptoms in the self-diagnosis tool and submit the form.</a:t>
            </a:r>
            <a:endParaRPr lang="en-US" sz="1421" dirty="0"/>
          </a:p>
        </p:txBody>
      </p:sp>
      <p:sp>
        <p:nvSpPr>
          <p:cNvPr id="11" name="Shape 9"/>
          <p:cNvSpPr/>
          <p:nvPr/>
        </p:nvSpPr>
        <p:spPr>
          <a:xfrm>
            <a:off x="3503474" y="3377029"/>
            <a:ext cx="631508" cy="2250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2" name="Shape 10"/>
          <p:cNvSpPr/>
          <p:nvPr/>
        </p:nvSpPr>
        <p:spPr>
          <a:xfrm>
            <a:off x="3097590" y="3185398"/>
            <a:ext cx="405884" cy="405884"/>
          </a:xfrm>
          <a:prstGeom prst="roundRect">
            <a:avLst>
              <a:gd name="adj" fmla="val 13336"/>
            </a:avLst>
          </a:prstGeom>
          <a:solidFill>
            <a:srgbClr val="312140"/>
          </a:solidFill>
          <a:ln/>
        </p:spPr>
      </p:sp>
      <p:sp>
        <p:nvSpPr>
          <p:cNvPr id="13" name="Text 11"/>
          <p:cNvSpPr/>
          <p:nvPr/>
        </p:nvSpPr>
        <p:spPr>
          <a:xfrm>
            <a:off x="3231892" y="3219212"/>
            <a:ext cx="13716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131" dirty="0"/>
          </a:p>
        </p:txBody>
      </p:sp>
      <p:sp>
        <p:nvSpPr>
          <p:cNvPr id="14" name="Text 12"/>
          <p:cNvSpPr/>
          <p:nvPr/>
        </p:nvSpPr>
        <p:spPr>
          <a:xfrm>
            <a:off x="4292798" y="3224927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Step 2</a:t>
            </a:r>
            <a:endParaRPr lang="en-US" sz="1776" dirty="0"/>
          </a:p>
        </p:txBody>
      </p:sp>
      <p:sp>
        <p:nvSpPr>
          <p:cNvPr id="15" name="Text 13"/>
          <p:cNvSpPr/>
          <p:nvPr/>
        </p:nvSpPr>
        <p:spPr>
          <a:xfrm>
            <a:off x="4292798" y="3687128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Our algorithm matches your symptoms with our comprehensive disease database.</a:t>
            </a:r>
            <a:endParaRPr lang="en-US" sz="1421" dirty="0"/>
          </a:p>
        </p:txBody>
      </p:sp>
      <p:sp>
        <p:nvSpPr>
          <p:cNvPr id="16" name="Shape 14"/>
          <p:cNvSpPr/>
          <p:nvPr/>
        </p:nvSpPr>
        <p:spPr>
          <a:xfrm>
            <a:off x="3503474" y="5000804"/>
            <a:ext cx="631508" cy="2250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7" name="Shape 15"/>
          <p:cNvSpPr/>
          <p:nvPr/>
        </p:nvSpPr>
        <p:spPr>
          <a:xfrm>
            <a:off x="3097590" y="4809173"/>
            <a:ext cx="405884" cy="405884"/>
          </a:xfrm>
          <a:prstGeom prst="roundRect">
            <a:avLst>
              <a:gd name="adj" fmla="val 13336"/>
            </a:avLst>
          </a:prstGeom>
          <a:solidFill>
            <a:srgbClr val="312140"/>
          </a:solidFill>
          <a:ln/>
        </p:spPr>
      </p:sp>
      <p:sp>
        <p:nvSpPr>
          <p:cNvPr id="18" name="Text 16"/>
          <p:cNvSpPr/>
          <p:nvPr/>
        </p:nvSpPr>
        <p:spPr>
          <a:xfrm>
            <a:off x="3231892" y="4842986"/>
            <a:ext cx="13716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131" dirty="0"/>
          </a:p>
        </p:txBody>
      </p:sp>
      <p:sp>
        <p:nvSpPr>
          <p:cNvPr id="19" name="Text 17"/>
          <p:cNvSpPr/>
          <p:nvPr/>
        </p:nvSpPr>
        <p:spPr>
          <a:xfrm>
            <a:off x="4292798" y="4848701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Step 3</a:t>
            </a:r>
            <a:endParaRPr lang="en-US" sz="1776" dirty="0"/>
          </a:p>
        </p:txBody>
      </p:sp>
      <p:sp>
        <p:nvSpPr>
          <p:cNvPr id="20" name="Text 18"/>
          <p:cNvSpPr/>
          <p:nvPr/>
        </p:nvSpPr>
        <p:spPr>
          <a:xfrm>
            <a:off x="4292798" y="5310902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website displays a list of possible diseases and provides tips on preventing and treating them.</a:t>
            </a:r>
            <a:endParaRPr lang="en-US" sz="1421" dirty="0"/>
          </a:p>
        </p:txBody>
      </p:sp>
      <p:sp>
        <p:nvSpPr>
          <p:cNvPr id="21" name="Shape 19"/>
          <p:cNvSpPr/>
          <p:nvPr/>
        </p:nvSpPr>
        <p:spPr>
          <a:xfrm>
            <a:off x="3503474" y="6624578"/>
            <a:ext cx="631508" cy="2250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22" name="Shape 20"/>
          <p:cNvSpPr/>
          <p:nvPr/>
        </p:nvSpPr>
        <p:spPr>
          <a:xfrm>
            <a:off x="3097590" y="6432947"/>
            <a:ext cx="405884" cy="405884"/>
          </a:xfrm>
          <a:prstGeom prst="roundRect">
            <a:avLst>
              <a:gd name="adj" fmla="val 13336"/>
            </a:avLst>
          </a:prstGeom>
          <a:solidFill>
            <a:srgbClr val="312140"/>
          </a:solidFill>
          <a:ln/>
        </p:spPr>
      </p:sp>
      <p:sp>
        <p:nvSpPr>
          <p:cNvPr id="23" name="Text 21"/>
          <p:cNvSpPr/>
          <p:nvPr/>
        </p:nvSpPr>
        <p:spPr>
          <a:xfrm>
            <a:off x="3231892" y="6466761"/>
            <a:ext cx="13716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131" dirty="0"/>
          </a:p>
        </p:txBody>
      </p:sp>
      <p:sp>
        <p:nvSpPr>
          <p:cNvPr id="24" name="Text 22"/>
          <p:cNvSpPr/>
          <p:nvPr/>
        </p:nvSpPr>
        <p:spPr>
          <a:xfrm>
            <a:off x="4292798" y="6472476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Step 4</a:t>
            </a:r>
            <a:endParaRPr lang="en-US" sz="1776" dirty="0"/>
          </a:p>
        </p:txBody>
      </p:sp>
      <p:sp>
        <p:nvSpPr>
          <p:cNvPr id="25" name="Text 23"/>
          <p:cNvSpPr/>
          <p:nvPr/>
        </p:nvSpPr>
        <p:spPr>
          <a:xfrm>
            <a:off x="4292798" y="6934676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website displays a list of best doctors/labs nearby you for the diseases that you diagnosed for.</a:t>
            </a:r>
            <a:endParaRPr lang="en-US" sz="1421" dirty="0"/>
          </a:p>
        </p:txBody>
      </p:sp>
      <p:pic>
        <p:nvPicPr>
          <p:cNvPr id="2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59712"/>
            <a:ext cx="6484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language/software used.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9842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1- Collab(for python)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20374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2- Excel / Mysql (dataset)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80905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3- Spyder/ Anaconda.navigator (front-end)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41436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endParaRPr lang="en-US" sz="1750" dirty="0"/>
          </a:p>
        </p:txBody>
      </p:sp>
      <p:pic>
        <p:nvPicPr>
          <p:cNvPr id="9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25134"/>
            <a:ext cx="7330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Benefits of Self-Diagnosis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6384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3769162"/>
            <a:ext cx="3370064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</p:sp>
      <p:sp>
        <p:nvSpPr>
          <p:cNvPr id="7" name="Text 5"/>
          <p:cNvSpPr/>
          <p:nvPr/>
        </p:nvSpPr>
        <p:spPr>
          <a:xfrm>
            <a:off x="2260163" y="39913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Accessibility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260163" y="4560689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24/7 availability means you can check symptoms anytime and anywhere.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769162"/>
            <a:ext cx="3370064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</p:sp>
      <p:sp>
        <p:nvSpPr>
          <p:cNvPr id="10" name="Text 8"/>
          <p:cNvSpPr/>
          <p:nvPr/>
        </p:nvSpPr>
        <p:spPr>
          <a:xfrm>
            <a:off x="5852398" y="39913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time saving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5852398" y="4560689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No need to make appointments or visit doctors, thus providing privacy and peace of mind.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222462" y="3769162"/>
            <a:ext cx="3370064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</p:sp>
      <p:sp>
        <p:nvSpPr>
          <p:cNvPr id="13" name="Text 11"/>
          <p:cNvSpPr/>
          <p:nvPr/>
        </p:nvSpPr>
        <p:spPr>
          <a:xfrm>
            <a:off x="9444633" y="39913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Cost-effective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9444633" y="4560689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It's a free to check for diseases and stay informed about your health.</a:t>
            </a:r>
            <a:endParaRPr lang="en-US" sz="1750" dirty="0"/>
          </a:p>
        </p:txBody>
      </p:sp>
      <p:pic>
        <p:nvPicPr>
          <p:cNvPr id="1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479</Words>
  <Application>Microsoft Office PowerPoint</Application>
  <PresentationFormat>Custom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Fira Sans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3</cp:revision>
  <dcterms:created xsi:type="dcterms:W3CDTF">2023-08-27T10:47:57Z</dcterms:created>
  <dcterms:modified xsi:type="dcterms:W3CDTF">2023-08-27T11:01:03Z</dcterms:modified>
</cp:coreProperties>
</file>