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 id="2147484018" r:id="rId2"/>
    <p:sldMasterId id="2147484177" r:id="rId3"/>
    <p:sldMasterId id="2147484412" r:id="rId4"/>
  </p:sldMasterIdLst>
  <p:notesMasterIdLst>
    <p:notesMasterId r:id="rId36"/>
  </p:notesMasterIdLst>
  <p:sldIdLst>
    <p:sldId id="269" r:id="rId5"/>
    <p:sldId id="257" r:id="rId6"/>
    <p:sldId id="287" r:id="rId7"/>
    <p:sldId id="258" r:id="rId8"/>
    <p:sldId id="366" r:id="rId9"/>
    <p:sldId id="365" r:id="rId10"/>
    <p:sldId id="367" r:id="rId11"/>
    <p:sldId id="368" r:id="rId12"/>
    <p:sldId id="369" r:id="rId13"/>
    <p:sldId id="370" r:id="rId14"/>
    <p:sldId id="371" r:id="rId15"/>
    <p:sldId id="372" r:id="rId16"/>
    <p:sldId id="373" r:id="rId17"/>
    <p:sldId id="374" r:id="rId18"/>
    <p:sldId id="375" r:id="rId19"/>
    <p:sldId id="376" r:id="rId20"/>
    <p:sldId id="377" r:id="rId21"/>
    <p:sldId id="381" r:id="rId22"/>
    <p:sldId id="383" r:id="rId23"/>
    <p:sldId id="384" r:id="rId24"/>
    <p:sldId id="385" r:id="rId25"/>
    <p:sldId id="386" r:id="rId26"/>
    <p:sldId id="387" r:id="rId27"/>
    <p:sldId id="379" r:id="rId28"/>
    <p:sldId id="380" r:id="rId29"/>
    <p:sldId id="389" r:id="rId30"/>
    <p:sldId id="390" r:id="rId31"/>
    <p:sldId id="391" r:id="rId32"/>
    <p:sldId id="392" r:id="rId33"/>
    <p:sldId id="393" r:id="rId34"/>
    <p:sldId id="26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dhishree" initials="N" lastIdx="1" clrIdx="0">
    <p:extLst>
      <p:ext uri="{19B8F6BF-5375-455C-9EA6-DF929625EA0E}">
        <p15:presenceInfo xmlns:p15="http://schemas.microsoft.com/office/powerpoint/2012/main" userId="4d72153ea835caa2" providerId="Windows Live"/>
      </p:ext>
    </p:extLst>
  </p:cmAuthor>
  <p:cmAuthor id="2" name="sanjana hosamani" initials="sh" lastIdx="2" clrIdx="1">
    <p:extLst>
      <p:ext uri="{19B8F6BF-5375-455C-9EA6-DF929625EA0E}">
        <p15:presenceInfo xmlns:p15="http://schemas.microsoft.com/office/powerpoint/2012/main" userId="6479e9287092cf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5256" autoAdjust="0"/>
  </p:normalViewPr>
  <p:slideViewPr>
    <p:cSldViewPr>
      <p:cViewPr varScale="1">
        <p:scale>
          <a:sx n="71" d="100"/>
          <a:sy n="71" d="100"/>
        </p:scale>
        <p:origin x="138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6DD4B-AC6B-4E0B-9140-04D59E61C3EB}" type="datetimeFigureOut">
              <a:rPr lang="en-IN" smtClean="0"/>
              <a:pPr/>
              <a:t>10-02-2023</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EA6617-B102-4622-81A4-E00D053D35BC}" type="slidenum">
              <a:rPr lang="en-IN" smtClean="0"/>
              <a:pPr/>
              <a:t>‹#›</a:t>
            </a:fld>
            <a:endParaRPr lang="en-IN" dirty="0"/>
          </a:p>
        </p:txBody>
      </p:sp>
    </p:spTree>
    <p:extLst>
      <p:ext uri="{BB962C8B-B14F-4D97-AF65-F5344CB8AC3E}">
        <p14:creationId xmlns:p14="http://schemas.microsoft.com/office/powerpoint/2010/main" val="1855627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EA6617-B102-4622-81A4-E00D053D35BC}" type="slidenum">
              <a:rPr lang="en-IN" smtClean="0"/>
              <a:pPr/>
              <a:t>18</a:t>
            </a:fld>
            <a:endParaRPr lang="en-IN" dirty="0"/>
          </a:p>
        </p:txBody>
      </p:sp>
    </p:spTree>
    <p:extLst>
      <p:ext uri="{BB962C8B-B14F-4D97-AF65-F5344CB8AC3E}">
        <p14:creationId xmlns:p14="http://schemas.microsoft.com/office/powerpoint/2010/main" val="318794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xmlns="" id="{0D57E7FA-E8FC-45AC-868F-CDC8144939D6}"/>
              </a:ext>
            </a:extLst>
          </p:cNvPr>
          <p:cNvSpPr/>
          <p:nvPr/>
        </p:nvSpPr>
        <p:spPr>
          <a:xfrm rot="10800000" flipV="1">
            <a:off x="1949891" y="527562"/>
            <a:ext cx="5244219"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xmlns="" id="{807094A5-EB6F-441D-88F8-CD7A30C84707}"/>
              </a:ext>
            </a:extLst>
          </p:cNvPr>
          <p:cNvSpPr>
            <a:spLocks noGrp="1"/>
          </p:cNvSpPr>
          <p:nvPr>
            <p:ph type="ctrTitle"/>
          </p:nvPr>
        </p:nvSpPr>
        <p:spPr>
          <a:xfrm>
            <a:off x="1131570" y="1591056"/>
            <a:ext cx="4279392" cy="3264408"/>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1C7CE1E3-3929-42A6-81B7-056BD88EF353}"/>
              </a:ext>
            </a:extLst>
          </p:cNvPr>
          <p:cNvSpPr>
            <a:spLocks noGrp="1"/>
          </p:cNvSpPr>
          <p:nvPr>
            <p:ph type="subTitle" idx="1"/>
          </p:nvPr>
        </p:nvSpPr>
        <p:spPr>
          <a:xfrm>
            <a:off x="1143000" y="4928616"/>
            <a:ext cx="4279392" cy="996696"/>
          </a:xfrm>
        </p:spPr>
        <p:txBody>
          <a:bodyPr/>
          <a:lstStyle>
            <a:lvl1pPr marL="0" indent="0" algn="l">
              <a:buNone/>
              <a:defRPr sz="18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5CE951E3-0794-422C-AF76-0AD4A7FB19EB}"/>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5" name="Footer Placeholder 4">
            <a:extLst>
              <a:ext uri="{FF2B5EF4-FFF2-40B4-BE49-F238E27FC236}">
                <a16:creationId xmlns:a16="http://schemas.microsoft.com/office/drawing/2014/main" xmlns="" id="{114EBFA8-0291-4D77-A9D9-B17FC2382A8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357AC4D4-C4EE-4624-A329-C608A1D5AFE1}"/>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50659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xmlns="" id="{0EE21C0F-70D8-4F3C-9392-07559C90EE6E}"/>
              </a:ext>
            </a:extLst>
          </p:cNvPr>
          <p:cNvSpPr/>
          <p:nvPr/>
        </p:nvSpPr>
        <p:spPr>
          <a:xfrm rot="10800000" flipH="1" flipV="1">
            <a:off x="513724" y="1332237"/>
            <a:ext cx="3947799"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xmlns="" id="{48DB1DFE-8154-440D-93CF-FEF7860E897F}"/>
              </a:ext>
            </a:extLst>
          </p:cNvPr>
          <p:cNvSpPr>
            <a:spLocks noGrp="1"/>
          </p:cNvSpPr>
          <p:nvPr>
            <p:ph type="title"/>
          </p:nvPr>
        </p:nvSpPr>
        <p:spPr>
          <a:xfrm>
            <a:off x="1049274" y="2523744"/>
            <a:ext cx="2873502" cy="1453896"/>
          </a:xfrm>
        </p:spPr>
        <p:txBody>
          <a:bodyPr anchor="b"/>
          <a:lstStyle>
            <a:lvl1pPr algn="ctr">
              <a:defRPr sz="2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9CD9D1F5-05CC-48F3-A314-315EF1703043}"/>
              </a:ext>
            </a:extLst>
          </p:cNvPr>
          <p:cNvSpPr>
            <a:spLocks noGrp="1"/>
          </p:cNvSpPr>
          <p:nvPr>
            <p:ph type="pic" idx="1"/>
          </p:nvPr>
        </p:nvSpPr>
        <p:spPr>
          <a:xfrm>
            <a:off x="5033772" y="640079"/>
            <a:ext cx="3627882" cy="556869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a:extLst>
              <a:ext uri="{FF2B5EF4-FFF2-40B4-BE49-F238E27FC236}">
                <a16:creationId xmlns:a16="http://schemas.microsoft.com/office/drawing/2014/main" xmlns="" id="{211807DE-1178-4BBB-89D8-9046239C2DE9}"/>
              </a:ext>
            </a:extLst>
          </p:cNvPr>
          <p:cNvSpPr>
            <a:spLocks noGrp="1"/>
          </p:cNvSpPr>
          <p:nvPr>
            <p:ph type="body" sz="half" idx="2"/>
          </p:nvPr>
        </p:nvSpPr>
        <p:spPr>
          <a:xfrm>
            <a:off x="1241298" y="4087368"/>
            <a:ext cx="2489454" cy="649224"/>
          </a:xfrm>
        </p:spPr>
        <p:txBody>
          <a:bodyPr>
            <a:noAutofit/>
          </a:bodyPr>
          <a:lstStyle>
            <a:lvl1pPr marL="0" indent="0" algn="ctr">
              <a:buNone/>
              <a:defRPr sz="1500" cap="all"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3D48EA59-A1BC-48B7-9495-6D5C6035B14B}"/>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6" name="Footer Placeholder 5">
            <a:extLst>
              <a:ext uri="{FF2B5EF4-FFF2-40B4-BE49-F238E27FC236}">
                <a16:creationId xmlns:a16="http://schemas.microsoft.com/office/drawing/2014/main" xmlns="" id="{49F85A72-B50F-440E-AAD3-53C099F6D9B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72C2D00B-4207-4720-8C68-605CAFDD5CA2}"/>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494618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82BA5FF-4919-4FF8-9C04-06CE156B762F}"/>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5" name="Footer Placeholder 4">
            <a:extLst>
              <a:ext uri="{FF2B5EF4-FFF2-40B4-BE49-F238E27FC236}">
                <a16:creationId xmlns:a16="http://schemas.microsoft.com/office/drawing/2014/main" xmlns="" id="{CBEDA970-128E-4150-8E5A-A1B056E835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EAEC6CD1-EE5E-42EF-B76D-BB803BA6AB5E}"/>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681876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50C2A1B-34CA-4877-9435-D77DF325757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F255E5E-4A81-44CC-8D99-F56E625D46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9CEECF-A221-4ECC-AD9C-E197D516D24C}"/>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5" name="Footer Placeholder 4">
            <a:extLst>
              <a:ext uri="{FF2B5EF4-FFF2-40B4-BE49-F238E27FC236}">
                <a16:creationId xmlns:a16="http://schemas.microsoft.com/office/drawing/2014/main" xmlns="" id="{018F41AE-0DDE-49ED-9F0C-E0E16F599A0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B7B47FB7-77F0-4C43-B81E-D04B31C953D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884592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xmlns="" id="{0D57E7FA-E8FC-45AC-868F-CDC8144939D6}"/>
              </a:ext>
            </a:extLst>
          </p:cNvPr>
          <p:cNvSpPr/>
          <p:nvPr/>
        </p:nvSpPr>
        <p:spPr>
          <a:xfrm rot="10800000" flipV="1">
            <a:off x="1949891" y="527562"/>
            <a:ext cx="5244219"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xmlns="" id="{807094A5-EB6F-441D-88F8-CD7A30C84707}"/>
              </a:ext>
            </a:extLst>
          </p:cNvPr>
          <p:cNvSpPr>
            <a:spLocks noGrp="1"/>
          </p:cNvSpPr>
          <p:nvPr>
            <p:ph type="ctrTitle"/>
          </p:nvPr>
        </p:nvSpPr>
        <p:spPr>
          <a:xfrm>
            <a:off x="1131570" y="1591056"/>
            <a:ext cx="4279392" cy="3264408"/>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1C7CE1E3-3929-42A6-81B7-056BD88EF353}"/>
              </a:ext>
            </a:extLst>
          </p:cNvPr>
          <p:cNvSpPr>
            <a:spLocks noGrp="1"/>
          </p:cNvSpPr>
          <p:nvPr>
            <p:ph type="subTitle" idx="1"/>
          </p:nvPr>
        </p:nvSpPr>
        <p:spPr>
          <a:xfrm>
            <a:off x="1143000" y="4928616"/>
            <a:ext cx="4279392" cy="996696"/>
          </a:xfrm>
        </p:spPr>
        <p:txBody>
          <a:bodyPr/>
          <a:lstStyle>
            <a:lvl1pPr marL="0" indent="0" algn="l">
              <a:buNone/>
              <a:defRPr sz="18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5CE951E3-0794-422C-AF76-0AD4A7FB19EB}"/>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5" name="Footer Placeholder 4">
            <a:extLst>
              <a:ext uri="{FF2B5EF4-FFF2-40B4-BE49-F238E27FC236}">
                <a16:creationId xmlns:a16="http://schemas.microsoft.com/office/drawing/2014/main" xmlns="" id="{114EBFA8-0291-4D77-A9D9-B17FC2382A8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357AC4D4-C4EE-4624-A329-C608A1D5AFE1}"/>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20793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xmlns="" id="{13B7BB51-92B8-4089-8DAB-1202A4D1C6A3}"/>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xmlns="" id="{26030E26-A86A-417A-AA64-699AA8DD3DA5}"/>
              </a:ext>
            </a:extLst>
          </p:cNvPr>
          <p:cNvSpPr>
            <a:spLocks noGrp="1"/>
          </p:cNvSpPr>
          <p:nvPr>
            <p:ph type="title"/>
          </p:nvPr>
        </p:nvSpPr>
        <p:spPr/>
        <p:txBody>
          <a:bodyPr>
            <a:norm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D19CF97E-0E6E-41E9-B75B-0371E744D1E8}"/>
              </a:ext>
            </a:extLst>
          </p:cNvPr>
          <p:cNvSpPr>
            <a:spLocks noGrp="1"/>
          </p:cNvSpPr>
          <p:nvPr>
            <p:ph idx="1"/>
          </p:nvPr>
        </p:nvSpPr>
        <p:spPr>
          <a:xfrm>
            <a:off x="628650" y="2011680"/>
            <a:ext cx="78867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70BAE770-8363-44CD-8A22-AB26C5C5361B}"/>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5" name="Footer Placeholder 4">
            <a:extLst>
              <a:ext uri="{FF2B5EF4-FFF2-40B4-BE49-F238E27FC236}">
                <a16:creationId xmlns:a16="http://schemas.microsoft.com/office/drawing/2014/main" xmlns="" id="{36E618F2-3B8E-4449-91E7-F8AA4960938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063428F0-E5C2-42A1-AB2F-1A19FFAD19CF}"/>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876636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xmlns="" id="{DB2CE8D6-5B4E-4EBE-9ED5-A1DA7E2A5CDA}"/>
              </a:ext>
            </a:extLst>
          </p:cNvPr>
          <p:cNvSpPr/>
          <p:nvPr/>
        </p:nvSpPr>
        <p:spPr>
          <a:xfrm>
            <a:off x="5407362" y="0"/>
            <a:ext cx="3107988"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xmlns="" id="{64AD5705-B027-4C44-B38A-60296E29EB12}"/>
              </a:ext>
            </a:extLst>
          </p:cNvPr>
          <p:cNvSpPr>
            <a:spLocks noGrp="1"/>
          </p:cNvSpPr>
          <p:nvPr>
            <p:ph type="title"/>
          </p:nvPr>
        </p:nvSpPr>
        <p:spPr>
          <a:xfrm>
            <a:off x="623888" y="1078991"/>
            <a:ext cx="3950208" cy="3136392"/>
          </a:xfrm>
        </p:spPr>
        <p:txBody>
          <a:bodyPr anchor="b">
            <a:normAutofit/>
          </a:bodyPr>
          <a:lstStyle>
            <a:lvl1pP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E8BBAC4-9088-44CF-BA2D-B8DD24FB5274}"/>
              </a:ext>
            </a:extLst>
          </p:cNvPr>
          <p:cNvSpPr>
            <a:spLocks noGrp="1"/>
          </p:cNvSpPr>
          <p:nvPr>
            <p:ph type="body" idx="1"/>
          </p:nvPr>
        </p:nvSpPr>
        <p:spPr>
          <a:xfrm>
            <a:off x="623888" y="4279393"/>
            <a:ext cx="3950208" cy="1500187"/>
          </a:xfrm>
        </p:spPr>
        <p:txBody>
          <a:bodyPr/>
          <a:lstStyle>
            <a:lvl1pPr marL="0" indent="0">
              <a:buNone/>
              <a:defRPr sz="1800" cap="all" baseline="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793FB3F-D2A6-4919-B57B-C08861D46303}"/>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5" name="Footer Placeholder 4">
            <a:extLst>
              <a:ext uri="{FF2B5EF4-FFF2-40B4-BE49-F238E27FC236}">
                <a16:creationId xmlns:a16="http://schemas.microsoft.com/office/drawing/2014/main" xmlns="" id="{989049E0-6BE5-43FA-A4D4-ACAFC871A79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ADF8C28D-1479-4F15-B906-0AEBBCCA8CF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647674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FD51F360-8860-4FB5-A0A5-773473DD8B39}"/>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xmlns="" id="{D2A77EC9-372A-4ECA-9088-780532AF057F}"/>
              </a:ext>
            </a:extLst>
          </p:cNvPr>
          <p:cNvSpPr>
            <a:spLocks noGrp="1"/>
          </p:cNvSpPr>
          <p:nvPr>
            <p:ph type="title"/>
          </p:nvPr>
        </p:nvSpPr>
        <p:spPr/>
        <p:txBody>
          <a:bodyPr>
            <a:norm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7C882CE-1B27-414A-9B06-AA5D2DB683BA}"/>
              </a:ext>
            </a:extLst>
          </p:cNvPr>
          <p:cNvSpPr>
            <a:spLocks noGrp="1"/>
          </p:cNvSpPr>
          <p:nvPr>
            <p:ph sz="half" idx="1"/>
          </p:nvPr>
        </p:nvSpPr>
        <p:spPr>
          <a:xfrm>
            <a:off x="628650"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A0397E60-5D92-4530-96D1-FC09AF3C2742}"/>
              </a:ext>
            </a:extLst>
          </p:cNvPr>
          <p:cNvSpPr>
            <a:spLocks noGrp="1"/>
          </p:cNvSpPr>
          <p:nvPr>
            <p:ph sz="half" idx="2"/>
          </p:nvPr>
        </p:nvSpPr>
        <p:spPr>
          <a:xfrm>
            <a:off x="4814316"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034240FE-0C6A-47E9-9B0A-7B3C60877372}"/>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6" name="Footer Placeholder 5">
            <a:extLst>
              <a:ext uri="{FF2B5EF4-FFF2-40B4-BE49-F238E27FC236}">
                <a16:creationId xmlns:a16="http://schemas.microsoft.com/office/drawing/2014/main" xmlns="" id="{8671AE1B-BB18-4C7E-AA77-3A4D401A5F3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76FA7B1D-FEDD-4E29-A352-29E5F498B323}"/>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798849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xmlns="" id="{527D753D-3426-457C-9082-B92894509EC0}"/>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xmlns="" id="{164D2B94-0682-4185-BCE3-89AF214A4FA8}"/>
              </a:ext>
            </a:extLst>
          </p:cNvPr>
          <p:cNvSpPr>
            <a:spLocks noGrp="1"/>
          </p:cNvSpPr>
          <p:nvPr>
            <p:ph type="title"/>
          </p:nvPr>
        </p:nvSpPr>
        <p:spPr>
          <a:xfrm>
            <a:off x="629841" y="365126"/>
            <a:ext cx="7886700" cy="1325563"/>
          </a:xfrm>
        </p:spPr>
        <p:txBody>
          <a:bodyPr>
            <a:normAutofit/>
          </a:bodyPr>
          <a:lstStyle>
            <a:lvl1pPr>
              <a:defRPr sz="3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8D65C47E-B85E-4B3E-A669-DEEC7F5DF2FB}"/>
              </a:ext>
            </a:extLst>
          </p:cNvPr>
          <p:cNvSpPr>
            <a:spLocks noGrp="1"/>
          </p:cNvSpPr>
          <p:nvPr>
            <p:ph type="body" idx="1"/>
          </p:nvPr>
        </p:nvSpPr>
        <p:spPr>
          <a:xfrm>
            <a:off x="629841" y="2011680"/>
            <a:ext cx="3703320" cy="950976"/>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324517F-FE8C-49AD-9A52-0F4301052699}"/>
              </a:ext>
            </a:extLst>
          </p:cNvPr>
          <p:cNvSpPr>
            <a:spLocks noGrp="1"/>
          </p:cNvSpPr>
          <p:nvPr>
            <p:ph sz="half" idx="2"/>
          </p:nvPr>
        </p:nvSpPr>
        <p:spPr>
          <a:xfrm>
            <a:off x="629841"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C80C73EC-7117-4DC2-9075-14102F2E282B}"/>
              </a:ext>
            </a:extLst>
          </p:cNvPr>
          <p:cNvSpPr>
            <a:spLocks noGrp="1"/>
          </p:cNvSpPr>
          <p:nvPr>
            <p:ph type="body" sz="quarter" idx="3"/>
          </p:nvPr>
        </p:nvSpPr>
        <p:spPr>
          <a:xfrm>
            <a:off x="4814316" y="2011680"/>
            <a:ext cx="3703320" cy="950976"/>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DD9A323-865B-4177-8F98-9BA304E022E0}"/>
              </a:ext>
            </a:extLst>
          </p:cNvPr>
          <p:cNvSpPr>
            <a:spLocks noGrp="1"/>
          </p:cNvSpPr>
          <p:nvPr>
            <p:ph sz="quarter" idx="4"/>
          </p:nvPr>
        </p:nvSpPr>
        <p:spPr>
          <a:xfrm>
            <a:off x="4814316"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AA4E5D6-7075-4584-BD43-D966F0B58E6D}"/>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8" name="Footer Placeholder 7">
            <a:extLst>
              <a:ext uri="{FF2B5EF4-FFF2-40B4-BE49-F238E27FC236}">
                <a16:creationId xmlns:a16="http://schemas.microsoft.com/office/drawing/2014/main" xmlns="" id="{8C38B83D-8A05-4F3C-A409-1602C963075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xmlns="" id="{BAD250E7-8A73-449C-A140-A2A2582D7F33}"/>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1179470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xmlns="" id="{AAFBE1F6-FC6D-4C3D-9AC3-97028E6F18C7}"/>
              </a:ext>
            </a:extLst>
          </p:cNvPr>
          <p:cNvSpPr/>
          <p:nvPr/>
        </p:nvSpPr>
        <p:spPr>
          <a:xfrm rot="10800000" flipV="1">
            <a:off x="1477229" y="181596"/>
            <a:ext cx="618954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xmlns="" id="{192825A4-268B-4301-8432-F9E9B2661AEC}"/>
              </a:ext>
            </a:extLst>
          </p:cNvPr>
          <p:cNvSpPr>
            <a:spLocks noGrp="1"/>
          </p:cNvSpPr>
          <p:nvPr>
            <p:ph type="title"/>
          </p:nvPr>
        </p:nvSpPr>
        <p:spPr>
          <a:xfrm>
            <a:off x="2132838" y="1572768"/>
            <a:ext cx="4876038" cy="4096512"/>
          </a:xfrm>
        </p:spPr>
        <p:txBody>
          <a:bodyPr>
            <a:normAutofit/>
          </a:bodyPr>
          <a:lstStyle>
            <a:lvl1pPr algn="ctr">
              <a:defRPr sz="3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DA33410F-8A90-47F6-BD39-4AC0E4358351}"/>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4" name="Footer Placeholder 3">
            <a:extLst>
              <a:ext uri="{FF2B5EF4-FFF2-40B4-BE49-F238E27FC236}">
                <a16:creationId xmlns:a16="http://schemas.microsoft.com/office/drawing/2014/main" xmlns="" id="{D1D819A9-F8DE-4E5C-AFC3-E0105ACD829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A4E25320-A12F-4F3E-8EC9-11292FF36BE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2786881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26287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xmlns="" id="{13B7BB51-92B8-4089-8DAB-1202A4D1C6A3}"/>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xmlns="" id="{26030E26-A86A-417A-AA64-699AA8DD3DA5}"/>
              </a:ext>
            </a:extLst>
          </p:cNvPr>
          <p:cNvSpPr>
            <a:spLocks noGrp="1"/>
          </p:cNvSpPr>
          <p:nvPr>
            <p:ph type="title"/>
          </p:nvPr>
        </p:nvSpPr>
        <p:spPr/>
        <p:txBody>
          <a:bodyPr>
            <a:norm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D19CF97E-0E6E-41E9-B75B-0371E744D1E8}"/>
              </a:ext>
            </a:extLst>
          </p:cNvPr>
          <p:cNvSpPr>
            <a:spLocks noGrp="1"/>
          </p:cNvSpPr>
          <p:nvPr>
            <p:ph idx="1"/>
          </p:nvPr>
        </p:nvSpPr>
        <p:spPr>
          <a:xfrm>
            <a:off x="628650" y="2011680"/>
            <a:ext cx="78867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70BAE770-8363-44CD-8A22-AB26C5C5361B}"/>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5" name="Footer Placeholder 4">
            <a:extLst>
              <a:ext uri="{FF2B5EF4-FFF2-40B4-BE49-F238E27FC236}">
                <a16:creationId xmlns:a16="http://schemas.microsoft.com/office/drawing/2014/main" xmlns="" id="{36E618F2-3B8E-4449-91E7-F8AA4960938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063428F0-E5C2-42A1-AB2F-1A19FFAD19CF}"/>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7094910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xmlns="" id="{736BF44D-E8DD-45FA-931D-CBCC67D57944}"/>
              </a:ext>
            </a:extLst>
          </p:cNvPr>
          <p:cNvSpPr/>
          <p:nvPr/>
        </p:nvSpPr>
        <p:spPr>
          <a:xfrm>
            <a:off x="1326075" y="-1"/>
            <a:ext cx="7817925"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41117042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76C5A8FA-6B61-4934-AF55-C595090CA5DC}"/>
              </a:ext>
            </a:extLst>
          </p:cNvPr>
          <p:cNvSpPr/>
          <p:nvPr/>
        </p:nvSpPr>
        <p:spPr>
          <a:xfrm>
            <a:off x="3545046" y="0"/>
            <a:ext cx="5604286"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sz="1350" dirty="0">
              <a:solidFill>
                <a:schemeClr val="tx1"/>
              </a:solidFill>
            </a:endParaRPr>
          </a:p>
        </p:txBody>
      </p:sp>
      <p:sp>
        <p:nvSpPr>
          <p:cNvPr id="2" name="Title 1">
            <a:extLst>
              <a:ext uri="{FF2B5EF4-FFF2-40B4-BE49-F238E27FC236}">
                <a16:creationId xmlns:a16="http://schemas.microsoft.com/office/drawing/2014/main" xmlns="" id="{146AD042-DE90-4088-8A07-B9A64C2CE03E}"/>
              </a:ext>
            </a:extLst>
          </p:cNvPr>
          <p:cNvSpPr>
            <a:spLocks noGrp="1"/>
          </p:cNvSpPr>
          <p:nvPr>
            <p:ph type="title"/>
          </p:nvPr>
        </p:nvSpPr>
        <p:spPr>
          <a:xfrm>
            <a:off x="629841" y="640080"/>
            <a:ext cx="2914650" cy="2953512"/>
          </a:xfrm>
        </p:spPr>
        <p:txBody>
          <a:bodyPr anchor="b"/>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BF2FFC98-62A0-445A-BEDA-785BE925A1D8}"/>
              </a:ext>
            </a:extLst>
          </p:cNvPr>
          <p:cNvSpPr>
            <a:spLocks noGrp="1"/>
          </p:cNvSpPr>
          <p:nvPr>
            <p:ph idx="1"/>
          </p:nvPr>
        </p:nvSpPr>
        <p:spPr>
          <a:xfrm>
            <a:off x="5294376" y="640080"/>
            <a:ext cx="3367278" cy="5596128"/>
          </a:xfrm>
        </p:spPr>
        <p:txBody>
          <a:bodyPr anchor="ct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DB4D7827-8489-4EE4-88EE-16685FE6DE8A}"/>
              </a:ext>
            </a:extLst>
          </p:cNvPr>
          <p:cNvSpPr>
            <a:spLocks noGrp="1"/>
          </p:cNvSpPr>
          <p:nvPr>
            <p:ph type="body" sz="half" idx="2"/>
          </p:nvPr>
        </p:nvSpPr>
        <p:spPr>
          <a:xfrm>
            <a:off x="629841" y="3776472"/>
            <a:ext cx="2914650" cy="246888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8C33534F-EA91-4A50-B0F6-10D689E458EF}"/>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6" name="Footer Placeholder 5">
            <a:extLst>
              <a:ext uri="{FF2B5EF4-FFF2-40B4-BE49-F238E27FC236}">
                <a16:creationId xmlns:a16="http://schemas.microsoft.com/office/drawing/2014/main" xmlns="" id="{6C20F3F7-8B4B-4015-AA9C-109D05B2F146}"/>
              </a:ext>
            </a:extLst>
          </p:cNvPr>
          <p:cNvSpPr>
            <a:spLocks noGrp="1"/>
          </p:cNvSpPr>
          <p:nvPr>
            <p:ph type="ftr" sz="quarter" idx="11"/>
          </p:nvPr>
        </p:nvSpPr>
        <p:spPr/>
        <p:txBody>
          <a:bodyPr/>
          <a:lstStyle>
            <a:lvl1pPr algn="l">
              <a:defRPr/>
            </a:lvl1pPr>
          </a:lstStyle>
          <a:p>
            <a:endParaRPr lang="en-IN" dirty="0"/>
          </a:p>
        </p:txBody>
      </p:sp>
      <p:sp>
        <p:nvSpPr>
          <p:cNvPr id="7" name="Slide Number Placeholder 6">
            <a:extLst>
              <a:ext uri="{FF2B5EF4-FFF2-40B4-BE49-F238E27FC236}">
                <a16:creationId xmlns:a16="http://schemas.microsoft.com/office/drawing/2014/main" xmlns="" id="{910B6EE2-78A1-4D01-87BE-A1487FBD271F}"/>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43017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xmlns="" id="{0EE21C0F-70D8-4F3C-9392-07559C90EE6E}"/>
              </a:ext>
            </a:extLst>
          </p:cNvPr>
          <p:cNvSpPr/>
          <p:nvPr/>
        </p:nvSpPr>
        <p:spPr>
          <a:xfrm rot="10800000" flipH="1" flipV="1">
            <a:off x="513724" y="1332237"/>
            <a:ext cx="3947799"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xmlns="" id="{48DB1DFE-8154-440D-93CF-FEF7860E897F}"/>
              </a:ext>
            </a:extLst>
          </p:cNvPr>
          <p:cNvSpPr>
            <a:spLocks noGrp="1"/>
          </p:cNvSpPr>
          <p:nvPr>
            <p:ph type="title"/>
          </p:nvPr>
        </p:nvSpPr>
        <p:spPr>
          <a:xfrm>
            <a:off x="1049274" y="2523744"/>
            <a:ext cx="2873502" cy="1453896"/>
          </a:xfrm>
        </p:spPr>
        <p:txBody>
          <a:bodyPr anchor="b"/>
          <a:lstStyle>
            <a:lvl1pPr algn="ctr">
              <a:defRPr sz="2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9CD9D1F5-05CC-48F3-A314-315EF1703043}"/>
              </a:ext>
            </a:extLst>
          </p:cNvPr>
          <p:cNvSpPr>
            <a:spLocks noGrp="1"/>
          </p:cNvSpPr>
          <p:nvPr>
            <p:ph type="pic" idx="1"/>
          </p:nvPr>
        </p:nvSpPr>
        <p:spPr>
          <a:xfrm>
            <a:off x="5033772" y="640079"/>
            <a:ext cx="3627882" cy="556869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a:extLst>
              <a:ext uri="{FF2B5EF4-FFF2-40B4-BE49-F238E27FC236}">
                <a16:creationId xmlns:a16="http://schemas.microsoft.com/office/drawing/2014/main" xmlns="" id="{211807DE-1178-4BBB-89D8-9046239C2DE9}"/>
              </a:ext>
            </a:extLst>
          </p:cNvPr>
          <p:cNvSpPr>
            <a:spLocks noGrp="1"/>
          </p:cNvSpPr>
          <p:nvPr>
            <p:ph type="body" sz="half" idx="2"/>
          </p:nvPr>
        </p:nvSpPr>
        <p:spPr>
          <a:xfrm>
            <a:off x="1241298" y="4087368"/>
            <a:ext cx="2489454" cy="649224"/>
          </a:xfrm>
        </p:spPr>
        <p:txBody>
          <a:bodyPr>
            <a:noAutofit/>
          </a:bodyPr>
          <a:lstStyle>
            <a:lvl1pPr marL="0" indent="0" algn="ctr">
              <a:buNone/>
              <a:defRPr sz="1500" cap="all"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3D48EA59-A1BC-48B7-9495-6D5C6035B14B}"/>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6" name="Footer Placeholder 5">
            <a:extLst>
              <a:ext uri="{FF2B5EF4-FFF2-40B4-BE49-F238E27FC236}">
                <a16:creationId xmlns:a16="http://schemas.microsoft.com/office/drawing/2014/main" xmlns="" id="{49F85A72-B50F-440E-AAD3-53C099F6D9B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72C2D00B-4207-4720-8C68-605CAFDD5CA2}"/>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5708152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82BA5FF-4919-4FF8-9C04-06CE156B762F}"/>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5" name="Footer Placeholder 4">
            <a:extLst>
              <a:ext uri="{FF2B5EF4-FFF2-40B4-BE49-F238E27FC236}">
                <a16:creationId xmlns:a16="http://schemas.microsoft.com/office/drawing/2014/main" xmlns="" id="{CBEDA970-128E-4150-8E5A-A1B056E835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EAEC6CD1-EE5E-42EF-B76D-BB803BA6AB5E}"/>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7915441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50C2A1B-34CA-4877-9435-D77DF325757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F255E5E-4A81-44CC-8D99-F56E625D46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9CEECF-A221-4ECC-AD9C-E197D516D24C}"/>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5" name="Footer Placeholder 4">
            <a:extLst>
              <a:ext uri="{FF2B5EF4-FFF2-40B4-BE49-F238E27FC236}">
                <a16:creationId xmlns:a16="http://schemas.microsoft.com/office/drawing/2014/main" xmlns="" id="{018F41AE-0DDE-49ED-9F0C-E0E16F599A0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B7B47FB7-77F0-4C43-B81E-D04B31C953D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9427593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xmlns="" id="{0D57E7FA-E8FC-45AC-868F-CDC8144939D6}"/>
              </a:ext>
            </a:extLst>
          </p:cNvPr>
          <p:cNvSpPr/>
          <p:nvPr/>
        </p:nvSpPr>
        <p:spPr>
          <a:xfrm rot="10800000" flipV="1">
            <a:off x="1949891" y="527562"/>
            <a:ext cx="5244219"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xmlns="" id="{807094A5-EB6F-441D-88F8-CD7A30C84707}"/>
              </a:ext>
            </a:extLst>
          </p:cNvPr>
          <p:cNvSpPr>
            <a:spLocks noGrp="1"/>
          </p:cNvSpPr>
          <p:nvPr>
            <p:ph type="ctrTitle"/>
          </p:nvPr>
        </p:nvSpPr>
        <p:spPr>
          <a:xfrm>
            <a:off x="1131570" y="1591056"/>
            <a:ext cx="4279392" cy="3264408"/>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1C7CE1E3-3929-42A6-81B7-056BD88EF353}"/>
              </a:ext>
            </a:extLst>
          </p:cNvPr>
          <p:cNvSpPr>
            <a:spLocks noGrp="1"/>
          </p:cNvSpPr>
          <p:nvPr>
            <p:ph type="subTitle" idx="1"/>
          </p:nvPr>
        </p:nvSpPr>
        <p:spPr>
          <a:xfrm>
            <a:off x="1143000" y="4928616"/>
            <a:ext cx="4279392" cy="996696"/>
          </a:xfrm>
        </p:spPr>
        <p:txBody>
          <a:bodyPr/>
          <a:lstStyle>
            <a:lvl1pPr marL="0" indent="0" algn="l">
              <a:buNone/>
              <a:defRPr sz="18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5CE951E3-0794-422C-AF76-0AD4A7FB19EB}"/>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5" name="Footer Placeholder 4">
            <a:extLst>
              <a:ext uri="{FF2B5EF4-FFF2-40B4-BE49-F238E27FC236}">
                <a16:creationId xmlns:a16="http://schemas.microsoft.com/office/drawing/2014/main" xmlns="" id="{114EBFA8-0291-4D77-A9D9-B17FC2382A8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357AC4D4-C4EE-4624-A329-C608A1D5AFE1}"/>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4754142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xmlns="" id="{13B7BB51-92B8-4089-8DAB-1202A4D1C6A3}"/>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xmlns="" id="{26030E26-A86A-417A-AA64-699AA8DD3DA5}"/>
              </a:ext>
            </a:extLst>
          </p:cNvPr>
          <p:cNvSpPr>
            <a:spLocks noGrp="1"/>
          </p:cNvSpPr>
          <p:nvPr>
            <p:ph type="title"/>
          </p:nvPr>
        </p:nvSpPr>
        <p:spPr/>
        <p:txBody>
          <a:bodyPr>
            <a:norm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D19CF97E-0E6E-41E9-B75B-0371E744D1E8}"/>
              </a:ext>
            </a:extLst>
          </p:cNvPr>
          <p:cNvSpPr>
            <a:spLocks noGrp="1"/>
          </p:cNvSpPr>
          <p:nvPr>
            <p:ph idx="1"/>
          </p:nvPr>
        </p:nvSpPr>
        <p:spPr>
          <a:xfrm>
            <a:off x="628650" y="2011680"/>
            <a:ext cx="78867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70BAE770-8363-44CD-8A22-AB26C5C5361B}"/>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5" name="Footer Placeholder 4">
            <a:extLst>
              <a:ext uri="{FF2B5EF4-FFF2-40B4-BE49-F238E27FC236}">
                <a16:creationId xmlns:a16="http://schemas.microsoft.com/office/drawing/2014/main" xmlns="" id="{36E618F2-3B8E-4449-91E7-F8AA4960938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063428F0-E5C2-42A1-AB2F-1A19FFAD19CF}"/>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3059779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xmlns="" id="{DB2CE8D6-5B4E-4EBE-9ED5-A1DA7E2A5CDA}"/>
              </a:ext>
            </a:extLst>
          </p:cNvPr>
          <p:cNvSpPr/>
          <p:nvPr/>
        </p:nvSpPr>
        <p:spPr>
          <a:xfrm>
            <a:off x="5407362" y="0"/>
            <a:ext cx="3107988"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xmlns="" id="{64AD5705-B027-4C44-B38A-60296E29EB12}"/>
              </a:ext>
            </a:extLst>
          </p:cNvPr>
          <p:cNvSpPr>
            <a:spLocks noGrp="1"/>
          </p:cNvSpPr>
          <p:nvPr>
            <p:ph type="title"/>
          </p:nvPr>
        </p:nvSpPr>
        <p:spPr>
          <a:xfrm>
            <a:off x="623888" y="1078991"/>
            <a:ext cx="3950208" cy="3136392"/>
          </a:xfrm>
        </p:spPr>
        <p:txBody>
          <a:bodyPr anchor="b">
            <a:normAutofit/>
          </a:bodyPr>
          <a:lstStyle>
            <a:lvl1pP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E8BBAC4-9088-44CF-BA2D-B8DD24FB5274}"/>
              </a:ext>
            </a:extLst>
          </p:cNvPr>
          <p:cNvSpPr>
            <a:spLocks noGrp="1"/>
          </p:cNvSpPr>
          <p:nvPr>
            <p:ph type="body" idx="1"/>
          </p:nvPr>
        </p:nvSpPr>
        <p:spPr>
          <a:xfrm>
            <a:off x="623888" y="4279393"/>
            <a:ext cx="3950208" cy="1500187"/>
          </a:xfrm>
        </p:spPr>
        <p:txBody>
          <a:bodyPr/>
          <a:lstStyle>
            <a:lvl1pPr marL="0" indent="0">
              <a:buNone/>
              <a:defRPr sz="1800" cap="all" baseline="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793FB3F-D2A6-4919-B57B-C08861D46303}"/>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5" name="Footer Placeholder 4">
            <a:extLst>
              <a:ext uri="{FF2B5EF4-FFF2-40B4-BE49-F238E27FC236}">
                <a16:creationId xmlns:a16="http://schemas.microsoft.com/office/drawing/2014/main" xmlns="" id="{989049E0-6BE5-43FA-A4D4-ACAFC871A79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ADF8C28D-1479-4F15-B906-0AEBBCCA8CF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6018094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FD51F360-8860-4FB5-A0A5-773473DD8B39}"/>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xmlns="" id="{D2A77EC9-372A-4ECA-9088-780532AF057F}"/>
              </a:ext>
            </a:extLst>
          </p:cNvPr>
          <p:cNvSpPr>
            <a:spLocks noGrp="1"/>
          </p:cNvSpPr>
          <p:nvPr>
            <p:ph type="title"/>
          </p:nvPr>
        </p:nvSpPr>
        <p:spPr/>
        <p:txBody>
          <a:bodyPr>
            <a:norm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7C882CE-1B27-414A-9B06-AA5D2DB683BA}"/>
              </a:ext>
            </a:extLst>
          </p:cNvPr>
          <p:cNvSpPr>
            <a:spLocks noGrp="1"/>
          </p:cNvSpPr>
          <p:nvPr>
            <p:ph sz="half" idx="1"/>
          </p:nvPr>
        </p:nvSpPr>
        <p:spPr>
          <a:xfrm>
            <a:off x="628650"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A0397E60-5D92-4530-96D1-FC09AF3C2742}"/>
              </a:ext>
            </a:extLst>
          </p:cNvPr>
          <p:cNvSpPr>
            <a:spLocks noGrp="1"/>
          </p:cNvSpPr>
          <p:nvPr>
            <p:ph sz="half" idx="2"/>
          </p:nvPr>
        </p:nvSpPr>
        <p:spPr>
          <a:xfrm>
            <a:off x="4814316"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034240FE-0C6A-47E9-9B0A-7B3C60877372}"/>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6" name="Footer Placeholder 5">
            <a:extLst>
              <a:ext uri="{FF2B5EF4-FFF2-40B4-BE49-F238E27FC236}">
                <a16:creationId xmlns:a16="http://schemas.microsoft.com/office/drawing/2014/main" xmlns="" id="{8671AE1B-BB18-4C7E-AA77-3A4D401A5F3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76FA7B1D-FEDD-4E29-A352-29E5F498B323}"/>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4262508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xmlns="" id="{527D753D-3426-457C-9082-B92894509EC0}"/>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xmlns="" id="{164D2B94-0682-4185-BCE3-89AF214A4FA8}"/>
              </a:ext>
            </a:extLst>
          </p:cNvPr>
          <p:cNvSpPr>
            <a:spLocks noGrp="1"/>
          </p:cNvSpPr>
          <p:nvPr>
            <p:ph type="title"/>
          </p:nvPr>
        </p:nvSpPr>
        <p:spPr>
          <a:xfrm>
            <a:off x="629841" y="365126"/>
            <a:ext cx="7886700" cy="1325563"/>
          </a:xfrm>
        </p:spPr>
        <p:txBody>
          <a:bodyPr>
            <a:normAutofit/>
          </a:bodyPr>
          <a:lstStyle>
            <a:lvl1pPr>
              <a:defRPr sz="3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8D65C47E-B85E-4B3E-A669-DEEC7F5DF2FB}"/>
              </a:ext>
            </a:extLst>
          </p:cNvPr>
          <p:cNvSpPr>
            <a:spLocks noGrp="1"/>
          </p:cNvSpPr>
          <p:nvPr>
            <p:ph type="body" idx="1"/>
          </p:nvPr>
        </p:nvSpPr>
        <p:spPr>
          <a:xfrm>
            <a:off x="629841" y="2011680"/>
            <a:ext cx="3703320" cy="950976"/>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324517F-FE8C-49AD-9A52-0F4301052699}"/>
              </a:ext>
            </a:extLst>
          </p:cNvPr>
          <p:cNvSpPr>
            <a:spLocks noGrp="1"/>
          </p:cNvSpPr>
          <p:nvPr>
            <p:ph sz="half" idx="2"/>
          </p:nvPr>
        </p:nvSpPr>
        <p:spPr>
          <a:xfrm>
            <a:off x="629841"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C80C73EC-7117-4DC2-9075-14102F2E282B}"/>
              </a:ext>
            </a:extLst>
          </p:cNvPr>
          <p:cNvSpPr>
            <a:spLocks noGrp="1"/>
          </p:cNvSpPr>
          <p:nvPr>
            <p:ph type="body" sz="quarter" idx="3"/>
          </p:nvPr>
        </p:nvSpPr>
        <p:spPr>
          <a:xfrm>
            <a:off x="4814316" y="2011680"/>
            <a:ext cx="3703320" cy="950976"/>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DD9A323-865B-4177-8F98-9BA304E022E0}"/>
              </a:ext>
            </a:extLst>
          </p:cNvPr>
          <p:cNvSpPr>
            <a:spLocks noGrp="1"/>
          </p:cNvSpPr>
          <p:nvPr>
            <p:ph sz="quarter" idx="4"/>
          </p:nvPr>
        </p:nvSpPr>
        <p:spPr>
          <a:xfrm>
            <a:off x="4814316"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AA4E5D6-7075-4584-BD43-D966F0B58E6D}"/>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8" name="Footer Placeholder 7">
            <a:extLst>
              <a:ext uri="{FF2B5EF4-FFF2-40B4-BE49-F238E27FC236}">
                <a16:creationId xmlns:a16="http://schemas.microsoft.com/office/drawing/2014/main" xmlns="" id="{8C38B83D-8A05-4F3C-A409-1602C963075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xmlns="" id="{BAD250E7-8A73-449C-A140-A2A2582D7F33}"/>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15697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xmlns="" id="{DB2CE8D6-5B4E-4EBE-9ED5-A1DA7E2A5CDA}"/>
              </a:ext>
            </a:extLst>
          </p:cNvPr>
          <p:cNvSpPr/>
          <p:nvPr/>
        </p:nvSpPr>
        <p:spPr>
          <a:xfrm>
            <a:off x="5407362" y="0"/>
            <a:ext cx="3107988"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xmlns="" id="{64AD5705-B027-4C44-B38A-60296E29EB12}"/>
              </a:ext>
            </a:extLst>
          </p:cNvPr>
          <p:cNvSpPr>
            <a:spLocks noGrp="1"/>
          </p:cNvSpPr>
          <p:nvPr>
            <p:ph type="title"/>
          </p:nvPr>
        </p:nvSpPr>
        <p:spPr>
          <a:xfrm>
            <a:off x="623888" y="1078991"/>
            <a:ext cx="3950208" cy="3136392"/>
          </a:xfrm>
        </p:spPr>
        <p:txBody>
          <a:bodyPr anchor="b">
            <a:normAutofit/>
          </a:bodyPr>
          <a:lstStyle>
            <a:lvl1pP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E8BBAC4-9088-44CF-BA2D-B8DD24FB5274}"/>
              </a:ext>
            </a:extLst>
          </p:cNvPr>
          <p:cNvSpPr>
            <a:spLocks noGrp="1"/>
          </p:cNvSpPr>
          <p:nvPr>
            <p:ph type="body" idx="1"/>
          </p:nvPr>
        </p:nvSpPr>
        <p:spPr>
          <a:xfrm>
            <a:off x="623888" y="4279393"/>
            <a:ext cx="3950208" cy="1500187"/>
          </a:xfrm>
        </p:spPr>
        <p:txBody>
          <a:bodyPr/>
          <a:lstStyle>
            <a:lvl1pPr marL="0" indent="0">
              <a:buNone/>
              <a:defRPr sz="1800" cap="all" baseline="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793FB3F-D2A6-4919-B57B-C08861D46303}"/>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5" name="Footer Placeholder 4">
            <a:extLst>
              <a:ext uri="{FF2B5EF4-FFF2-40B4-BE49-F238E27FC236}">
                <a16:creationId xmlns:a16="http://schemas.microsoft.com/office/drawing/2014/main" xmlns="" id="{989049E0-6BE5-43FA-A4D4-ACAFC871A79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ADF8C28D-1479-4F15-B906-0AEBBCCA8CF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41833023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xmlns="" id="{AAFBE1F6-FC6D-4C3D-9AC3-97028E6F18C7}"/>
              </a:ext>
            </a:extLst>
          </p:cNvPr>
          <p:cNvSpPr/>
          <p:nvPr/>
        </p:nvSpPr>
        <p:spPr>
          <a:xfrm rot="10800000" flipV="1">
            <a:off x="1477229" y="181596"/>
            <a:ext cx="618954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xmlns="" id="{192825A4-268B-4301-8432-F9E9B2661AEC}"/>
              </a:ext>
            </a:extLst>
          </p:cNvPr>
          <p:cNvSpPr>
            <a:spLocks noGrp="1"/>
          </p:cNvSpPr>
          <p:nvPr>
            <p:ph type="title"/>
          </p:nvPr>
        </p:nvSpPr>
        <p:spPr>
          <a:xfrm>
            <a:off x="2132838" y="1572768"/>
            <a:ext cx="4876038" cy="4096512"/>
          </a:xfrm>
        </p:spPr>
        <p:txBody>
          <a:bodyPr>
            <a:normAutofit/>
          </a:bodyPr>
          <a:lstStyle>
            <a:lvl1pPr algn="ctr">
              <a:defRPr sz="3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DA33410F-8A90-47F6-BD39-4AC0E4358351}"/>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4" name="Footer Placeholder 3">
            <a:extLst>
              <a:ext uri="{FF2B5EF4-FFF2-40B4-BE49-F238E27FC236}">
                <a16:creationId xmlns:a16="http://schemas.microsoft.com/office/drawing/2014/main" xmlns="" id="{D1D819A9-F8DE-4E5C-AFC3-E0105ACD829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A4E25320-A12F-4F3E-8EC9-11292FF36BE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0031215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8953392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xmlns="" id="{736BF44D-E8DD-45FA-931D-CBCC67D57944}"/>
              </a:ext>
            </a:extLst>
          </p:cNvPr>
          <p:cNvSpPr/>
          <p:nvPr/>
        </p:nvSpPr>
        <p:spPr>
          <a:xfrm>
            <a:off x="1326075" y="-1"/>
            <a:ext cx="7817925"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502065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76C5A8FA-6B61-4934-AF55-C595090CA5DC}"/>
              </a:ext>
            </a:extLst>
          </p:cNvPr>
          <p:cNvSpPr/>
          <p:nvPr/>
        </p:nvSpPr>
        <p:spPr>
          <a:xfrm>
            <a:off x="3545046" y="0"/>
            <a:ext cx="5604286"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sz="1350" dirty="0">
              <a:solidFill>
                <a:schemeClr val="tx1"/>
              </a:solidFill>
            </a:endParaRPr>
          </a:p>
        </p:txBody>
      </p:sp>
      <p:sp>
        <p:nvSpPr>
          <p:cNvPr id="2" name="Title 1">
            <a:extLst>
              <a:ext uri="{FF2B5EF4-FFF2-40B4-BE49-F238E27FC236}">
                <a16:creationId xmlns:a16="http://schemas.microsoft.com/office/drawing/2014/main" xmlns="" id="{146AD042-DE90-4088-8A07-B9A64C2CE03E}"/>
              </a:ext>
            </a:extLst>
          </p:cNvPr>
          <p:cNvSpPr>
            <a:spLocks noGrp="1"/>
          </p:cNvSpPr>
          <p:nvPr>
            <p:ph type="title"/>
          </p:nvPr>
        </p:nvSpPr>
        <p:spPr>
          <a:xfrm>
            <a:off x="629841" y="640080"/>
            <a:ext cx="2914650" cy="2953512"/>
          </a:xfrm>
        </p:spPr>
        <p:txBody>
          <a:bodyPr anchor="b"/>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BF2FFC98-62A0-445A-BEDA-785BE925A1D8}"/>
              </a:ext>
            </a:extLst>
          </p:cNvPr>
          <p:cNvSpPr>
            <a:spLocks noGrp="1"/>
          </p:cNvSpPr>
          <p:nvPr>
            <p:ph idx="1"/>
          </p:nvPr>
        </p:nvSpPr>
        <p:spPr>
          <a:xfrm>
            <a:off x="5294376" y="640080"/>
            <a:ext cx="3367278" cy="5596128"/>
          </a:xfrm>
        </p:spPr>
        <p:txBody>
          <a:bodyPr anchor="ct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DB4D7827-8489-4EE4-88EE-16685FE6DE8A}"/>
              </a:ext>
            </a:extLst>
          </p:cNvPr>
          <p:cNvSpPr>
            <a:spLocks noGrp="1"/>
          </p:cNvSpPr>
          <p:nvPr>
            <p:ph type="body" sz="half" idx="2"/>
          </p:nvPr>
        </p:nvSpPr>
        <p:spPr>
          <a:xfrm>
            <a:off x="629841" y="3776472"/>
            <a:ext cx="2914650" cy="246888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8C33534F-EA91-4A50-B0F6-10D689E458EF}"/>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6" name="Footer Placeholder 5">
            <a:extLst>
              <a:ext uri="{FF2B5EF4-FFF2-40B4-BE49-F238E27FC236}">
                <a16:creationId xmlns:a16="http://schemas.microsoft.com/office/drawing/2014/main" xmlns="" id="{6C20F3F7-8B4B-4015-AA9C-109D05B2F146}"/>
              </a:ext>
            </a:extLst>
          </p:cNvPr>
          <p:cNvSpPr>
            <a:spLocks noGrp="1"/>
          </p:cNvSpPr>
          <p:nvPr>
            <p:ph type="ftr" sz="quarter" idx="11"/>
          </p:nvPr>
        </p:nvSpPr>
        <p:spPr/>
        <p:txBody>
          <a:bodyPr/>
          <a:lstStyle>
            <a:lvl1pPr algn="l">
              <a:defRPr/>
            </a:lvl1pPr>
          </a:lstStyle>
          <a:p>
            <a:endParaRPr lang="en-IN" dirty="0"/>
          </a:p>
        </p:txBody>
      </p:sp>
      <p:sp>
        <p:nvSpPr>
          <p:cNvPr id="7" name="Slide Number Placeholder 6">
            <a:extLst>
              <a:ext uri="{FF2B5EF4-FFF2-40B4-BE49-F238E27FC236}">
                <a16:creationId xmlns:a16="http://schemas.microsoft.com/office/drawing/2014/main" xmlns="" id="{910B6EE2-78A1-4D01-87BE-A1487FBD271F}"/>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4247070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xmlns="" id="{0EE21C0F-70D8-4F3C-9392-07559C90EE6E}"/>
              </a:ext>
            </a:extLst>
          </p:cNvPr>
          <p:cNvSpPr/>
          <p:nvPr/>
        </p:nvSpPr>
        <p:spPr>
          <a:xfrm rot="10800000" flipH="1" flipV="1">
            <a:off x="513724" y="1332237"/>
            <a:ext cx="3947799"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xmlns="" id="{48DB1DFE-8154-440D-93CF-FEF7860E897F}"/>
              </a:ext>
            </a:extLst>
          </p:cNvPr>
          <p:cNvSpPr>
            <a:spLocks noGrp="1"/>
          </p:cNvSpPr>
          <p:nvPr>
            <p:ph type="title"/>
          </p:nvPr>
        </p:nvSpPr>
        <p:spPr>
          <a:xfrm>
            <a:off x="1049274" y="2523744"/>
            <a:ext cx="2873502" cy="1453896"/>
          </a:xfrm>
        </p:spPr>
        <p:txBody>
          <a:bodyPr anchor="b"/>
          <a:lstStyle>
            <a:lvl1pPr algn="ctr">
              <a:defRPr sz="2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9CD9D1F5-05CC-48F3-A314-315EF1703043}"/>
              </a:ext>
            </a:extLst>
          </p:cNvPr>
          <p:cNvSpPr>
            <a:spLocks noGrp="1"/>
          </p:cNvSpPr>
          <p:nvPr>
            <p:ph type="pic" idx="1"/>
          </p:nvPr>
        </p:nvSpPr>
        <p:spPr>
          <a:xfrm>
            <a:off x="5033772" y="640079"/>
            <a:ext cx="3627882" cy="556869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a:extLst>
              <a:ext uri="{FF2B5EF4-FFF2-40B4-BE49-F238E27FC236}">
                <a16:creationId xmlns:a16="http://schemas.microsoft.com/office/drawing/2014/main" xmlns="" id="{211807DE-1178-4BBB-89D8-9046239C2DE9}"/>
              </a:ext>
            </a:extLst>
          </p:cNvPr>
          <p:cNvSpPr>
            <a:spLocks noGrp="1"/>
          </p:cNvSpPr>
          <p:nvPr>
            <p:ph type="body" sz="half" idx="2"/>
          </p:nvPr>
        </p:nvSpPr>
        <p:spPr>
          <a:xfrm>
            <a:off x="1241298" y="4087368"/>
            <a:ext cx="2489454" cy="649224"/>
          </a:xfrm>
        </p:spPr>
        <p:txBody>
          <a:bodyPr>
            <a:noAutofit/>
          </a:bodyPr>
          <a:lstStyle>
            <a:lvl1pPr marL="0" indent="0" algn="ctr">
              <a:buNone/>
              <a:defRPr sz="1500" cap="all"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3D48EA59-A1BC-48B7-9495-6D5C6035B14B}"/>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6" name="Footer Placeholder 5">
            <a:extLst>
              <a:ext uri="{FF2B5EF4-FFF2-40B4-BE49-F238E27FC236}">
                <a16:creationId xmlns:a16="http://schemas.microsoft.com/office/drawing/2014/main" xmlns="" id="{49F85A72-B50F-440E-AAD3-53C099F6D9B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2C2D00B-4207-4720-8C68-605CAFDD5CA2}"/>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9090942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82BA5FF-4919-4FF8-9C04-06CE156B762F}"/>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5" name="Footer Placeholder 4">
            <a:extLst>
              <a:ext uri="{FF2B5EF4-FFF2-40B4-BE49-F238E27FC236}">
                <a16:creationId xmlns:a16="http://schemas.microsoft.com/office/drawing/2014/main" xmlns="" id="{CBEDA970-128E-4150-8E5A-A1B056E835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EAEC6CD1-EE5E-42EF-B76D-BB803BA6AB5E}"/>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7754134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50C2A1B-34CA-4877-9435-D77DF325757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F255E5E-4A81-44CC-8D99-F56E625D46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9CEECF-A221-4ECC-AD9C-E197D516D24C}"/>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5" name="Footer Placeholder 4">
            <a:extLst>
              <a:ext uri="{FF2B5EF4-FFF2-40B4-BE49-F238E27FC236}">
                <a16:creationId xmlns:a16="http://schemas.microsoft.com/office/drawing/2014/main" xmlns="" id="{018F41AE-0DDE-49ED-9F0C-E0E16F599A0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B7B47FB7-77F0-4C43-B81E-D04B31C953D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2823060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EE41C9-79FB-4A52-98C3-1E828383B08B}" type="slidenum">
              <a:rPr lang="en-IN" smtClean="0"/>
              <a:pPr/>
              <a:t>‹#›</a:t>
            </a:fld>
            <a:endParaRPr lang="en-IN" dirty="0"/>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25429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3766EAB4-C89A-414B-BF06-1D094B5437F3}" type="datetimeFigureOut">
              <a:rPr lang="en-IN" smtClean="0"/>
              <a:pPr/>
              <a:t>10-02-2023</a:t>
            </a:fld>
            <a:endParaRPr lang="en-IN" dirty="0"/>
          </a:p>
        </p:txBody>
      </p:sp>
      <p:sp>
        <p:nvSpPr>
          <p:cNvPr id="5" name="Footer Placeholder 4"/>
          <p:cNvSpPr>
            <a:spLocks noGrp="1"/>
          </p:cNvSpPr>
          <p:nvPr>
            <p:ph type="ftr" sz="quarter" idx="11"/>
          </p:nvPr>
        </p:nvSpPr>
        <p:spPr>
          <a:xfrm>
            <a:off x="2743973" y="5870576"/>
            <a:ext cx="3932137" cy="377825"/>
          </a:xfrm>
        </p:spPr>
        <p:txBody>
          <a:bodyPr/>
          <a:lstStyle/>
          <a:p>
            <a:endParaRPr lang="en-IN" dirty="0"/>
          </a:p>
        </p:txBody>
      </p:sp>
      <p:sp>
        <p:nvSpPr>
          <p:cNvPr id="6" name="Slide Number Placeholder 5"/>
          <p:cNvSpPr>
            <a:spLocks noGrp="1"/>
          </p:cNvSpPr>
          <p:nvPr>
            <p:ph type="sldNum" sz="quarter" idx="12"/>
          </p:nvPr>
        </p:nvSpPr>
        <p:spPr>
          <a:xfrm>
            <a:off x="8040685" y="5870576"/>
            <a:ext cx="417516" cy="377825"/>
          </a:xfrm>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4700224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724336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FD51F360-8860-4FB5-A0A5-773473DD8B39}"/>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xmlns="" id="{D2A77EC9-372A-4ECA-9088-780532AF057F}"/>
              </a:ext>
            </a:extLst>
          </p:cNvPr>
          <p:cNvSpPr>
            <a:spLocks noGrp="1"/>
          </p:cNvSpPr>
          <p:nvPr>
            <p:ph type="title"/>
          </p:nvPr>
        </p:nvSpPr>
        <p:spPr/>
        <p:txBody>
          <a:bodyPr>
            <a:norm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7C882CE-1B27-414A-9B06-AA5D2DB683BA}"/>
              </a:ext>
            </a:extLst>
          </p:cNvPr>
          <p:cNvSpPr>
            <a:spLocks noGrp="1"/>
          </p:cNvSpPr>
          <p:nvPr>
            <p:ph sz="half" idx="1"/>
          </p:nvPr>
        </p:nvSpPr>
        <p:spPr>
          <a:xfrm>
            <a:off x="628650"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A0397E60-5D92-4530-96D1-FC09AF3C2742}"/>
              </a:ext>
            </a:extLst>
          </p:cNvPr>
          <p:cNvSpPr>
            <a:spLocks noGrp="1"/>
          </p:cNvSpPr>
          <p:nvPr>
            <p:ph sz="half" idx="2"/>
          </p:nvPr>
        </p:nvSpPr>
        <p:spPr>
          <a:xfrm>
            <a:off x="4814316"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034240FE-0C6A-47E9-9B0A-7B3C60877372}"/>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6" name="Footer Placeholder 5">
            <a:extLst>
              <a:ext uri="{FF2B5EF4-FFF2-40B4-BE49-F238E27FC236}">
                <a16:creationId xmlns:a16="http://schemas.microsoft.com/office/drawing/2014/main" xmlns="" id="{8671AE1B-BB18-4C7E-AA77-3A4D401A5F3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76FA7B1D-FEDD-4E29-A352-29E5F498B323}"/>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3263177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3308025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6769840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0685836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10856979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8228788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0027730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8259333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6161704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3401406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837986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xmlns="" id="{527D753D-3426-457C-9082-B92894509EC0}"/>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xmlns="" id="{164D2B94-0682-4185-BCE3-89AF214A4FA8}"/>
              </a:ext>
            </a:extLst>
          </p:cNvPr>
          <p:cNvSpPr>
            <a:spLocks noGrp="1"/>
          </p:cNvSpPr>
          <p:nvPr>
            <p:ph type="title"/>
          </p:nvPr>
        </p:nvSpPr>
        <p:spPr>
          <a:xfrm>
            <a:off x="629841" y="365126"/>
            <a:ext cx="7886700" cy="1325563"/>
          </a:xfrm>
        </p:spPr>
        <p:txBody>
          <a:bodyPr>
            <a:normAutofit/>
          </a:bodyPr>
          <a:lstStyle>
            <a:lvl1pPr>
              <a:defRPr sz="3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8D65C47E-B85E-4B3E-A669-DEEC7F5DF2FB}"/>
              </a:ext>
            </a:extLst>
          </p:cNvPr>
          <p:cNvSpPr>
            <a:spLocks noGrp="1"/>
          </p:cNvSpPr>
          <p:nvPr>
            <p:ph type="body" idx="1"/>
          </p:nvPr>
        </p:nvSpPr>
        <p:spPr>
          <a:xfrm>
            <a:off x="629841" y="2011680"/>
            <a:ext cx="3703320" cy="950976"/>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324517F-FE8C-49AD-9A52-0F4301052699}"/>
              </a:ext>
            </a:extLst>
          </p:cNvPr>
          <p:cNvSpPr>
            <a:spLocks noGrp="1"/>
          </p:cNvSpPr>
          <p:nvPr>
            <p:ph sz="half" idx="2"/>
          </p:nvPr>
        </p:nvSpPr>
        <p:spPr>
          <a:xfrm>
            <a:off x="629841"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C80C73EC-7117-4DC2-9075-14102F2E282B}"/>
              </a:ext>
            </a:extLst>
          </p:cNvPr>
          <p:cNvSpPr>
            <a:spLocks noGrp="1"/>
          </p:cNvSpPr>
          <p:nvPr>
            <p:ph type="body" sz="quarter" idx="3"/>
          </p:nvPr>
        </p:nvSpPr>
        <p:spPr>
          <a:xfrm>
            <a:off x="4814316" y="2011680"/>
            <a:ext cx="3703320" cy="950976"/>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DD9A323-865B-4177-8F98-9BA304E022E0}"/>
              </a:ext>
            </a:extLst>
          </p:cNvPr>
          <p:cNvSpPr>
            <a:spLocks noGrp="1"/>
          </p:cNvSpPr>
          <p:nvPr>
            <p:ph sz="quarter" idx="4"/>
          </p:nvPr>
        </p:nvSpPr>
        <p:spPr>
          <a:xfrm>
            <a:off x="4814316"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AA4E5D6-7075-4584-BD43-D966F0B58E6D}"/>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8" name="Footer Placeholder 7">
            <a:extLst>
              <a:ext uri="{FF2B5EF4-FFF2-40B4-BE49-F238E27FC236}">
                <a16:creationId xmlns:a16="http://schemas.microsoft.com/office/drawing/2014/main" xmlns="" id="{8C38B83D-8A05-4F3C-A409-1602C963075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xmlns="" id="{BAD250E7-8A73-449C-A140-A2A2582D7F33}"/>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0982648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4989357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4896806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1357138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95109362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291884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xmlns="" id="{AAFBE1F6-FC6D-4C3D-9AC3-97028E6F18C7}"/>
              </a:ext>
            </a:extLst>
          </p:cNvPr>
          <p:cNvSpPr/>
          <p:nvPr/>
        </p:nvSpPr>
        <p:spPr>
          <a:xfrm rot="10800000" flipV="1">
            <a:off x="1477229" y="181596"/>
            <a:ext cx="618954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xmlns="" id="{192825A4-268B-4301-8432-F9E9B2661AEC}"/>
              </a:ext>
            </a:extLst>
          </p:cNvPr>
          <p:cNvSpPr>
            <a:spLocks noGrp="1"/>
          </p:cNvSpPr>
          <p:nvPr>
            <p:ph type="title"/>
          </p:nvPr>
        </p:nvSpPr>
        <p:spPr>
          <a:xfrm>
            <a:off x="2132838" y="1572768"/>
            <a:ext cx="4876038" cy="4096512"/>
          </a:xfrm>
        </p:spPr>
        <p:txBody>
          <a:bodyPr>
            <a:normAutofit/>
          </a:bodyPr>
          <a:lstStyle>
            <a:lvl1pPr algn="ctr">
              <a:defRPr sz="3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DA33410F-8A90-47F6-BD39-4AC0E4358351}"/>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4" name="Footer Placeholder 3">
            <a:extLst>
              <a:ext uri="{FF2B5EF4-FFF2-40B4-BE49-F238E27FC236}">
                <a16:creationId xmlns:a16="http://schemas.microsoft.com/office/drawing/2014/main" xmlns="" id="{D1D819A9-F8DE-4E5C-AFC3-E0105ACD829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A4E25320-A12F-4F3E-8EC9-11292FF36BE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565932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57293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xmlns="" id="{736BF44D-E8DD-45FA-931D-CBCC67D57944}"/>
              </a:ext>
            </a:extLst>
          </p:cNvPr>
          <p:cNvSpPr/>
          <p:nvPr/>
        </p:nvSpPr>
        <p:spPr>
          <a:xfrm>
            <a:off x="1326075" y="-1"/>
            <a:ext cx="7817925"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057588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76C5A8FA-6B61-4934-AF55-C595090CA5DC}"/>
              </a:ext>
            </a:extLst>
          </p:cNvPr>
          <p:cNvSpPr/>
          <p:nvPr/>
        </p:nvSpPr>
        <p:spPr>
          <a:xfrm>
            <a:off x="3545046" y="0"/>
            <a:ext cx="5604286"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sz="1350" dirty="0">
              <a:solidFill>
                <a:schemeClr val="tx1"/>
              </a:solidFill>
            </a:endParaRPr>
          </a:p>
        </p:txBody>
      </p:sp>
      <p:sp>
        <p:nvSpPr>
          <p:cNvPr id="2" name="Title 1">
            <a:extLst>
              <a:ext uri="{FF2B5EF4-FFF2-40B4-BE49-F238E27FC236}">
                <a16:creationId xmlns:a16="http://schemas.microsoft.com/office/drawing/2014/main" xmlns="" id="{146AD042-DE90-4088-8A07-B9A64C2CE03E}"/>
              </a:ext>
            </a:extLst>
          </p:cNvPr>
          <p:cNvSpPr>
            <a:spLocks noGrp="1"/>
          </p:cNvSpPr>
          <p:nvPr>
            <p:ph type="title"/>
          </p:nvPr>
        </p:nvSpPr>
        <p:spPr>
          <a:xfrm>
            <a:off x="629841" y="640080"/>
            <a:ext cx="2914650" cy="2953512"/>
          </a:xfrm>
        </p:spPr>
        <p:txBody>
          <a:bodyPr anchor="b"/>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BF2FFC98-62A0-445A-BEDA-785BE925A1D8}"/>
              </a:ext>
            </a:extLst>
          </p:cNvPr>
          <p:cNvSpPr>
            <a:spLocks noGrp="1"/>
          </p:cNvSpPr>
          <p:nvPr>
            <p:ph idx="1"/>
          </p:nvPr>
        </p:nvSpPr>
        <p:spPr>
          <a:xfrm>
            <a:off x="5294376" y="640080"/>
            <a:ext cx="3367278" cy="5596128"/>
          </a:xfrm>
        </p:spPr>
        <p:txBody>
          <a:bodyPr anchor="ct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DB4D7827-8489-4EE4-88EE-16685FE6DE8A}"/>
              </a:ext>
            </a:extLst>
          </p:cNvPr>
          <p:cNvSpPr>
            <a:spLocks noGrp="1"/>
          </p:cNvSpPr>
          <p:nvPr>
            <p:ph type="body" sz="half" idx="2"/>
          </p:nvPr>
        </p:nvSpPr>
        <p:spPr>
          <a:xfrm>
            <a:off x="629841" y="3776472"/>
            <a:ext cx="2914650" cy="246888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8C33534F-EA91-4A50-B0F6-10D689E458EF}"/>
              </a:ext>
            </a:extLst>
          </p:cNvPr>
          <p:cNvSpPr>
            <a:spLocks noGrp="1"/>
          </p:cNvSpPr>
          <p:nvPr>
            <p:ph type="dt" sz="half" idx="10"/>
          </p:nvPr>
        </p:nvSpPr>
        <p:spPr/>
        <p:txBody>
          <a:bodyPr/>
          <a:lstStyle/>
          <a:p>
            <a:fld id="{3766EAB4-C89A-414B-BF06-1D094B5437F3}" type="datetimeFigureOut">
              <a:rPr lang="en-IN" smtClean="0"/>
              <a:pPr/>
              <a:t>10-02-2023</a:t>
            </a:fld>
            <a:endParaRPr lang="en-IN" dirty="0"/>
          </a:p>
        </p:txBody>
      </p:sp>
      <p:sp>
        <p:nvSpPr>
          <p:cNvPr id="6" name="Footer Placeholder 5">
            <a:extLst>
              <a:ext uri="{FF2B5EF4-FFF2-40B4-BE49-F238E27FC236}">
                <a16:creationId xmlns:a16="http://schemas.microsoft.com/office/drawing/2014/main" xmlns="" id="{6C20F3F7-8B4B-4015-AA9C-109D05B2F146}"/>
              </a:ext>
            </a:extLst>
          </p:cNvPr>
          <p:cNvSpPr>
            <a:spLocks noGrp="1"/>
          </p:cNvSpPr>
          <p:nvPr>
            <p:ph type="ftr" sz="quarter" idx="11"/>
          </p:nvPr>
        </p:nvSpPr>
        <p:spPr/>
        <p:txBody>
          <a:bodyPr/>
          <a:lstStyle>
            <a:lvl1pPr algn="l">
              <a:defRPr/>
            </a:lvl1pPr>
          </a:lstStyle>
          <a:p>
            <a:endParaRPr lang="en-IN" dirty="0"/>
          </a:p>
        </p:txBody>
      </p:sp>
      <p:sp>
        <p:nvSpPr>
          <p:cNvPr id="7" name="Slide Number Placeholder 6">
            <a:extLst>
              <a:ext uri="{FF2B5EF4-FFF2-40B4-BE49-F238E27FC236}">
                <a16:creationId xmlns:a16="http://schemas.microsoft.com/office/drawing/2014/main" xmlns="" id="{910B6EE2-78A1-4D01-87BE-A1487FBD271F}"/>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737941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8615C6B-1C98-4B1C-AB4B-1E1898E593B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8DFF97-B7FD-47F9-BC7F-DD4B4C5EA2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A1831D22-079E-43E3-86A4-BA12DB888C7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766EAB4-C89A-414B-BF06-1D094B5437F3}" type="datetimeFigureOut">
              <a:rPr lang="en-IN" smtClean="0"/>
              <a:pPr/>
              <a:t>10-02-2023</a:t>
            </a:fld>
            <a:endParaRPr lang="en-IN" dirty="0"/>
          </a:p>
        </p:txBody>
      </p:sp>
      <p:sp>
        <p:nvSpPr>
          <p:cNvPr id="5" name="Footer Placeholder 4">
            <a:extLst>
              <a:ext uri="{FF2B5EF4-FFF2-40B4-BE49-F238E27FC236}">
                <a16:creationId xmlns:a16="http://schemas.microsoft.com/office/drawing/2014/main" xmlns="" id="{A14C30A2-140B-4A5D-BEEC-C1314AF1F3F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xmlns="" id="{1B71BA8F-7826-496D-91F8-B3ECDF34DA7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127483164"/>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Lst>
  <p:txStyles>
    <p:titleStyle>
      <a:lvl1pPr algn="l" defTabSz="685800" rtl="0" eaLnBrk="1" latinLnBrk="0" hangingPunct="1">
        <a:lnSpc>
          <a:spcPct val="90000"/>
        </a:lnSpc>
        <a:spcBef>
          <a:spcPct val="0"/>
        </a:spcBef>
        <a:buNone/>
        <a:defRPr sz="3300" i="1"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8615C6B-1C98-4B1C-AB4B-1E1898E593B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8DFF97-B7FD-47F9-BC7F-DD4B4C5EA2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A1831D22-079E-43E3-86A4-BA12DB888C7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766EAB4-C89A-414B-BF06-1D094B5437F3}" type="datetimeFigureOut">
              <a:rPr lang="en-IN" smtClean="0"/>
              <a:pPr/>
              <a:t>10-02-2023</a:t>
            </a:fld>
            <a:endParaRPr lang="en-IN" dirty="0"/>
          </a:p>
        </p:txBody>
      </p:sp>
      <p:sp>
        <p:nvSpPr>
          <p:cNvPr id="5" name="Footer Placeholder 4">
            <a:extLst>
              <a:ext uri="{FF2B5EF4-FFF2-40B4-BE49-F238E27FC236}">
                <a16:creationId xmlns:a16="http://schemas.microsoft.com/office/drawing/2014/main" xmlns="" id="{A14C30A2-140B-4A5D-BEEC-C1314AF1F3F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xmlns="" id="{1B71BA8F-7826-496D-91F8-B3ECDF34DA7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511494957"/>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Lst>
  <p:txStyles>
    <p:titleStyle>
      <a:lvl1pPr algn="l" defTabSz="685800" rtl="0" eaLnBrk="1" latinLnBrk="0" hangingPunct="1">
        <a:lnSpc>
          <a:spcPct val="90000"/>
        </a:lnSpc>
        <a:spcBef>
          <a:spcPct val="0"/>
        </a:spcBef>
        <a:buNone/>
        <a:defRPr sz="3300" i="1"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8615C6B-1C98-4B1C-AB4B-1E1898E593B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8DFF97-B7FD-47F9-BC7F-DD4B4C5EA2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A1831D22-079E-43E3-86A4-BA12DB888C7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766EAB4-C89A-414B-BF06-1D094B5437F3}" type="datetimeFigureOut">
              <a:rPr lang="en-IN" smtClean="0"/>
              <a:pPr/>
              <a:t>10-02-2023</a:t>
            </a:fld>
            <a:endParaRPr lang="en-IN" dirty="0"/>
          </a:p>
        </p:txBody>
      </p:sp>
      <p:sp>
        <p:nvSpPr>
          <p:cNvPr id="5" name="Footer Placeholder 4">
            <a:extLst>
              <a:ext uri="{FF2B5EF4-FFF2-40B4-BE49-F238E27FC236}">
                <a16:creationId xmlns:a16="http://schemas.microsoft.com/office/drawing/2014/main" xmlns="" id="{A14C30A2-140B-4A5D-BEEC-C1314AF1F3F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xmlns="" id="{1B71BA8F-7826-496D-91F8-B3ECDF34DA7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876947145"/>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 id="2147484190" r:id="rId13"/>
  </p:sldLayoutIdLst>
  <p:txStyles>
    <p:titleStyle>
      <a:lvl1pPr algn="l" defTabSz="685800" rtl="0" eaLnBrk="1" latinLnBrk="0" hangingPunct="1">
        <a:lnSpc>
          <a:spcPct val="90000"/>
        </a:lnSpc>
        <a:spcBef>
          <a:spcPct val="0"/>
        </a:spcBef>
        <a:buNone/>
        <a:defRPr sz="3300" i="1"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66EAB4-C89A-414B-BF06-1D094B5437F3}" type="datetimeFigureOut">
              <a:rPr lang="en-IN" smtClean="0"/>
              <a:pPr/>
              <a:t>10-02-2023</a:t>
            </a:fld>
            <a:endParaRPr lang="en-IN"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469441576"/>
      </p:ext>
    </p:extLst>
  </p:cSld>
  <p:clrMap bg1="dk1" tx1="lt1" bg2="dk2" tx2="lt2" accent1="accent1" accent2="accent2" accent3="accent3" accent4="accent4" accent5="accent5" accent6="accent6" hlink="hlink" folHlink="folHlink"/>
  <p:sldLayoutIdLst>
    <p:sldLayoutId id="2147484413" r:id="rId1"/>
    <p:sldLayoutId id="2147484414" r:id="rId2"/>
    <p:sldLayoutId id="2147484415" r:id="rId3"/>
    <p:sldLayoutId id="2147484416" r:id="rId4"/>
    <p:sldLayoutId id="2147484417" r:id="rId5"/>
    <p:sldLayoutId id="2147484418" r:id="rId6"/>
    <p:sldLayoutId id="2147484419" r:id="rId7"/>
    <p:sldLayoutId id="2147484420" r:id="rId8"/>
    <p:sldLayoutId id="2147484421" r:id="rId9"/>
    <p:sldLayoutId id="2147484422" r:id="rId10"/>
    <p:sldLayoutId id="2147484423" r:id="rId11"/>
    <p:sldLayoutId id="2147484424" r:id="rId12"/>
    <p:sldLayoutId id="2147484425" r:id="rId13"/>
    <p:sldLayoutId id="2147484426" r:id="rId14"/>
    <p:sldLayoutId id="2147484427" r:id="rId15"/>
    <p:sldLayoutId id="2147484428" r:id="rId16"/>
    <p:sldLayoutId id="2147484429"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9.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9.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F9D7C3BA-7344-47F9-8C35-F9505B922E25}"/>
              </a:ext>
            </a:extLst>
          </p:cNvPr>
          <p:cNvSpPr/>
          <p:nvPr/>
        </p:nvSpPr>
        <p:spPr>
          <a:xfrm>
            <a:off x="2513519" y="650060"/>
            <a:ext cx="4469209" cy="461665"/>
          </a:xfrm>
          <a:prstGeom prst="rect">
            <a:avLst/>
          </a:prstGeom>
        </p:spPr>
        <p:txBody>
          <a:bodyPr wrap="square">
            <a:spAutoFit/>
          </a:bodyPr>
          <a:lstStyle/>
          <a:p>
            <a:pPr algn="ctr"/>
            <a:r>
              <a:rPr lang="en-US" sz="2400" b="1" dirty="0" smtClean="0">
                <a:latin typeface="Calibri" panose="020F0502020204030204" pitchFamily="34" charset="0"/>
                <a:cs typeface="Calibri" panose="020F0502020204030204" pitchFamily="34" charset="0"/>
              </a:rPr>
              <a:t>A </a:t>
            </a:r>
            <a:r>
              <a:rPr lang="en-US" sz="2400" b="1" dirty="0">
                <a:latin typeface="Calibri" panose="020F0502020204030204" pitchFamily="34" charset="0"/>
                <a:cs typeface="Calibri" panose="020F0502020204030204" pitchFamily="34" charset="0"/>
              </a:rPr>
              <a:t>Project Presentation </a:t>
            </a:r>
            <a:r>
              <a:rPr lang="en-US" sz="2400" b="1" dirty="0" smtClean="0">
                <a:latin typeface="Calibri" panose="020F0502020204030204" pitchFamily="34" charset="0"/>
                <a:cs typeface="Calibri" panose="020F0502020204030204" pitchFamily="34" charset="0"/>
              </a:rPr>
              <a:t>on</a:t>
            </a:r>
            <a:endParaRPr lang="en-IN" sz="2000"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xmlns="" id="{79448CE6-8EC4-4E1D-AE4D-5AF4A7C4DF47}"/>
              </a:ext>
            </a:extLst>
          </p:cNvPr>
          <p:cNvSpPr/>
          <p:nvPr/>
        </p:nvSpPr>
        <p:spPr>
          <a:xfrm>
            <a:off x="1324758" y="1412301"/>
            <a:ext cx="6846729" cy="646331"/>
          </a:xfrm>
          <a:prstGeom prst="rect">
            <a:avLst/>
          </a:prstGeom>
        </p:spPr>
        <p:txBody>
          <a:bodyPr wrap="square">
            <a:spAutoFit/>
          </a:bodyPr>
          <a:lstStyle/>
          <a:p>
            <a:pPr algn="ctr"/>
            <a:r>
              <a:rPr lang="en-US" sz="3600" b="1" dirty="0" smtClean="0">
                <a:latin typeface="Calibri" panose="020F0502020204030204" pitchFamily="34" charset="0"/>
                <a:cs typeface="Calibri" panose="020F0502020204030204" pitchFamily="34" charset="0"/>
              </a:rPr>
              <a:t>BOOK RECOMMENDATION SYSTEM</a:t>
            </a:r>
            <a:endParaRPr lang="en-IN" sz="3600" b="1" dirty="0">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xmlns="" id="{66E6186B-D6A1-45B5-88F0-15DEE44258B7}"/>
              </a:ext>
            </a:extLst>
          </p:cNvPr>
          <p:cNvSpPr/>
          <p:nvPr/>
        </p:nvSpPr>
        <p:spPr>
          <a:xfrm>
            <a:off x="467544" y="2755574"/>
            <a:ext cx="5760640" cy="3416320"/>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Presented  by</a:t>
            </a:r>
          </a:p>
          <a:p>
            <a:endParaRPr lang="en-IN" sz="2400" i="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Arunima K</a:t>
            </a: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Aswathi Suraj Nair</a:t>
            </a: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Dinesh B Sawale</a:t>
            </a: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Kushal Hiralal Niveriya </a:t>
            </a: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Milind Dattatray Mali </a:t>
            </a: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Spoorthy </a:t>
            </a:r>
            <a:r>
              <a:rPr lang="en-IN" sz="2400" dirty="0" smtClean="0">
                <a:latin typeface="Calibri" panose="020F0502020204030204" pitchFamily="34" charset="0"/>
                <a:cs typeface="Calibri" panose="020F0502020204030204" pitchFamily="34" charset="0"/>
              </a:rPr>
              <a:t>V </a:t>
            </a:r>
            <a:r>
              <a:rPr lang="en-IN" sz="2400" dirty="0" smtClean="0">
                <a:latin typeface="Calibri" panose="020F0502020204030204" pitchFamily="34" charset="0"/>
                <a:cs typeface="Calibri" panose="020F0502020204030204" pitchFamily="34" charset="0"/>
                <a:sym typeface="Wingdings" panose="05000000000000000000" pitchFamily="2" charset="2"/>
              </a:rPr>
              <a:t></a:t>
            </a:r>
            <a:endParaRPr lang="en-IN"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sz="2400"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xmlns="" id="{FC1A7F82-4ED2-4B50-8C23-F995B4407EA8}"/>
              </a:ext>
            </a:extLst>
          </p:cNvPr>
          <p:cNvSpPr/>
          <p:nvPr/>
        </p:nvSpPr>
        <p:spPr>
          <a:xfrm>
            <a:off x="6228184" y="118142"/>
            <a:ext cx="3000396" cy="830997"/>
          </a:xfrm>
          <a:prstGeom prst="rect">
            <a:avLst/>
          </a:prstGeom>
        </p:spPr>
        <p:txBody>
          <a:bodyPr wrap="square">
            <a:spAutoFit/>
          </a:bodyPr>
          <a:lstStyle/>
          <a:p>
            <a:pPr>
              <a:buFont typeface="Arial" pitchFamily="34" charset="0"/>
              <a:buChar char="•"/>
            </a:pPr>
            <a:endParaRPr lang="en-US" sz="1600" dirty="0"/>
          </a:p>
          <a:p>
            <a:r>
              <a:rPr lang="en-US" sz="1600" b="1" dirty="0"/>
              <a:t>                     ExcelR Solutions </a:t>
            </a:r>
            <a:endParaRPr lang="en-IN" sz="1600" b="1" kern="0" dirty="0"/>
          </a:p>
          <a:p>
            <a:pPr>
              <a:buFont typeface="Arial" pitchFamily="34" charset="0"/>
              <a:buChar char="•"/>
            </a:pPr>
            <a:endParaRPr lang="en-IN" sz="1600" dirty="0"/>
          </a:p>
        </p:txBody>
      </p:sp>
      <p:sp>
        <p:nvSpPr>
          <p:cNvPr id="3" name="TextBox 2">
            <a:extLst>
              <a:ext uri="{FF2B5EF4-FFF2-40B4-BE49-F238E27FC236}">
                <a16:creationId xmlns:a16="http://schemas.microsoft.com/office/drawing/2014/main" xmlns="" id="{5B1282A2-7F60-49B9-921C-9A8D9C1A864B}"/>
              </a:ext>
            </a:extLst>
          </p:cNvPr>
          <p:cNvSpPr txBox="1"/>
          <p:nvPr/>
        </p:nvSpPr>
        <p:spPr>
          <a:xfrm>
            <a:off x="683568" y="611265"/>
            <a:ext cx="7566809" cy="67710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836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7" y="116632"/>
            <a:ext cx="5112568" cy="354909"/>
          </a:xfrm>
        </p:spPr>
        <p:txBody>
          <a:bodyPr>
            <a:normAutofit fontScale="90000"/>
          </a:bodyPr>
          <a:lstStyle/>
          <a:p>
            <a:r>
              <a:rPr lang="en-US" b="1" dirty="0" smtClean="0"/>
              <a:t>users</a:t>
            </a:r>
            <a:endParaRPr lang="en-US" dirty="0"/>
          </a:p>
        </p:txBody>
      </p:sp>
      <p:sp>
        <p:nvSpPr>
          <p:cNvPr id="3" name="Content Placeholder 2"/>
          <p:cNvSpPr>
            <a:spLocks noGrp="1"/>
          </p:cNvSpPr>
          <p:nvPr>
            <p:ph idx="1"/>
          </p:nvPr>
        </p:nvSpPr>
        <p:spPr>
          <a:xfrm>
            <a:off x="191217" y="471541"/>
            <a:ext cx="8284332" cy="2808542"/>
          </a:xfrm>
        </p:spPr>
        <p:txBody>
          <a:bodyPr/>
          <a:lstStyle/>
          <a:p>
            <a:r>
              <a:rPr lang="en-US" dirty="0" smtClean="0"/>
              <a:t>State and City columns are dropped from the users dataset because it was not necessary. </a:t>
            </a:r>
          </a:p>
          <a:p>
            <a:r>
              <a:rPr lang="en-US" dirty="0" smtClean="0"/>
              <a:t>There are no duplicate values in the users dataset.</a:t>
            </a:r>
          </a:p>
          <a:p>
            <a:r>
              <a:rPr lang="en-US" dirty="0" smtClean="0"/>
              <a:t>Later we checked the missing values in the users data, almost 40% data of the age column is missing</a:t>
            </a:r>
          </a:p>
          <a:p>
            <a:r>
              <a:rPr lang="en-US" dirty="0" smtClean="0"/>
              <a:t>We observed that the maximum age in the age column is 244 which is certainly outlier.</a:t>
            </a:r>
          </a:p>
        </p:txBody>
      </p:sp>
      <p:pic>
        <p:nvPicPr>
          <p:cNvPr id="4" name="Picture 3"/>
          <p:cNvPicPr>
            <a:picLocks noChangeAspect="1"/>
          </p:cNvPicPr>
          <p:nvPr/>
        </p:nvPicPr>
        <p:blipFill>
          <a:blip r:embed="rId2"/>
          <a:stretch>
            <a:fillRect/>
          </a:stretch>
        </p:blipFill>
        <p:spPr>
          <a:xfrm>
            <a:off x="1403648" y="3068960"/>
            <a:ext cx="6367918" cy="338927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 have replaced the outliers in the age column with mean values.</a:t>
            </a:r>
          </a:p>
          <a:p>
            <a:r>
              <a:rPr lang="en-US" dirty="0" smtClean="0"/>
              <a:t>After imputation 0 percentage of missing values are found.</a:t>
            </a:r>
          </a:p>
          <a:p>
            <a:r>
              <a:rPr lang="en-US" dirty="0" smtClean="0"/>
              <a:t>Later we defined the age group of users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2" name="Picture 1"/>
          <p:cNvPicPr>
            <a:picLocks noChangeAspect="1"/>
          </p:cNvPicPr>
          <p:nvPr/>
        </p:nvPicPr>
        <p:blipFill>
          <a:blip r:embed="rId2"/>
          <a:stretch>
            <a:fillRect/>
          </a:stretch>
        </p:blipFill>
        <p:spPr>
          <a:xfrm>
            <a:off x="179513" y="2285992"/>
            <a:ext cx="4176464" cy="3286148"/>
          </a:xfrm>
          <a:prstGeom prst="rect">
            <a:avLst/>
          </a:prstGeom>
        </p:spPr>
      </p:pic>
      <p:pic>
        <p:nvPicPr>
          <p:cNvPr id="7" name="Picture 6"/>
          <p:cNvPicPr>
            <a:picLocks noChangeAspect="1"/>
          </p:cNvPicPr>
          <p:nvPr/>
        </p:nvPicPr>
        <p:blipFill>
          <a:blip r:embed="rId3"/>
          <a:stretch>
            <a:fillRect/>
          </a:stretch>
        </p:blipFill>
        <p:spPr>
          <a:xfrm>
            <a:off x="4499992" y="2285992"/>
            <a:ext cx="4486901" cy="328614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7772400" cy="1718980"/>
          </a:xfrm>
        </p:spPr>
        <p:txBody>
          <a:bodyPr/>
          <a:lstStyle/>
          <a:p>
            <a:r>
              <a:rPr lang="en-US" dirty="0" smtClean="0"/>
              <a:t>Here we can observe the maximum number of users in the countries through bar chart.</a:t>
            </a:r>
          </a:p>
          <a:p>
            <a:r>
              <a:rPr lang="en-US" dirty="0" smtClean="0"/>
              <a:t>The USA has more number of users among all countries.</a:t>
            </a:r>
          </a:p>
          <a:p>
            <a:endParaRPr lang="en-US" dirty="0"/>
          </a:p>
        </p:txBody>
      </p:sp>
      <p:pic>
        <p:nvPicPr>
          <p:cNvPr id="2" name="Picture 1"/>
          <p:cNvPicPr>
            <a:picLocks noChangeAspect="1"/>
          </p:cNvPicPr>
          <p:nvPr/>
        </p:nvPicPr>
        <p:blipFill>
          <a:blip r:embed="rId2"/>
          <a:stretch>
            <a:fillRect/>
          </a:stretch>
        </p:blipFill>
        <p:spPr>
          <a:xfrm>
            <a:off x="1547664" y="1556792"/>
            <a:ext cx="5616624" cy="462408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6186502" cy="604821"/>
          </a:xfrm>
        </p:spPr>
        <p:txBody>
          <a:bodyPr>
            <a:normAutofit/>
          </a:bodyPr>
          <a:lstStyle/>
          <a:p>
            <a:r>
              <a:rPr lang="en-US" b="1" dirty="0" smtClean="0"/>
              <a:t>RATING DATA</a:t>
            </a:r>
            <a:endParaRPr lang="en-US" b="1" dirty="0"/>
          </a:p>
        </p:txBody>
      </p:sp>
      <p:sp>
        <p:nvSpPr>
          <p:cNvPr id="3" name="Content Placeholder 2"/>
          <p:cNvSpPr>
            <a:spLocks noGrp="1"/>
          </p:cNvSpPr>
          <p:nvPr>
            <p:ph idx="1"/>
          </p:nvPr>
        </p:nvSpPr>
        <p:spPr/>
        <p:txBody>
          <a:bodyPr/>
          <a:lstStyle/>
          <a:p>
            <a:r>
              <a:rPr lang="en-US" dirty="0" smtClean="0"/>
              <a:t>There are no null values in the ratings dataset.</a:t>
            </a:r>
          </a:p>
          <a:p>
            <a:r>
              <a:rPr lang="en-US" dirty="0" smtClean="0"/>
              <a:t>There are no duplicate values.</a:t>
            </a:r>
          </a:p>
          <a:p>
            <a:r>
              <a:rPr lang="en-US" dirty="0" smtClean="0"/>
              <a:t>Number of unique userID is 105283 and number of unique ratings is 340556. This means that many users are buying multiple books. Also some books are really famous and hence are bought by multiple users.</a:t>
            </a:r>
          </a:p>
          <a:p>
            <a:r>
              <a:rPr lang="en-US" dirty="0" smtClean="0"/>
              <a:t>We have seen 10 most popular books through rating data, which includes both implicit and explicit rating.</a:t>
            </a:r>
          </a:p>
          <a:p>
            <a:r>
              <a:rPr lang="en-US" dirty="0" smtClean="0"/>
              <a:t>We only need most popular explicitely rated books.</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643042" y="3857629"/>
            <a:ext cx="4929221" cy="279801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004" y="476672"/>
            <a:ext cx="7772400" cy="676259"/>
          </a:xfrm>
        </p:spPr>
        <p:txBody>
          <a:bodyPr/>
          <a:lstStyle/>
          <a:p>
            <a:r>
              <a:rPr lang="en-US" b="1" dirty="0" smtClean="0"/>
              <a:t>Merging  the  dataset</a:t>
            </a:r>
            <a:endParaRPr lang="en-US" b="1" dirty="0"/>
          </a:p>
        </p:txBody>
      </p:sp>
      <p:sp>
        <p:nvSpPr>
          <p:cNvPr id="3" name="Content Placeholder 2"/>
          <p:cNvSpPr>
            <a:spLocks noGrp="1"/>
          </p:cNvSpPr>
          <p:nvPr>
            <p:ph idx="1"/>
          </p:nvPr>
        </p:nvSpPr>
        <p:spPr>
          <a:xfrm>
            <a:off x="377004" y="1484784"/>
            <a:ext cx="6707088" cy="3464860"/>
          </a:xfrm>
        </p:spPr>
        <p:txBody>
          <a:bodyPr/>
          <a:lstStyle/>
          <a:p>
            <a:r>
              <a:rPr lang="en-US" sz="2000" dirty="0" smtClean="0"/>
              <a:t>for the rating dataset, we are only taking the explicit rating dataset.</a:t>
            </a:r>
          </a:p>
          <a:p>
            <a:r>
              <a:rPr lang="en-US" sz="2000" dirty="0" smtClean="0"/>
              <a:t>shape of the merged dataframe is (377892, 13).</a:t>
            </a:r>
          </a:p>
          <a:p>
            <a:r>
              <a:rPr lang="en-US" sz="2000" dirty="0" smtClean="0"/>
              <a:t>There are no null values found in the dataframe.</a:t>
            </a:r>
          </a:p>
          <a:p>
            <a:r>
              <a:rPr lang="en-US" sz="2000" dirty="0" smtClean="0"/>
              <a:t>Number of users who have rated the books are 67063.</a:t>
            </a:r>
          </a:p>
          <a:p>
            <a:r>
              <a:rPr lang="en-US" sz="2000" dirty="0" smtClean="0"/>
              <a:t>Number of books in the dataframe are 146930.</a:t>
            </a:r>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2471726" cy="604821"/>
          </a:xfrm>
        </p:spPr>
        <p:txBody>
          <a:bodyPr>
            <a:normAutofit/>
          </a:bodyPr>
          <a:lstStyle/>
          <a:p>
            <a:r>
              <a:rPr lang="en-US" b="1" dirty="0" smtClean="0"/>
              <a:t>EDA</a:t>
            </a:r>
            <a:endParaRPr lang="en-US" b="1" dirty="0"/>
          </a:p>
        </p:txBody>
      </p:sp>
      <p:sp>
        <p:nvSpPr>
          <p:cNvPr id="3" name="Content Placeholder 2"/>
          <p:cNvSpPr>
            <a:spLocks noGrp="1"/>
          </p:cNvSpPr>
          <p:nvPr>
            <p:ph idx="1"/>
          </p:nvPr>
        </p:nvSpPr>
        <p:spPr>
          <a:xfrm>
            <a:off x="411247" y="819111"/>
            <a:ext cx="7772400" cy="638859"/>
          </a:xfrm>
        </p:spPr>
        <p:txBody>
          <a:bodyPr>
            <a:normAutofit/>
          </a:bodyPr>
          <a:lstStyle/>
          <a:p>
            <a:pPr>
              <a:buNone/>
            </a:pPr>
            <a:r>
              <a:rPr lang="en-US" sz="2000" dirty="0" smtClean="0"/>
              <a:t>The best selling authors are </a:t>
            </a:r>
          </a:p>
        </p:txBody>
      </p:sp>
      <p:pic>
        <p:nvPicPr>
          <p:cNvPr id="4" name="Picture 3"/>
          <p:cNvPicPr>
            <a:picLocks noChangeAspect="1"/>
          </p:cNvPicPr>
          <p:nvPr/>
        </p:nvPicPr>
        <p:blipFill>
          <a:blip r:embed="rId2"/>
          <a:stretch>
            <a:fillRect/>
          </a:stretch>
        </p:blipFill>
        <p:spPr>
          <a:xfrm>
            <a:off x="683568" y="1457970"/>
            <a:ext cx="7820337" cy="4307940"/>
          </a:xfrm>
          <a:prstGeom prst="rect">
            <a:avLst/>
          </a:prstGeom>
        </p:spPr>
      </p:pic>
      <p:sp>
        <p:nvSpPr>
          <p:cNvPr id="5" name="Content Placeholder 2"/>
          <p:cNvSpPr txBox="1">
            <a:spLocks/>
          </p:cNvSpPr>
          <p:nvPr/>
        </p:nvSpPr>
        <p:spPr>
          <a:xfrm>
            <a:off x="683568" y="5949280"/>
            <a:ext cx="7772400" cy="63885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Arial"/>
              <a:buNone/>
            </a:pPr>
            <a:r>
              <a:rPr lang="en-US" sz="2000" dirty="0" smtClean="0"/>
              <a:t>The best selling authors is “Stephen King”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209" y="548680"/>
            <a:ext cx="7772400" cy="628122"/>
          </a:xfrm>
        </p:spPr>
        <p:txBody>
          <a:bodyPr>
            <a:normAutofit/>
          </a:bodyPr>
          <a:lstStyle/>
          <a:p>
            <a:pPr>
              <a:buNone/>
            </a:pPr>
            <a:r>
              <a:rPr lang="en-US" sz="2000" b="1" dirty="0" smtClean="0"/>
              <a:t>Top selling books are</a:t>
            </a:r>
          </a:p>
        </p:txBody>
      </p:sp>
      <p:pic>
        <p:nvPicPr>
          <p:cNvPr id="4" name="Picture 3"/>
          <p:cNvPicPr>
            <a:picLocks noChangeAspect="1"/>
          </p:cNvPicPr>
          <p:nvPr/>
        </p:nvPicPr>
        <p:blipFill>
          <a:blip r:embed="rId2"/>
          <a:stretch>
            <a:fillRect/>
          </a:stretch>
        </p:blipFill>
        <p:spPr>
          <a:xfrm>
            <a:off x="467544" y="1204567"/>
            <a:ext cx="7989314" cy="4522254"/>
          </a:xfrm>
          <a:prstGeom prst="rect">
            <a:avLst/>
          </a:prstGeom>
        </p:spPr>
      </p:pic>
      <p:sp>
        <p:nvSpPr>
          <p:cNvPr id="5" name="Content Placeholder 2"/>
          <p:cNvSpPr txBox="1">
            <a:spLocks/>
          </p:cNvSpPr>
          <p:nvPr/>
        </p:nvSpPr>
        <p:spPr>
          <a:xfrm>
            <a:off x="442809" y="5949280"/>
            <a:ext cx="7772400" cy="62812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Arial"/>
              <a:buNone/>
            </a:pPr>
            <a:r>
              <a:rPr lang="en-US" sz="2000" b="1" dirty="0" smtClean="0"/>
              <a:t>“The Lovely Bones : A Novel” is highest selling book</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592" y="5848656"/>
            <a:ext cx="7772400" cy="553834"/>
          </a:xfrm>
        </p:spPr>
        <p:txBody>
          <a:bodyPr>
            <a:normAutofit/>
          </a:bodyPr>
          <a:lstStyle/>
          <a:p>
            <a:pPr>
              <a:buNone/>
            </a:pPr>
            <a:r>
              <a:rPr lang="en-US" sz="2000" b="1" dirty="0" smtClean="0"/>
              <a:t>“The Lovely Bones :A Novel” is also high rated books globally.</a:t>
            </a:r>
          </a:p>
        </p:txBody>
      </p:sp>
      <p:pic>
        <p:nvPicPr>
          <p:cNvPr id="4" name="Picture 3"/>
          <p:cNvPicPr>
            <a:picLocks noChangeAspect="1"/>
          </p:cNvPicPr>
          <p:nvPr/>
        </p:nvPicPr>
        <p:blipFill>
          <a:blip r:embed="rId2"/>
          <a:stretch>
            <a:fillRect/>
          </a:stretch>
        </p:blipFill>
        <p:spPr>
          <a:xfrm>
            <a:off x="451592" y="1211525"/>
            <a:ext cx="8176510" cy="4536504"/>
          </a:xfrm>
          <a:prstGeom prst="rect">
            <a:avLst/>
          </a:prstGeom>
        </p:spPr>
      </p:pic>
      <p:sp>
        <p:nvSpPr>
          <p:cNvPr id="5" name="Content Placeholder 2"/>
          <p:cNvSpPr txBox="1">
            <a:spLocks/>
          </p:cNvSpPr>
          <p:nvPr/>
        </p:nvSpPr>
        <p:spPr>
          <a:xfrm>
            <a:off x="572289" y="557064"/>
            <a:ext cx="7772400" cy="553834"/>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Arial"/>
              <a:buNone/>
            </a:pPr>
            <a:r>
              <a:rPr lang="en-US" sz="2000" b="1" smtClean="0"/>
              <a:t>Top rated books are</a:t>
            </a:r>
            <a:endParaRPr lang="en-US" sz="2000"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9980" t="48511" r="46039" b="16725"/>
          <a:stretch/>
        </p:blipFill>
        <p:spPr>
          <a:xfrm>
            <a:off x="501316" y="1052736"/>
            <a:ext cx="8132668" cy="4608512"/>
          </a:xfrm>
        </p:spPr>
      </p:pic>
      <p:sp>
        <p:nvSpPr>
          <p:cNvPr id="5" name="TextBox 4"/>
          <p:cNvSpPr txBox="1"/>
          <p:nvPr/>
        </p:nvSpPr>
        <p:spPr>
          <a:xfrm>
            <a:off x="395536" y="5940278"/>
            <a:ext cx="7848872" cy="369332"/>
          </a:xfrm>
          <a:prstGeom prst="rect">
            <a:avLst/>
          </a:prstGeom>
          <a:noFill/>
        </p:spPr>
        <p:txBody>
          <a:bodyPr wrap="square" rtlCol="0">
            <a:spAutoFit/>
          </a:bodyPr>
          <a:lstStyle/>
          <a:p>
            <a:pPr marL="285750" indent="-285750">
              <a:buFont typeface="Wingdings" panose="05000000000000000000" pitchFamily="2" charset="2"/>
              <a:buChar char="Ø"/>
            </a:pPr>
            <a:r>
              <a:rPr lang="en-IN" b="1" dirty="0" smtClean="0"/>
              <a:t>Above listed are top 10 books having highest average ratings</a:t>
            </a:r>
            <a:endParaRPr lang="en-IN" b="1" dirty="0"/>
          </a:p>
        </p:txBody>
      </p:sp>
      <p:sp>
        <p:nvSpPr>
          <p:cNvPr id="3" name="TextBox 2"/>
          <p:cNvSpPr txBox="1"/>
          <p:nvPr/>
        </p:nvSpPr>
        <p:spPr>
          <a:xfrm>
            <a:off x="395536" y="476672"/>
            <a:ext cx="6542730" cy="369332"/>
          </a:xfrm>
          <a:prstGeom prst="rect">
            <a:avLst/>
          </a:prstGeom>
          <a:noFill/>
        </p:spPr>
        <p:txBody>
          <a:bodyPr wrap="square" rtlCol="0">
            <a:spAutoFit/>
          </a:bodyPr>
          <a:lstStyle/>
          <a:p>
            <a:r>
              <a:rPr lang="en-US" b="1" dirty="0" smtClean="0"/>
              <a:t>Books having highest Average Rating</a:t>
            </a:r>
            <a:endParaRPr lang="en-US" b="1" dirty="0"/>
          </a:p>
        </p:txBody>
      </p:sp>
    </p:spTree>
    <p:extLst>
      <p:ext uri="{BB962C8B-B14F-4D97-AF65-F5344CB8AC3E}">
        <p14:creationId xmlns:p14="http://schemas.microsoft.com/office/powerpoint/2010/main" val="3365538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6900" t="37249" r="32048" b="23291"/>
          <a:stretch/>
        </p:blipFill>
        <p:spPr>
          <a:xfrm>
            <a:off x="395536" y="1340768"/>
            <a:ext cx="8252552" cy="4464496"/>
          </a:xfrm>
        </p:spPr>
      </p:pic>
      <p:sp>
        <p:nvSpPr>
          <p:cNvPr id="5" name="TextBox 4"/>
          <p:cNvSpPr txBox="1"/>
          <p:nvPr/>
        </p:nvSpPr>
        <p:spPr>
          <a:xfrm>
            <a:off x="395536" y="476672"/>
            <a:ext cx="7416824" cy="400110"/>
          </a:xfrm>
          <a:prstGeom prst="rect">
            <a:avLst/>
          </a:prstGeom>
          <a:noFill/>
        </p:spPr>
        <p:txBody>
          <a:bodyPr wrap="square" rtlCol="0">
            <a:spAutoFit/>
          </a:bodyPr>
          <a:lstStyle/>
          <a:p>
            <a:r>
              <a:rPr lang="en-US" sz="2000" b="1" dirty="0" smtClean="0"/>
              <a:t>Most read book Top 10 users countries</a:t>
            </a:r>
            <a:endParaRPr lang="en-US" sz="2000" b="1" dirty="0"/>
          </a:p>
        </p:txBody>
      </p:sp>
    </p:spTree>
    <p:extLst>
      <p:ext uri="{BB962C8B-B14F-4D97-AF65-F5344CB8AC3E}">
        <p14:creationId xmlns:p14="http://schemas.microsoft.com/office/powerpoint/2010/main" val="2898199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913" y="188640"/>
            <a:ext cx="3393247" cy="1143000"/>
          </a:xfrm>
        </p:spPr>
        <p:txBody>
          <a:bodyPr>
            <a:normAutofit/>
          </a:bodyPr>
          <a:lstStyle/>
          <a:p>
            <a:pPr algn="ctr"/>
            <a:r>
              <a:rPr lang="en-IN" sz="3200" dirty="0">
                <a:solidFill>
                  <a:schemeClr val="tx1"/>
                </a:solidFill>
                <a:latin typeface="+mn-lt"/>
              </a:rPr>
              <a:t>                       </a:t>
            </a:r>
            <a:r>
              <a:rPr lang="en-IN" sz="3200" b="1" i="0" dirty="0">
                <a:latin typeface="+mn-lt"/>
                <a:cs typeface="Times New Roman" panose="02020603050405020304" pitchFamily="18" charset="0"/>
              </a:rPr>
              <a:t>CONTENTS</a:t>
            </a:r>
          </a:p>
        </p:txBody>
      </p:sp>
      <p:sp>
        <p:nvSpPr>
          <p:cNvPr id="3" name="Content Placeholder 2"/>
          <p:cNvSpPr>
            <a:spLocks noGrp="1"/>
          </p:cNvSpPr>
          <p:nvPr>
            <p:ph idx="1"/>
          </p:nvPr>
        </p:nvSpPr>
        <p:spPr>
          <a:xfrm>
            <a:off x="539552" y="1484784"/>
            <a:ext cx="7128792" cy="4320480"/>
          </a:xfrm>
        </p:spPr>
        <p:txBody>
          <a:bodyPr>
            <a:normAutofit lnSpcReduction="10000"/>
          </a:bodyPr>
          <a:lstStyle/>
          <a:p>
            <a:pPr marL="114300" indent="0">
              <a:buClrTx/>
              <a:buNone/>
            </a:pPr>
            <a:r>
              <a:rPr lang="en-IN" dirty="0">
                <a:cs typeface="Times New Roman" pitchFamily="18" charset="0"/>
              </a:rPr>
              <a:t> </a:t>
            </a:r>
            <a:endParaRPr lang="en-IN" sz="2000" dirty="0">
              <a:cs typeface="Times New Roman" panose="02020603050405020304" pitchFamily="18" charset="0"/>
            </a:endParaRPr>
          </a:p>
          <a:p>
            <a:pPr marL="514350" indent="-514350">
              <a:buClrTx/>
              <a:buFont typeface="+mj-lt"/>
              <a:buAutoNum type="romanLcPeriod"/>
            </a:pPr>
            <a:r>
              <a:rPr lang="en-US" sz="2400" dirty="0" smtClean="0">
                <a:cs typeface="Times New Roman" pitchFamily="18" charset="0"/>
              </a:rPr>
              <a:t>PROBLEM STATEMENT</a:t>
            </a:r>
            <a:endParaRPr lang="en-US" sz="2400" dirty="0">
              <a:cs typeface="Times New Roman" pitchFamily="18" charset="0"/>
            </a:endParaRPr>
          </a:p>
          <a:p>
            <a:pPr marL="514350" indent="-514350">
              <a:buClrTx/>
              <a:buFont typeface="+mj-lt"/>
              <a:buAutoNum type="romanLcPeriod"/>
            </a:pPr>
            <a:r>
              <a:rPr lang="en-US" sz="2400" dirty="0" smtClean="0">
                <a:cs typeface="Times New Roman" pitchFamily="18" charset="0"/>
              </a:rPr>
              <a:t>DATA OVERVIEW</a:t>
            </a:r>
            <a:endParaRPr lang="en-US" sz="2400" dirty="0">
              <a:cs typeface="Times New Roman" pitchFamily="18" charset="0"/>
            </a:endParaRPr>
          </a:p>
          <a:p>
            <a:pPr marL="514350" indent="-514350">
              <a:buClrTx/>
              <a:buFont typeface="+mj-lt"/>
              <a:buAutoNum type="romanLcPeriod"/>
            </a:pPr>
            <a:r>
              <a:rPr lang="en-US" sz="2400" dirty="0" smtClean="0">
                <a:cs typeface="Times New Roman" pitchFamily="18" charset="0"/>
              </a:rPr>
              <a:t>DATA PREPROCESSING</a:t>
            </a:r>
            <a:endParaRPr lang="en-US" sz="2400" dirty="0">
              <a:cs typeface="Times New Roman" pitchFamily="18" charset="0"/>
            </a:endParaRPr>
          </a:p>
          <a:p>
            <a:pPr marL="514350" indent="-514350">
              <a:buClrTx/>
              <a:buFont typeface="+mj-lt"/>
              <a:buAutoNum type="romanLcPeriod"/>
            </a:pPr>
            <a:r>
              <a:rPr lang="en-US" sz="2400" dirty="0" smtClean="0">
                <a:cs typeface="Times New Roman" pitchFamily="18" charset="0"/>
              </a:rPr>
              <a:t>EXPLORATORY DATA </a:t>
            </a:r>
            <a:r>
              <a:rPr lang="en-US" sz="2400" dirty="0" smtClean="0">
                <a:cs typeface="Times New Roman" pitchFamily="18" charset="0"/>
              </a:rPr>
              <a:t>ANALYSIS</a:t>
            </a:r>
          </a:p>
          <a:p>
            <a:pPr marL="514350" indent="-514350">
              <a:buClrTx/>
              <a:buFont typeface="+mj-lt"/>
              <a:buAutoNum type="romanLcPeriod"/>
            </a:pPr>
            <a:r>
              <a:rPr lang="en-US" sz="2400" dirty="0" smtClean="0">
                <a:cs typeface="Times New Roman" pitchFamily="18" charset="0"/>
              </a:rPr>
              <a:t>CONCLUSION BASED ON EDA</a:t>
            </a:r>
          </a:p>
          <a:p>
            <a:pPr marL="514350" indent="-514350">
              <a:buClrTx/>
              <a:buFont typeface="+mj-lt"/>
              <a:buAutoNum type="romanLcPeriod"/>
            </a:pPr>
            <a:r>
              <a:rPr lang="en-US" sz="2400" dirty="0" smtClean="0">
                <a:cs typeface="Times New Roman" pitchFamily="18" charset="0"/>
              </a:rPr>
              <a:t>MODEL BUILDING</a:t>
            </a:r>
          </a:p>
          <a:p>
            <a:pPr marL="514350" indent="-514350">
              <a:buClrTx/>
              <a:buFont typeface="+mj-lt"/>
              <a:buAutoNum type="romanLcPeriod"/>
            </a:pPr>
            <a:r>
              <a:rPr lang="en-US" sz="2400" dirty="0" smtClean="0">
                <a:cs typeface="Times New Roman" pitchFamily="18" charset="0"/>
              </a:rPr>
              <a:t>EVALUATION </a:t>
            </a:r>
          </a:p>
          <a:p>
            <a:pPr marL="514350" indent="-514350">
              <a:buClrTx/>
              <a:buFont typeface="+mj-lt"/>
              <a:buAutoNum type="romanLcPeriod"/>
            </a:pPr>
            <a:r>
              <a:rPr lang="en-US" sz="2400" dirty="0" smtClean="0">
                <a:cs typeface="Times New Roman" pitchFamily="18" charset="0"/>
              </a:rPr>
              <a:t>DEPLOYMENT OF MODEL</a:t>
            </a:r>
            <a:endParaRPr lang="en-US" sz="2000" dirty="0">
              <a:latin typeface="Times New Roman" pitchFamily="18" charset="0"/>
              <a:cs typeface="Times New Roman" pitchFamily="18" charset="0"/>
            </a:endParaRPr>
          </a:p>
          <a:p>
            <a:pPr marL="114300" indent="0">
              <a:buClrTx/>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6303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67544" y="548680"/>
            <a:ext cx="7920880" cy="400110"/>
          </a:xfrm>
          <a:prstGeom prst="rect">
            <a:avLst/>
          </a:prstGeom>
          <a:noFill/>
        </p:spPr>
        <p:txBody>
          <a:bodyPr wrap="square" rtlCol="0">
            <a:spAutoFit/>
          </a:bodyPr>
          <a:lstStyle/>
          <a:p>
            <a:r>
              <a:rPr lang="en-US" sz="2000" b="1" dirty="0" smtClean="0"/>
              <a:t>Top Rated </a:t>
            </a:r>
            <a:r>
              <a:rPr lang="en-US" sz="2000" b="1" dirty="0"/>
              <a:t>book Top 10 users </a:t>
            </a:r>
            <a:r>
              <a:rPr lang="en-US" sz="2000" b="1" dirty="0" smtClean="0"/>
              <a:t>countries</a:t>
            </a:r>
            <a:endParaRPr lang="en-US" sz="2000" b="1" dirty="0"/>
          </a:p>
        </p:txBody>
      </p:sp>
      <p:pic>
        <p:nvPicPr>
          <p:cNvPr id="10" name="Picture 9"/>
          <p:cNvPicPr>
            <a:picLocks noChangeAspect="1"/>
          </p:cNvPicPr>
          <p:nvPr/>
        </p:nvPicPr>
        <p:blipFill>
          <a:blip r:embed="rId2"/>
          <a:stretch>
            <a:fillRect/>
          </a:stretch>
        </p:blipFill>
        <p:spPr>
          <a:xfrm>
            <a:off x="395536" y="1268760"/>
            <a:ext cx="8326012" cy="4496427"/>
          </a:xfrm>
          <a:prstGeom prst="rect">
            <a:avLst/>
          </a:prstGeom>
        </p:spPr>
      </p:pic>
    </p:spTree>
    <p:extLst>
      <p:ext uri="{BB962C8B-B14F-4D97-AF65-F5344CB8AC3E}">
        <p14:creationId xmlns:p14="http://schemas.microsoft.com/office/powerpoint/2010/main" val="1443425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80" y="921134"/>
            <a:ext cx="1414500" cy="436194"/>
          </a:xfrm>
        </p:spPr>
        <p:txBody>
          <a:bodyPr>
            <a:normAutofit/>
          </a:bodyPr>
          <a:lstStyle/>
          <a:p>
            <a:r>
              <a:rPr lang="en-IN" sz="1800" b="1" u="sng" dirty="0" smtClean="0"/>
              <a:t>IN USA :</a:t>
            </a:r>
            <a:endParaRPr lang="en-IN" sz="1800" b="1" u="sng" dirty="0"/>
          </a:p>
        </p:txBody>
      </p:sp>
      <p:sp>
        <p:nvSpPr>
          <p:cNvPr id="7" name="Title 1"/>
          <p:cNvSpPr txBox="1">
            <a:spLocks/>
          </p:cNvSpPr>
          <p:nvPr/>
        </p:nvSpPr>
        <p:spPr>
          <a:xfrm>
            <a:off x="277180" y="4643158"/>
            <a:ext cx="1630524" cy="73175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u="sng" dirty="0" smtClean="0"/>
              <a:t>IN UK :</a:t>
            </a:r>
            <a:endParaRPr lang="en-IN" sz="1800" b="1" u="sng" dirty="0"/>
          </a:p>
        </p:txBody>
      </p:sp>
      <p:sp>
        <p:nvSpPr>
          <p:cNvPr id="8" name="Title 1"/>
          <p:cNvSpPr txBox="1">
            <a:spLocks/>
          </p:cNvSpPr>
          <p:nvPr/>
        </p:nvSpPr>
        <p:spPr>
          <a:xfrm>
            <a:off x="277180" y="2784663"/>
            <a:ext cx="1630524" cy="43116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u="sng" dirty="0" smtClean="0"/>
              <a:t>IN CANADA:</a:t>
            </a:r>
            <a:endParaRPr lang="en-IN" sz="1800" b="1" u="sng" dirty="0"/>
          </a:p>
        </p:txBody>
      </p:sp>
      <p:sp>
        <p:nvSpPr>
          <p:cNvPr id="3" name="TextBox 2"/>
          <p:cNvSpPr txBox="1"/>
          <p:nvPr/>
        </p:nvSpPr>
        <p:spPr>
          <a:xfrm>
            <a:off x="277180" y="283479"/>
            <a:ext cx="6779096" cy="400110"/>
          </a:xfrm>
          <a:prstGeom prst="rect">
            <a:avLst/>
          </a:prstGeom>
          <a:noFill/>
        </p:spPr>
        <p:txBody>
          <a:bodyPr wrap="square" rtlCol="0">
            <a:spAutoFit/>
          </a:bodyPr>
          <a:lstStyle/>
          <a:p>
            <a:r>
              <a:rPr lang="en-US" sz="2000" b="1" dirty="0" smtClean="0"/>
              <a:t>Most read book in different age group in top few countries</a:t>
            </a:r>
            <a:endParaRPr lang="en-US" sz="2000" b="1" dirty="0"/>
          </a:p>
        </p:txBody>
      </p:sp>
      <p:pic>
        <p:nvPicPr>
          <p:cNvPr id="11" name="Picture 10"/>
          <p:cNvPicPr>
            <a:picLocks noChangeAspect="1"/>
          </p:cNvPicPr>
          <p:nvPr/>
        </p:nvPicPr>
        <p:blipFill>
          <a:blip r:embed="rId2"/>
          <a:stretch>
            <a:fillRect/>
          </a:stretch>
        </p:blipFill>
        <p:spPr>
          <a:xfrm>
            <a:off x="2339752" y="921134"/>
            <a:ext cx="6264696" cy="1715778"/>
          </a:xfrm>
          <a:prstGeom prst="rect">
            <a:avLst/>
          </a:prstGeom>
        </p:spPr>
      </p:pic>
      <p:pic>
        <p:nvPicPr>
          <p:cNvPr id="12" name="Picture 11"/>
          <p:cNvPicPr>
            <a:picLocks noChangeAspect="1"/>
          </p:cNvPicPr>
          <p:nvPr/>
        </p:nvPicPr>
        <p:blipFill>
          <a:blip r:embed="rId3"/>
          <a:stretch>
            <a:fillRect/>
          </a:stretch>
        </p:blipFill>
        <p:spPr>
          <a:xfrm>
            <a:off x="2326722" y="3007252"/>
            <a:ext cx="6277726" cy="1635906"/>
          </a:xfrm>
          <a:prstGeom prst="rect">
            <a:avLst/>
          </a:prstGeom>
        </p:spPr>
      </p:pic>
      <p:pic>
        <p:nvPicPr>
          <p:cNvPr id="14" name="Picture 13"/>
          <p:cNvPicPr>
            <a:picLocks noChangeAspect="1"/>
          </p:cNvPicPr>
          <p:nvPr/>
        </p:nvPicPr>
        <p:blipFill>
          <a:blip r:embed="rId4"/>
          <a:stretch>
            <a:fillRect/>
          </a:stretch>
        </p:blipFill>
        <p:spPr>
          <a:xfrm>
            <a:off x="2312404" y="5013498"/>
            <a:ext cx="6292044" cy="1690066"/>
          </a:xfrm>
          <a:prstGeom prst="rect">
            <a:avLst/>
          </a:prstGeom>
        </p:spPr>
      </p:pic>
    </p:spTree>
    <p:extLst>
      <p:ext uri="{BB962C8B-B14F-4D97-AF65-F5344CB8AC3E}">
        <p14:creationId xmlns:p14="http://schemas.microsoft.com/office/powerpoint/2010/main" val="3880508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8680"/>
            <a:ext cx="1860158" cy="484011"/>
          </a:xfrm>
        </p:spPr>
        <p:txBody>
          <a:bodyPr>
            <a:normAutofit/>
          </a:bodyPr>
          <a:lstStyle/>
          <a:p>
            <a:r>
              <a:rPr lang="en-IN" sz="2000" b="1" u="sng" dirty="0" smtClean="0"/>
              <a:t>IN GERMANY :</a:t>
            </a:r>
            <a:endParaRPr lang="en-IN" sz="2000" b="1" u="sng" dirty="0"/>
          </a:p>
        </p:txBody>
      </p:sp>
      <p:sp>
        <p:nvSpPr>
          <p:cNvPr id="5" name="Title 1"/>
          <p:cNvSpPr txBox="1">
            <a:spLocks/>
          </p:cNvSpPr>
          <p:nvPr/>
        </p:nvSpPr>
        <p:spPr>
          <a:xfrm>
            <a:off x="297015" y="5013176"/>
            <a:ext cx="1763343" cy="50405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u="sng" dirty="0" smtClean="0"/>
              <a:t>IN AUSTRALIA :</a:t>
            </a:r>
            <a:endParaRPr lang="en-IN" sz="2000" b="1" u="sng" dirty="0"/>
          </a:p>
        </p:txBody>
      </p:sp>
      <p:sp>
        <p:nvSpPr>
          <p:cNvPr id="6" name="Title 1"/>
          <p:cNvSpPr txBox="1">
            <a:spLocks/>
          </p:cNvSpPr>
          <p:nvPr/>
        </p:nvSpPr>
        <p:spPr>
          <a:xfrm>
            <a:off x="323528" y="2852936"/>
            <a:ext cx="1419817" cy="50405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u="sng" dirty="0" smtClean="0"/>
              <a:t>IN SPAIN :</a:t>
            </a:r>
            <a:endParaRPr lang="en-IN" sz="2000" b="1" u="sng" dirty="0"/>
          </a:p>
        </p:txBody>
      </p:sp>
      <p:pic>
        <p:nvPicPr>
          <p:cNvPr id="7" name="Picture 6"/>
          <p:cNvPicPr>
            <a:picLocks noChangeAspect="1"/>
          </p:cNvPicPr>
          <p:nvPr/>
        </p:nvPicPr>
        <p:blipFill>
          <a:blip r:embed="rId2"/>
          <a:stretch>
            <a:fillRect/>
          </a:stretch>
        </p:blipFill>
        <p:spPr>
          <a:xfrm>
            <a:off x="2156791" y="548680"/>
            <a:ext cx="6507814" cy="1808916"/>
          </a:xfrm>
          <a:prstGeom prst="rect">
            <a:avLst/>
          </a:prstGeom>
        </p:spPr>
      </p:pic>
      <p:pic>
        <p:nvPicPr>
          <p:cNvPr id="10" name="Picture 9"/>
          <p:cNvPicPr>
            <a:picLocks noChangeAspect="1"/>
          </p:cNvPicPr>
          <p:nvPr/>
        </p:nvPicPr>
        <p:blipFill>
          <a:blip r:embed="rId3"/>
          <a:stretch>
            <a:fillRect/>
          </a:stretch>
        </p:blipFill>
        <p:spPr>
          <a:xfrm>
            <a:off x="2156791" y="2791792"/>
            <a:ext cx="6503671" cy="1787188"/>
          </a:xfrm>
          <a:prstGeom prst="rect">
            <a:avLst/>
          </a:prstGeom>
        </p:spPr>
      </p:pic>
      <p:pic>
        <p:nvPicPr>
          <p:cNvPr id="11" name="Picture 10"/>
          <p:cNvPicPr>
            <a:picLocks noChangeAspect="1"/>
          </p:cNvPicPr>
          <p:nvPr/>
        </p:nvPicPr>
        <p:blipFill>
          <a:blip r:embed="rId4"/>
          <a:stretch>
            <a:fillRect/>
          </a:stretch>
        </p:blipFill>
        <p:spPr>
          <a:xfrm>
            <a:off x="2156792" y="5013176"/>
            <a:ext cx="6503671" cy="1725387"/>
          </a:xfrm>
          <a:prstGeom prst="rect">
            <a:avLst/>
          </a:prstGeom>
        </p:spPr>
      </p:pic>
    </p:spTree>
    <p:extLst>
      <p:ext uri="{BB962C8B-B14F-4D97-AF65-F5344CB8AC3E}">
        <p14:creationId xmlns:p14="http://schemas.microsoft.com/office/powerpoint/2010/main" val="32644588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692696"/>
            <a:ext cx="1728192" cy="400110"/>
          </a:xfrm>
          <a:prstGeom prst="rect">
            <a:avLst/>
          </a:prstGeom>
          <a:noFill/>
        </p:spPr>
        <p:txBody>
          <a:bodyPr wrap="square" rtlCol="0">
            <a:spAutoFit/>
          </a:bodyPr>
          <a:lstStyle/>
          <a:p>
            <a:r>
              <a:rPr lang="en-US" sz="2000" b="1" u="sng" dirty="0" smtClean="0"/>
              <a:t>IN FRANCE:-</a:t>
            </a:r>
            <a:endParaRPr lang="en-US" b="1" u="sng" dirty="0"/>
          </a:p>
        </p:txBody>
      </p:sp>
      <p:pic>
        <p:nvPicPr>
          <p:cNvPr id="5" name="Picture 4"/>
          <p:cNvPicPr>
            <a:picLocks noChangeAspect="1"/>
          </p:cNvPicPr>
          <p:nvPr/>
        </p:nvPicPr>
        <p:blipFill>
          <a:blip r:embed="rId2"/>
          <a:stretch>
            <a:fillRect/>
          </a:stretch>
        </p:blipFill>
        <p:spPr>
          <a:xfrm>
            <a:off x="2339752" y="692696"/>
            <a:ext cx="6420082" cy="1512168"/>
          </a:xfrm>
          <a:prstGeom prst="rect">
            <a:avLst/>
          </a:prstGeom>
        </p:spPr>
      </p:pic>
      <p:pic>
        <p:nvPicPr>
          <p:cNvPr id="6" name="Picture 5"/>
          <p:cNvPicPr>
            <a:picLocks noChangeAspect="1"/>
          </p:cNvPicPr>
          <p:nvPr/>
        </p:nvPicPr>
        <p:blipFill>
          <a:blip r:embed="rId3"/>
          <a:stretch>
            <a:fillRect/>
          </a:stretch>
        </p:blipFill>
        <p:spPr>
          <a:xfrm>
            <a:off x="2339752" y="2996952"/>
            <a:ext cx="6420082" cy="1584176"/>
          </a:xfrm>
          <a:prstGeom prst="rect">
            <a:avLst/>
          </a:prstGeom>
        </p:spPr>
      </p:pic>
      <p:sp>
        <p:nvSpPr>
          <p:cNvPr id="7" name="TextBox 6"/>
          <p:cNvSpPr txBox="1"/>
          <p:nvPr/>
        </p:nvSpPr>
        <p:spPr>
          <a:xfrm>
            <a:off x="179512" y="2996952"/>
            <a:ext cx="1944216" cy="400110"/>
          </a:xfrm>
          <a:prstGeom prst="rect">
            <a:avLst/>
          </a:prstGeom>
          <a:noFill/>
        </p:spPr>
        <p:txBody>
          <a:bodyPr wrap="square" rtlCol="0">
            <a:spAutoFit/>
          </a:bodyPr>
          <a:lstStyle/>
          <a:p>
            <a:r>
              <a:rPr lang="en-US" sz="2000" b="1" u="sng" dirty="0" smtClean="0"/>
              <a:t>IN PORTUGAL:-</a:t>
            </a:r>
            <a:endParaRPr lang="en-US" b="1" u="sng" dirty="0"/>
          </a:p>
        </p:txBody>
      </p:sp>
    </p:spTree>
    <p:extLst>
      <p:ext uri="{BB962C8B-B14F-4D97-AF65-F5344CB8AC3E}">
        <p14:creationId xmlns:p14="http://schemas.microsoft.com/office/powerpoint/2010/main" val="36679240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147248" cy="840725"/>
          </a:xfrm>
        </p:spPr>
        <p:txBody>
          <a:bodyPr>
            <a:normAutofit/>
          </a:bodyPr>
          <a:lstStyle/>
          <a:p>
            <a:r>
              <a:rPr lang="en-US" sz="2000" b="1" dirty="0" smtClean="0"/>
              <a:t>Top 5 popular books among children, teens, youth, adulthood and elder.</a:t>
            </a:r>
          </a:p>
          <a:p>
            <a:r>
              <a:rPr lang="en-US" sz="2000" b="1" dirty="0" smtClean="0"/>
              <a:t>Top 5 rated books among children, teens, youth, adulthood and elder.</a:t>
            </a:r>
          </a:p>
        </p:txBody>
      </p:sp>
      <p:pic>
        <p:nvPicPr>
          <p:cNvPr id="4" name="Picture 3"/>
          <p:cNvPicPr>
            <a:picLocks noChangeAspect="1" noChangeArrowheads="1"/>
          </p:cNvPicPr>
          <p:nvPr/>
        </p:nvPicPr>
        <p:blipFill>
          <a:blip r:embed="rId2"/>
          <a:srcRect/>
          <a:stretch>
            <a:fillRect/>
          </a:stretch>
        </p:blipFill>
        <p:spPr bwMode="auto">
          <a:xfrm>
            <a:off x="179512" y="1268760"/>
            <a:ext cx="8786874" cy="50720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40232"/>
            <a:ext cx="7772400" cy="785818"/>
          </a:xfrm>
        </p:spPr>
        <p:txBody>
          <a:bodyPr/>
          <a:lstStyle/>
          <a:p>
            <a:r>
              <a:rPr lang="en-US" b="1" dirty="0" smtClean="0">
                <a:latin typeface="+mn-lt"/>
              </a:rPr>
              <a:t>Conclusion based on EDA</a:t>
            </a:r>
            <a:endParaRPr lang="en-US" dirty="0">
              <a:latin typeface="+mn-lt"/>
            </a:endParaRPr>
          </a:p>
        </p:txBody>
      </p:sp>
      <p:sp>
        <p:nvSpPr>
          <p:cNvPr id="3" name="Content Placeholder 2"/>
          <p:cNvSpPr>
            <a:spLocks noGrp="1"/>
          </p:cNvSpPr>
          <p:nvPr>
            <p:ph idx="1"/>
          </p:nvPr>
        </p:nvSpPr>
        <p:spPr>
          <a:xfrm>
            <a:off x="179512" y="1134288"/>
            <a:ext cx="8496944" cy="5324200"/>
          </a:xfrm>
        </p:spPr>
        <p:txBody>
          <a:bodyPr>
            <a:noAutofit/>
          </a:bodyPr>
          <a:lstStyle/>
          <a:p>
            <a:pPr marL="0" indent="0">
              <a:buNone/>
            </a:pPr>
            <a:endParaRPr lang="en-US" sz="1600" dirty="0" smtClean="0"/>
          </a:p>
          <a:p>
            <a:pPr marL="342900" indent="-342900">
              <a:buFont typeface="+mj-lt"/>
              <a:buAutoNum type="arabicPeriod"/>
            </a:pPr>
            <a:r>
              <a:rPr lang="en-US" sz="1600" dirty="0" smtClean="0"/>
              <a:t>Most of the users give the rating 5 or above to the books.</a:t>
            </a:r>
          </a:p>
          <a:p>
            <a:pPr marL="342900" indent="-342900">
              <a:buFont typeface="+mj-lt"/>
              <a:buAutoNum type="arabicPeriod"/>
            </a:pPr>
            <a:r>
              <a:rPr lang="en-US" sz="1600" dirty="0" smtClean="0"/>
              <a:t>The majority of readers are in the age between 25 and 40.</a:t>
            </a:r>
          </a:p>
          <a:p>
            <a:pPr marL="342900" indent="-342900">
              <a:buFont typeface="+mj-lt"/>
              <a:buAutoNum type="arabicPeriod"/>
            </a:pPr>
            <a:r>
              <a:rPr lang="en-US" sz="1600" dirty="0" smtClean="0"/>
              <a:t>Stephen King is the most popular Author.</a:t>
            </a:r>
          </a:p>
          <a:p>
            <a:pPr marL="342900" indent="-342900">
              <a:buFont typeface="+mj-lt"/>
              <a:buAutoNum type="arabicPeriod"/>
            </a:pPr>
            <a:r>
              <a:rPr lang="en-US" sz="1600" dirty="0" smtClean="0"/>
              <a:t>The majority of the users who given the ratings are from United States (US)</a:t>
            </a:r>
          </a:p>
          <a:p>
            <a:pPr marL="342900" indent="-342900">
              <a:buFont typeface="+mj-lt"/>
              <a:buAutoNum type="arabicPeriod"/>
            </a:pPr>
            <a:r>
              <a:rPr lang="en-US" sz="1600" dirty="0" smtClean="0"/>
              <a:t>Agatha Christie is the writer who published more number of books.</a:t>
            </a:r>
          </a:p>
          <a:p>
            <a:pPr marL="342900" indent="-342900">
              <a:buFont typeface="+mj-lt"/>
              <a:buAutoNum type="arabicPeriod"/>
            </a:pPr>
            <a:r>
              <a:rPr lang="en-US" sz="1600" dirty="0" smtClean="0"/>
              <a:t>Harlequin is the publisher who published more number of books.</a:t>
            </a:r>
          </a:p>
          <a:p>
            <a:pPr marL="342900" indent="-342900">
              <a:buFont typeface="+mj-lt"/>
              <a:buAutoNum type="arabicPeriod"/>
            </a:pPr>
            <a:r>
              <a:rPr lang="en-US" sz="1600" dirty="0" smtClean="0"/>
              <a:t>The lovely bones: A Novel is most popular book.</a:t>
            </a:r>
          </a:p>
          <a:p>
            <a:pPr marL="342900" indent="-342900">
              <a:buFont typeface="+mj-lt"/>
              <a:buAutoNum type="arabicPeriod"/>
            </a:pPr>
            <a:r>
              <a:rPr lang="en-US" sz="1600" dirty="0" smtClean="0"/>
              <a:t>Lovely bones: A Novel is also highly rated book by the users of all the age group.</a:t>
            </a:r>
          </a:p>
          <a:p>
            <a:pPr marL="342900" indent="-342900">
              <a:buFont typeface="+mj-lt"/>
              <a:buAutoNum type="arabicPeriod"/>
            </a:pPr>
            <a:r>
              <a:rPr lang="en-US" sz="1600" dirty="0"/>
              <a:t>Harry Potter and the Prisoner of Azkaban (Book 3</a:t>
            </a:r>
            <a:r>
              <a:rPr lang="en-US" sz="1600" dirty="0" smtClean="0"/>
              <a:t>) got the highest average ratings.</a:t>
            </a:r>
          </a:p>
          <a:p>
            <a:pPr marL="342900" indent="-342900">
              <a:buFont typeface="+mj-lt"/>
              <a:buAutoNum type="arabicPeriod"/>
            </a:pPr>
            <a:r>
              <a:rPr lang="en-US" sz="1600" dirty="0" smtClean="0"/>
              <a:t>USA, CANADA, UK, GERMANY, SPAIN,AUSTRALIA, FRANCE, PORTUGAL are the top book reading countries.</a:t>
            </a:r>
          </a:p>
          <a:p>
            <a:pPr marL="342900" indent="-342900">
              <a:buFont typeface="+mj-lt"/>
              <a:buAutoNum type="arabicPeriod"/>
            </a:pPr>
            <a:r>
              <a:rPr lang="en-US" sz="1600" dirty="0" smtClean="0"/>
              <a:t>Wild Animus referees to the most read books in AUSTRALIA for all age group except children.</a:t>
            </a:r>
          </a:p>
          <a:p>
            <a:pPr marL="342900" indent="-342900">
              <a:buFont typeface="+mj-lt"/>
              <a:buAutoNum type="arabicPeriod"/>
            </a:pPr>
            <a:r>
              <a:rPr lang="en-US" sz="1600" dirty="0" smtClean="0"/>
              <a:t>In most cases the choices of books are different in every country, so the location plays a major role in selection of books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164" y="321569"/>
            <a:ext cx="6563072" cy="803175"/>
          </a:xfrm>
        </p:spPr>
        <p:txBody>
          <a:bodyPr/>
          <a:lstStyle/>
          <a:p>
            <a:r>
              <a:rPr lang="en-US" b="1" dirty="0" smtClean="0">
                <a:latin typeface="+mn-lt"/>
              </a:rPr>
              <a:t>Model building</a:t>
            </a:r>
            <a:endParaRPr lang="en-US" b="1" dirty="0">
              <a:latin typeface="+mn-lt"/>
            </a:endParaRPr>
          </a:p>
        </p:txBody>
      </p:sp>
      <p:sp>
        <p:nvSpPr>
          <p:cNvPr id="3" name="Content Placeholder 2"/>
          <p:cNvSpPr>
            <a:spLocks noGrp="1"/>
          </p:cNvSpPr>
          <p:nvPr>
            <p:ph idx="1"/>
          </p:nvPr>
        </p:nvSpPr>
        <p:spPr>
          <a:xfrm>
            <a:off x="343943" y="980728"/>
            <a:ext cx="8110391" cy="1944216"/>
          </a:xfrm>
        </p:spPr>
        <p:txBody>
          <a:bodyPr/>
          <a:lstStyle/>
          <a:p>
            <a:r>
              <a:rPr lang="en-US" dirty="0" smtClean="0"/>
              <a:t>General Recommendation(Popularity Based Recommendation system)</a:t>
            </a:r>
          </a:p>
          <a:p>
            <a:r>
              <a:rPr lang="en-US" dirty="0" smtClean="0"/>
              <a:t>For the General Recommendation we consider the only books upon which number of rating is more than 200.</a:t>
            </a:r>
          </a:p>
          <a:p>
            <a:r>
              <a:rPr lang="en-US" dirty="0" smtClean="0"/>
              <a:t>Thus we get Top 50 Books upon which number of ratings is more than 200</a:t>
            </a:r>
            <a:endParaRPr lang="en-US" dirty="0"/>
          </a:p>
        </p:txBody>
      </p:sp>
      <p:pic>
        <p:nvPicPr>
          <p:cNvPr id="4" name="Picture 3"/>
          <p:cNvPicPr>
            <a:picLocks noChangeAspect="1"/>
          </p:cNvPicPr>
          <p:nvPr/>
        </p:nvPicPr>
        <p:blipFill>
          <a:blip r:embed="rId2"/>
          <a:stretch>
            <a:fillRect/>
          </a:stretch>
        </p:blipFill>
        <p:spPr>
          <a:xfrm>
            <a:off x="352164" y="2960095"/>
            <a:ext cx="8354591" cy="3343742"/>
          </a:xfrm>
          <a:prstGeom prst="rect">
            <a:avLst/>
          </a:prstGeom>
        </p:spPr>
      </p:pic>
    </p:spTree>
    <p:extLst>
      <p:ext uri="{BB962C8B-B14F-4D97-AF65-F5344CB8AC3E}">
        <p14:creationId xmlns:p14="http://schemas.microsoft.com/office/powerpoint/2010/main" val="6744427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Model Building- User based recommendation system</a:t>
            </a:r>
            <a:endParaRPr lang="en-US" b="1" dirty="0">
              <a:latin typeface="+mn-lt"/>
            </a:endParaRPr>
          </a:p>
        </p:txBody>
      </p:sp>
      <p:sp>
        <p:nvSpPr>
          <p:cNvPr id="3" name="Content Placeholder 2"/>
          <p:cNvSpPr>
            <a:spLocks noGrp="1"/>
          </p:cNvSpPr>
          <p:nvPr>
            <p:ph idx="1"/>
          </p:nvPr>
        </p:nvSpPr>
        <p:spPr/>
        <p:txBody>
          <a:bodyPr/>
          <a:lstStyle/>
          <a:p>
            <a:r>
              <a:rPr lang="en-IN" dirty="0"/>
              <a:t>A user-based recommendation system is a type of recommendation engine that generates recommendations based on the </a:t>
            </a:r>
            <a:r>
              <a:rPr lang="en-IN" dirty="0" smtClean="0"/>
              <a:t>behaviour </a:t>
            </a:r>
            <a:r>
              <a:rPr lang="en-IN" dirty="0"/>
              <a:t>and preferences of similar users. The idea behind this approach is that users who have similar tastes and preferences in the past are likely to have similar preferences in the future</a:t>
            </a:r>
            <a:r>
              <a:rPr lang="en-IN" dirty="0" smtClean="0"/>
              <a:t>.</a:t>
            </a:r>
          </a:p>
          <a:p>
            <a:r>
              <a:rPr lang="en-IN" dirty="0" smtClean="0"/>
              <a:t>To make this model again we consider the books upon which number rating is more than 250 and the users have given at least one rating.</a:t>
            </a:r>
            <a:endParaRPr lang="en-US" dirty="0"/>
          </a:p>
        </p:txBody>
      </p:sp>
    </p:spTree>
    <p:extLst>
      <p:ext uri="{BB962C8B-B14F-4D97-AF65-F5344CB8AC3E}">
        <p14:creationId xmlns:p14="http://schemas.microsoft.com/office/powerpoint/2010/main" val="20369024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622" y="-17385"/>
            <a:ext cx="7573762" cy="926106"/>
          </a:xfrm>
        </p:spPr>
        <p:txBody>
          <a:bodyPr/>
          <a:lstStyle/>
          <a:p>
            <a:r>
              <a:rPr lang="en-US" b="1" dirty="0" smtClean="0">
                <a:latin typeface="+mn-lt"/>
              </a:rPr>
              <a:t>Pearson Correlation</a:t>
            </a:r>
            <a:endParaRPr lang="en-US" b="1" dirty="0">
              <a:latin typeface="+mn-lt"/>
            </a:endParaRPr>
          </a:p>
        </p:txBody>
      </p:sp>
      <p:sp>
        <p:nvSpPr>
          <p:cNvPr id="3" name="Content Placeholder 2"/>
          <p:cNvSpPr>
            <a:spLocks noGrp="1"/>
          </p:cNvSpPr>
          <p:nvPr>
            <p:ph idx="1"/>
          </p:nvPr>
        </p:nvSpPr>
        <p:spPr>
          <a:xfrm>
            <a:off x="454622" y="764704"/>
            <a:ext cx="8077818" cy="3052853"/>
          </a:xfrm>
        </p:spPr>
        <p:txBody>
          <a:bodyPr>
            <a:normAutofit/>
          </a:bodyPr>
          <a:lstStyle/>
          <a:p>
            <a:r>
              <a:rPr lang="en-IN" dirty="0"/>
              <a:t>The Pearson correlation coefficient ranges from -1 to 1. A value of -1 indicates a perfect negative linear correlation, a value of 1 indicates a perfect positive linear correlation, and a value of 0 indicates no linear correlation between the two variables. Positive correlation means that as one variable increases, the other variable also increases, and vice versa for negative </a:t>
            </a:r>
            <a:r>
              <a:rPr lang="en-IN" dirty="0" smtClean="0"/>
              <a:t>correlation</a:t>
            </a:r>
          </a:p>
          <a:p>
            <a:r>
              <a:rPr lang="en-IN" dirty="0" smtClean="0"/>
              <a:t>Based on similarity index we found out similar users to any target User ID.</a:t>
            </a:r>
          </a:p>
          <a:p>
            <a:r>
              <a:rPr lang="en-IN" dirty="0" smtClean="0"/>
              <a:t>In order to suggest the books highly rated by similar users and not yet read by target user ID</a:t>
            </a:r>
          </a:p>
          <a:p>
            <a:r>
              <a:rPr lang="en-IN" dirty="0" smtClean="0"/>
              <a:t>For Example.</a:t>
            </a:r>
            <a:endParaRPr lang="en-US" dirty="0"/>
          </a:p>
        </p:txBody>
      </p:sp>
      <p:pic>
        <p:nvPicPr>
          <p:cNvPr id="5" name="Picture 4"/>
          <p:cNvPicPr>
            <a:picLocks noChangeAspect="1"/>
          </p:cNvPicPr>
          <p:nvPr/>
        </p:nvPicPr>
        <p:blipFill>
          <a:blip r:embed="rId2"/>
          <a:stretch>
            <a:fillRect/>
          </a:stretch>
        </p:blipFill>
        <p:spPr>
          <a:xfrm>
            <a:off x="755576" y="3817557"/>
            <a:ext cx="3248478" cy="571580"/>
          </a:xfrm>
          <a:prstGeom prst="rect">
            <a:avLst/>
          </a:prstGeom>
        </p:spPr>
      </p:pic>
      <p:pic>
        <p:nvPicPr>
          <p:cNvPr id="6" name="Picture 5"/>
          <p:cNvPicPr>
            <a:picLocks noChangeAspect="1"/>
          </p:cNvPicPr>
          <p:nvPr/>
        </p:nvPicPr>
        <p:blipFill>
          <a:blip r:embed="rId3"/>
          <a:stretch>
            <a:fillRect/>
          </a:stretch>
        </p:blipFill>
        <p:spPr>
          <a:xfrm>
            <a:off x="755576" y="4459127"/>
            <a:ext cx="3277057" cy="2267266"/>
          </a:xfrm>
          <a:prstGeom prst="rect">
            <a:avLst/>
          </a:prstGeom>
        </p:spPr>
      </p:pic>
    </p:spTree>
    <p:extLst>
      <p:ext uri="{BB962C8B-B14F-4D97-AF65-F5344CB8AC3E}">
        <p14:creationId xmlns:p14="http://schemas.microsoft.com/office/powerpoint/2010/main" val="18241076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75"/>
            <a:ext cx="7283152" cy="875183"/>
          </a:xfrm>
        </p:spPr>
        <p:txBody>
          <a:bodyPr/>
          <a:lstStyle/>
          <a:p>
            <a:r>
              <a:rPr lang="en-US" b="1" dirty="0" smtClean="0">
                <a:latin typeface="+mn-lt"/>
              </a:rPr>
              <a:t>Evaluation of model</a:t>
            </a:r>
            <a:endParaRPr lang="en-US" b="1" dirty="0">
              <a:latin typeface="+mn-lt"/>
            </a:endParaRPr>
          </a:p>
        </p:txBody>
      </p:sp>
      <p:sp>
        <p:nvSpPr>
          <p:cNvPr id="3" name="Content Placeholder 2"/>
          <p:cNvSpPr>
            <a:spLocks noGrp="1"/>
          </p:cNvSpPr>
          <p:nvPr>
            <p:ph idx="1"/>
          </p:nvPr>
        </p:nvSpPr>
        <p:spPr>
          <a:xfrm>
            <a:off x="457200" y="902458"/>
            <a:ext cx="8086038" cy="2797225"/>
          </a:xfrm>
        </p:spPr>
        <p:txBody>
          <a:bodyPr>
            <a:normAutofit/>
          </a:bodyPr>
          <a:lstStyle/>
          <a:p>
            <a:r>
              <a:rPr lang="en-US" dirty="0" smtClean="0"/>
              <a:t>For evaluation of model we did the following steps</a:t>
            </a:r>
          </a:p>
          <a:p>
            <a:pPr marL="342900" indent="-342900">
              <a:buFont typeface="+mj-lt"/>
              <a:buAutoNum type="arabicPeriod"/>
            </a:pPr>
            <a:r>
              <a:rPr lang="en-US" dirty="0" smtClean="0"/>
              <a:t>We find the recommended books to sample User ID at four different condition based on number of ratings greater than 100,150,200,250. </a:t>
            </a:r>
          </a:p>
          <a:p>
            <a:pPr marL="342900" indent="-342900">
              <a:buFont typeface="+mj-lt"/>
              <a:buAutoNum type="arabicPeriod"/>
            </a:pPr>
            <a:r>
              <a:rPr lang="en-US" dirty="0" smtClean="0"/>
              <a:t>Based on among the recommended books how many books are already red by sample user ID</a:t>
            </a:r>
          </a:p>
          <a:p>
            <a:pPr marL="342900" indent="-342900">
              <a:buFont typeface="+mj-lt"/>
              <a:buAutoNum type="arabicPeriod"/>
            </a:pPr>
            <a:r>
              <a:rPr lang="en-US" dirty="0" smtClean="0"/>
              <a:t>To check the accuracy of the model we take the  ratio of common books and total number of recommended books with the help of excel sheet</a:t>
            </a:r>
          </a:p>
          <a:p>
            <a:pPr marL="342900" indent="-342900">
              <a:buFont typeface="+mj-lt"/>
              <a:buAutoNum type="arabicPeriod"/>
            </a:pPr>
            <a:endParaRPr lang="en-US" dirty="0" smtClean="0"/>
          </a:p>
        </p:txBody>
      </p:sp>
      <p:pic>
        <p:nvPicPr>
          <p:cNvPr id="4" name="Picture 3"/>
          <p:cNvPicPr>
            <a:picLocks noChangeAspect="1"/>
          </p:cNvPicPr>
          <p:nvPr/>
        </p:nvPicPr>
        <p:blipFill>
          <a:blip r:embed="rId2"/>
          <a:stretch>
            <a:fillRect/>
          </a:stretch>
        </p:blipFill>
        <p:spPr>
          <a:xfrm>
            <a:off x="899591" y="3699683"/>
            <a:ext cx="7557363" cy="2681645"/>
          </a:xfrm>
          <a:prstGeom prst="rect">
            <a:avLst/>
          </a:prstGeom>
        </p:spPr>
      </p:pic>
    </p:spTree>
    <p:extLst>
      <p:ext uri="{BB962C8B-B14F-4D97-AF65-F5344CB8AC3E}">
        <p14:creationId xmlns:p14="http://schemas.microsoft.com/office/powerpoint/2010/main" val="2527409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0C1D19-82AE-4605-9A52-84B6B0ED8ABF}"/>
              </a:ext>
            </a:extLst>
          </p:cNvPr>
          <p:cNvSpPr>
            <a:spLocks noGrp="1"/>
          </p:cNvSpPr>
          <p:nvPr>
            <p:ph type="title"/>
          </p:nvPr>
        </p:nvSpPr>
        <p:spPr>
          <a:xfrm>
            <a:off x="18637" y="0"/>
            <a:ext cx="5360259" cy="589892"/>
          </a:xfrm>
        </p:spPr>
        <p:txBody>
          <a:bodyPr>
            <a:normAutofit/>
          </a:bodyPr>
          <a:lstStyle/>
          <a:p>
            <a:r>
              <a:rPr lang="en-US" sz="3200" b="1" dirty="0" smtClean="0">
                <a:latin typeface="Calibri" panose="020F0502020204030204" pitchFamily="34" charset="0"/>
                <a:cs typeface="Calibri" panose="020F0502020204030204" pitchFamily="34" charset="0"/>
              </a:rPr>
              <a:t>PROJECT</a:t>
            </a:r>
            <a:r>
              <a:rPr lang="en-US" sz="3200" b="1" i="0" dirty="0" smtClean="0">
                <a:latin typeface="Calibri" panose="020F0502020204030204" pitchFamily="34" charset="0"/>
                <a:cs typeface="Calibri" panose="020F0502020204030204" pitchFamily="34" charset="0"/>
              </a:rPr>
              <a:t> </a:t>
            </a:r>
            <a:r>
              <a:rPr lang="en-US" sz="3200" b="1" i="0" dirty="0">
                <a:latin typeface="Calibri" panose="020F0502020204030204" pitchFamily="34" charset="0"/>
                <a:cs typeface="Calibri" panose="020F0502020204030204" pitchFamily="34" charset="0"/>
              </a:rPr>
              <a:t>Objective</a:t>
            </a:r>
            <a:endParaRPr lang="en-IN" sz="3200" b="1" i="0" dirty="0">
              <a:latin typeface="Calibri" panose="020F0502020204030204" pitchFamily="34" charset="0"/>
              <a:cs typeface="Calibri" panose="020F0502020204030204" pitchFamily="34" charset="0"/>
            </a:endParaRPr>
          </a:p>
        </p:txBody>
      </p:sp>
      <p:sp>
        <p:nvSpPr>
          <p:cNvPr id="5" name="TextBox 4"/>
          <p:cNvSpPr txBox="1"/>
          <p:nvPr/>
        </p:nvSpPr>
        <p:spPr>
          <a:xfrm>
            <a:off x="179512" y="589892"/>
            <a:ext cx="8784976" cy="5878532"/>
          </a:xfrm>
          <a:prstGeom prst="rect">
            <a:avLst/>
          </a:prstGeom>
          <a:noFill/>
        </p:spPr>
        <p:txBody>
          <a:bodyPr wrap="square" rtlCol="0">
            <a:spAutoFit/>
          </a:bodyPr>
          <a:lstStyle/>
          <a:p>
            <a:endParaRPr lang="en-US" dirty="0"/>
          </a:p>
          <a:p>
            <a:r>
              <a:rPr lang="en-IN" b="1" dirty="0"/>
              <a:t>Generate the features from the dataset and use them to recommend the books accordingly to the users</a:t>
            </a:r>
            <a:r>
              <a:rPr lang="en-IN" b="1" dirty="0" smtClean="0"/>
              <a:t>.</a:t>
            </a:r>
          </a:p>
          <a:p>
            <a:endParaRPr lang="en-IN" b="1" dirty="0"/>
          </a:p>
          <a:p>
            <a:r>
              <a:rPr lang="en-IN" sz="1600" b="1" dirty="0" smtClean="0"/>
              <a:t>Content</a:t>
            </a:r>
          </a:p>
          <a:p>
            <a:endParaRPr lang="en-US" sz="1600" b="1" dirty="0"/>
          </a:p>
          <a:p>
            <a:pPr lvl="0"/>
            <a:r>
              <a:rPr lang="en-IN" sz="1600" dirty="0" smtClean="0"/>
              <a:t>Books:-</a:t>
            </a:r>
            <a:r>
              <a:rPr lang="en-IN" sz="1600" dirty="0"/>
              <a:t/>
            </a:r>
            <a:br>
              <a:rPr lang="en-IN" sz="1600" dirty="0"/>
            </a:br>
            <a:r>
              <a:rPr lang="en-IN" sz="1600" dirty="0"/>
              <a:t>Books are identified by their respective ISBN. Invalid ISBNs have already been removed from the dataset. Moreover, some content-based information is given (Book-Title, Book-Author, Year-Of-Publication, Publisher), obtained from Amazon Web Services. Note that in case of several authors, only the first is provided. URLs linking to cover images are also given, appearing in three different flavours (Image-URL-S, Image-URL-M, Image-URL-L), i.e., small, medium, large. These URLs point to the Amazon web site</a:t>
            </a:r>
            <a:r>
              <a:rPr lang="en-IN" sz="1600" dirty="0" smtClean="0"/>
              <a:t>.</a:t>
            </a:r>
          </a:p>
          <a:p>
            <a:pPr lvl="0"/>
            <a:endParaRPr lang="en-IN" sz="1600" dirty="0" smtClean="0"/>
          </a:p>
          <a:p>
            <a:r>
              <a:rPr lang="en-IN" sz="1600" dirty="0" smtClean="0"/>
              <a:t>Users:-</a:t>
            </a:r>
            <a:r>
              <a:rPr lang="en-IN" sz="1600" dirty="0"/>
              <a:t/>
            </a:r>
            <a:br>
              <a:rPr lang="en-IN" sz="1600" dirty="0"/>
            </a:br>
            <a:r>
              <a:rPr lang="en-IN" sz="1600" dirty="0"/>
              <a:t>Contains the users. Note that user IDs (User-ID) have been anonymized and map to integers. Demographic data is provided (Location, Age) if available. Otherwise, these fields contain NULL-values</a:t>
            </a:r>
            <a:r>
              <a:rPr lang="en-IN" sz="1600" dirty="0" smtClean="0"/>
              <a:t>.</a:t>
            </a:r>
          </a:p>
          <a:p>
            <a:endParaRPr lang="en-US" sz="1600" dirty="0"/>
          </a:p>
          <a:p>
            <a:pPr lvl="0"/>
            <a:r>
              <a:rPr lang="en-IN" sz="1600" dirty="0" smtClean="0"/>
              <a:t>Ratings:-</a:t>
            </a:r>
            <a:r>
              <a:rPr lang="en-IN" sz="1600" dirty="0"/>
              <a:t/>
            </a:r>
            <a:br>
              <a:rPr lang="en-IN" sz="1600" dirty="0"/>
            </a:br>
            <a:r>
              <a:rPr lang="en-IN" sz="1600" dirty="0"/>
              <a:t>Contains the book rating information. Ratings (Book-Rating) are either explicit, expressed on a scale from 1-10 (higher values denoting higher appreciation), or implicit, expressed by 0.</a:t>
            </a:r>
            <a:endParaRPr lang="en-US" sz="1600" dirty="0"/>
          </a:p>
          <a:p>
            <a:endParaRPr lang="en-US" sz="1600" dirty="0"/>
          </a:p>
          <a:p>
            <a:endParaRPr lang="en-US" sz="1600" dirty="0"/>
          </a:p>
        </p:txBody>
      </p:sp>
    </p:spTree>
    <p:extLst>
      <p:ext uri="{BB962C8B-B14F-4D97-AF65-F5344CB8AC3E}">
        <p14:creationId xmlns:p14="http://schemas.microsoft.com/office/powerpoint/2010/main" val="15303141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456267"/>
          </a:xfrm>
        </p:spPr>
        <p:txBody>
          <a:bodyPr/>
          <a:lstStyle/>
          <a:p>
            <a:r>
              <a:rPr lang="en-US" b="1" dirty="0" smtClean="0">
                <a:latin typeface="+mn-lt"/>
              </a:rPr>
              <a:t>Deployment</a:t>
            </a:r>
            <a:endParaRPr lang="en-US" b="1" dirty="0">
              <a:latin typeface="+mn-lt"/>
            </a:endParaRPr>
          </a:p>
        </p:txBody>
      </p:sp>
      <p:sp>
        <p:nvSpPr>
          <p:cNvPr id="3" name="Content Placeholder 2"/>
          <p:cNvSpPr>
            <a:spLocks noGrp="1"/>
          </p:cNvSpPr>
          <p:nvPr>
            <p:ph idx="1"/>
          </p:nvPr>
        </p:nvSpPr>
        <p:spPr>
          <a:xfrm>
            <a:off x="461102" y="1000559"/>
            <a:ext cx="6131024" cy="494844"/>
          </a:xfrm>
        </p:spPr>
        <p:txBody>
          <a:bodyPr/>
          <a:lstStyle/>
          <a:p>
            <a:r>
              <a:rPr lang="en-US" dirty="0" smtClean="0"/>
              <a:t>For the deployment we use stream lit.</a:t>
            </a:r>
            <a:endParaRPr lang="en-US" dirty="0"/>
          </a:p>
        </p:txBody>
      </p:sp>
      <p:pic>
        <p:nvPicPr>
          <p:cNvPr id="4" name="Picture 3"/>
          <p:cNvPicPr>
            <a:picLocks noChangeAspect="1"/>
          </p:cNvPicPr>
          <p:nvPr/>
        </p:nvPicPr>
        <p:blipFill>
          <a:blip r:embed="rId2"/>
          <a:stretch>
            <a:fillRect/>
          </a:stretch>
        </p:blipFill>
        <p:spPr>
          <a:xfrm>
            <a:off x="323528" y="1577530"/>
            <a:ext cx="8640960" cy="4269687"/>
          </a:xfrm>
          <a:prstGeom prst="rect">
            <a:avLst/>
          </a:prstGeom>
        </p:spPr>
      </p:pic>
      <p:sp>
        <p:nvSpPr>
          <p:cNvPr id="5" name="TextBox 4"/>
          <p:cNvSpPr txBox="1"/>
          <p:nvPr/>
        </p:nvSpPr>
        <p:spPr>
          <a:xfrm>
            <a:off x="323528" y="6075268"/>
            <a:ext cx="8640960" cy="369332"/>
          </a:xfrm>
          <a:prstGeom prst="rect">
            <a:avLst/>
          </a:prstGeom>
          <a:noFill/>
        </p:spPr>
        <p:txBody>
          <a:bodyPr wrap="square" rtlCol="0">
            <a:spAutoFit/>
          </a:bodyPr>
          <a:lstStyle/>
          <a:p>
            <a:r>
              <a:rPr lang="en-US" dirty="0"/>
              <a:t>https://arunimak21-book-recommender-app-su6gzz.streamlit.app/</a:t>
            </a:r>
          </a:p>
        </p:txBody>
      </p:sp>
    </p:spTree>
    <p:extLst>
      <p:ext uri="{BB962C8B-B14F-4D97-AF65-F5344CB8AC3E}">
        <p14:creationId xmlns:p14="http://schemas.microsoft.com/office/powerpoint/2010/main" val="15936456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890666"/>
          </a:xfrm>
        </p:spPr>
        <p:txBody>
          <a:bodyPr/>
          <a:lstStyle/>
          <a:p>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1835696" y="2060848"/>
            <a:ext cx="6389476" cy="2644315"/>
          </a:xfrm>
        </p:spPr>
        <p:txBody>
          <a:bodyPr>
            <a:normAutofit/>
          </a:bodyPr>
          <a:lstStyle/>
          <a:p>
            <a:pPr marL="114300" indent="0">
              <a:buNone/>
            </a:pPr>
            <a:r>
              <a:rPr lang="en-IN" sz="8000" b="1" i="1" dirty="0" smtClean="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Thank </a:t>
            </a:r>
            <a:r>
              <a:rPr lang="en-IN" sz="8000" b="1"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You…</a:t>
            </a:r>
          </a:p>
        </p:txBody>
      </p:sp>
    </p:spTree>
    <p:extLst>
      <p:ext uri="{BB962C8B-B14F-4D97-AF65-F5344CB8AC3E}">
        <p14:creationId xmlns:p14="http://schemas.microsoft.com/office/powerpoint/2010/main" val="2114783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96" y="188640"/>
            <a:ext cx="6131024" cy="432048"/>
          </a:xfrm>
        </p:spPr>
        <p:txBody>
          <a:bodyPr>
            <a:normAutofit fontScale="90000"/>
          </a:bodyPr>
          <a:lstStyle/>
          <a:p>
            <a:r>
              <a:rPr lang="en-US" sz="3200" b="1" i="0" dirty="0" smtClean="0">
                <a:latin typeface="Calibri" panose="020F0502020204030204" pitchFamily="34" charset="0"/>
                <a:cs typeface="Calibri" panose="020F0502020204030204" pitchFamily="34" charset="0"/>
              </a:rPr>
              <a:t>Data </a:t>
            </a:r>
            <a:r>
              <a:rPr lang="en-US" sz="3200" b="1" dirty="0" smtClean="0">
                <a:latin typeface="Calibri" panose="020F0502020204030204" pitchFamily="34" charset="0"/>
                <a:cs typeface="Calibri" panose="020F0502020204030204" pitchFamily="34" charset="0"/>
              </a:rPr>
              <a:t>overview</a:t>
            </a:r>
            <a:r>
              <a:rPr lang="en-US" sz="3200" b="1" i="0" dirty="0" smtClean="0">
                <a:latin typeface="Calibri" panose="020F0502020204030204" pitchFamily="34" charset="0"/>
                <a:cs typeface="Calibri" panose="020F0502020204030204" pitchFamily="34" charset="0"/>
              </a:rPr>
              <a:t>: </a:t>
            </a:r>
            <a:endParaRPr lang="en-IN" sz="3200" b="1" i="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77160" y="477188"/>
            <a:ext cx="3544608" cy="1802781"/>
          </a:xfrm>
        </p:spPr>
        <p:txBody>
          <a:bodyPr>
            <a:noAutofit/>
          </a:bodyPr>
          <a:lstStyle/>
          <a:p>
            <a:pPr>
              <a:buClrTx/>
              <a:buNone/>
            </a:pPr>
            <a:r>
              <a:rPr lang="en-US" b="1" dirty="0" smtClean="0">
                <a:cs typeface="Times New Roman" pitchFamily="18" charset="0"/>
              </a:rPr>
              <a:t>1.USERS:-</a:t>
            </a:r>
          </a:p>
          <a:p>
            <a:pPr>
              <a:buClrTx/>
            </a:pPr>
            <a:r>
              <a:rPr lang="en-IN" dirty="0"/>
              <a:t>User-ID: Unique ID of each </a:t>
            </a:r>
            <a:r>
              <a:rPr lang="en-IN" dirty="0" smtClean="0"/>
              <a:t>user</a:t>
            </a:r>
          </a:p>
          <a:p>
            <a:pPr>
              <a:buClrTx/>
            </a:pPr>
            <a:r>
              <a:rPr lang="en-IN" dirty="0" smtClean="0"/>
              <a:t>Location</a:t>
            </a:r>
            <a:r>
              <a:rPr lang="en-IN" dirty="0"/>
              <a:t>: Location of the user </a:t>
            </a:r>
            <a:endParaRPr lang="en-IN" dirty="0" smtClean="0"/>
          </a:p>
          <a:p>
            <a:pPr>
              <a:buClrTx/>
            </a:pPr>
            <a:r>
              <a:rPr lang="en-IN" dirty="0" smtClean="0"/>
              <a:t>Age</a:t>
            </a:r>
            <a:r>
              <a:rPr lang="en-IN" dirty="0"/>
              <a:t>: Age of the user </a:t>
            </a:r>
            <a:endParaRPr lang="en-IN" dirty="0">
              <a:cs typeface="Times New Roman" pitchFamily="18" charset="0"/>
            </a:endParaRPr>
          </a:p>
        </p:txBody>
      </p:sp>
      <p:sp>
        <p:nvSpPr>
          <p:cNvPr id="5" name="Content Placeholder 2"/>
          <p:cNvSpPr txBox="1">
            <a:spLocks/>
          </p:cNvSpPr>
          <p:nvPr/>
        </p:nvSpPr>
        <p:spPr>
          <a:xfrm>
            <a:off x="3946202" y="494088"/>
            <a:ext cx="5028247" cy="4804538"/>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ClrTx/>
              <a:buFont typeface="Arial"/>
              <a:buNone/>
            </a:pPr>
            <a:r>
              <a:rPr lang="en-US" b="1" dirty="0" smtClean="0">
                <a:cs typeface="Times New Roman" pitchFamily="18" charset="0"/>
              </a:rPr>
              <a:t>2.BOOKS:-</a:t>
            </a:r>
          </a:p>
          <a:p>
            <a:pPr>
              <a:buClrTx/>
            </a:pPr>
            <a:r>
              <a:rPr lang="en-IN" dirty="0"/>
              <a:t>ISBN: The International Standard Book Number is a unique numeric </a:t>
            </a:r>
            <a:r>
              <a:rPr lang="en-IN" dirty="0" smtClean="0"/>
              <a:t>Identifier</a:t>
            </a:r>
          </a:p>
          <a:p>
            <a:pPr>
              <a:buClrTx/>
            </a:pPr>
            <a:r>
              <a:rPr lang="en-IN" dirty="0" smtClean="0"/>
              <a:t>Book-Title</a:t>
            </a:r>
            <a:r>
              <a:rPr lang="en-IN" dirty="0"/>
              <a:t>: Title of Book corresponding to an </a:t>
            </a:r>
            <a:r>
              <a:rPr lang="en-IN" dirty="0" smtClean="0"/>
              <a:t>ISBN</a:t>
            </a:r>
          </a:p>
          <a:p>
            <a:pPr>
              <a:buClrTx/>
            </a:pPr>
            <a:r>
              <a:rPr lang="en-IN" dirty="0" smtClean="0"/>
              <a:t>Book-Author</a:t>
            </a:r>
            <a:r>
              <a:rPr lang="en-IN" dirty="0"/>
              <a:t>: Author of the book </a:t>
            </a:r>
            <a:endParaRPr lang="en-IN" dirty="0" smtClean="0"/>
          </a:p>
          <a:p>
            <a:pPr>
              <a:buClrTx/>
            </a:pPr>
            <a:r>
              <a:rPr lang="en-IN" dirty="0" smtClean="0"/>
              <a:t>Year-Of-Publication</a:t>
            </a:r>
            <a:r>
              <a:rPr lang="en-IN" dirty="0"/>
              <a:t>: Year of Publication of the book </a:t>
            </a:r>
            <a:endParaRPr lang="en-IN" dirty="0" smtClean="0"/>
          </a:p>
          <a:p>
            <a:pPr>
              <a:buClrTx/>
            </a:pPr>
            <a:r>
              <a:rPr lang="en-IN" dirty="0" smtClean="0"/>
              <a:t>Publisher</a:t>
            </a:r>
            <a:r>
              <a:rPr lang="en-IN" dirty="0"/>
              <a:t>: Publisher of the </a:t>
            </a:r>
            <a:r>
              <a:rPr lang="en-IN" dirty="0" smtClean="0"/>
              <a:t>book</a:t>
            </a:r>
          </a:p>
          <a:p>
            <a:pPr>
              <a:buClrTx/>
            </a:pPr>
            <a:r>
              <a:rPr lang="en-IN" dirty="0"/>
              <a:t>Image-URL-S: Small cover image </a:t>
            </a:r>
            <a:r>
              <a:rPr lang="en-IN" dirty="0" err="1"/>
              <a:t>url</a:t>
            </a:r>
            <a:r>
              <a:rPr lang="en-IN" dirty="0"/>
              <a:t> to a </a:t>
            </a:r>
            <a:r>
              <a:rPr lang="en-IN" dirty="0" smtClean="0"/>
              <a:t>book</a:t>
            </a:r>
          </a:p>
          <a:p>
            <a:pPr>
              <a:buClrTx/>
            </a:pPr>
            <a:r>
              <a:rPr lang="en-IN" dirty="0" smtClean="0"/>
              <a:t>Image-URL-M</a:t>
            </a:r>
            <a:r>
              <a:rPr lang="en-IN" dirty="0"/>
              <a:t>: Medium cover image </a:t>
            </a:r>
            <a:r>
              <a:rPr lang="en-IN" dirty="0" err="1"/>
              <a:t>url</a:t>
            </a:r>
            <a:r>
              <a:rPr lang="en-IN" dirty="0"/>
              <a:t> to a </a:t>
            </a:r>
            <a:r>
              <a:rPr lang="en-IN" dirty="0" smtClean="0"/>
              <a:t>book</a:t>
            </a:r>
          </a:p>
          <a:p>
            <a:pPr>
              <a:buClrTx/>
            </a:pPr>
            <a:r>
              <a:rPr lang="en-IN" dirty="0" smtClean="0"/>
              <a:t>Image-URL-L</a:t>
            </a:r>
            <a:r>
              <a:rPr lang="en-IN" dirty="0"/>
              <a:t>: Large cover image </a:t>
            </a:r>
            <a:r>
              <a:rPr lang="en-IN" dirty="0" err="1"/>
              <a:t>url</a:t>
            </a:r>
            <a:r>
              <a:rPr lang="en-IN" dirty="0"/>
              <a:t> to a book </a:t>
            </a:r>
            <a:endParaRPr lang="en-IN" dirty="0">
              <a:cs typeface="Times New Roman" pitchFamily="18" charset="0"/>
            </a:endParaRPr>
          </a:p>
        </p:txBody>
      </p:sp>
      <p:sp>
        <p:nvSpPr>
          <p:cNvPr id="6" name="Content Placeholder 2"/>
          <p:cNvSpPr txBox="1">
            <a:spLocks/>
          </p:cNvSpPr>
          <p:nvPr/>
        </p:nvSpPr>
        <p:spPr>
          <a:xfrm>
            <a:off x="177160" y="4941168"/>
            <a:ext cx="8797289" cy="1593622"/>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ClrTx/>
              <a:buFont typeface="Arial"/>
              <a:buNone/>
            </a:pPr>
            <a:r>
              <a:rPr lang="en-US" b="1" dirty="0" smtClean="0">
                <a:cs typeface="Times New Roman" pitchFamily="18" charset="0"/>
              </a:rPr>
              <a:t>3.RATINGS:-</a:t>
            </a:r>
          </a:p>
          <a:p>
            <a:pPr>
              <a:buClrTx/>
            </a:pPr>
            <a:r>
              <a:rPr lang="en-IN" dirty="0"/>
              <a:t>User-ID: Unique ID of each </a:t>
            </a:r>
            <a:r>
              <a:rPr lang="en-IN" dirty="0" smtClean="0"/>
              <a:t>user</a:t>
            </a:r>
          </a:p>
          <a:p>
            <a:pPr>
              <a:buClrTx/>
            </a:pPr>
            <a:r>
              <a:rPr lang="en-IN" dirty="0"/>
              <a:t>ISBN: The International Standard Book Number is a unique numeric </a:t>
            </a:r>
            <a:r>
              <a:rPr lang="en-IN" dirty="0" smtClean="0"/>
              <a:t>Identifier</a:t>
            </a:r>
          </a:p>
          <a:p>
            <a:pPr>
              <a:buClrTx/>
            </a:pPr>
            <a:r>
              <a:rPr lang="en-IN" dirty="0"/>
              <a:t>Book-Rating: Book-Rating are either explicit, expressed on a scale from 1-10</a:t>
            </a:r>
          </a:p>
          <a:p>
            <a:pPr>
              <a:buClrTx/>
            </a:pPr>
            <a:r>
              <a:rPr lang="en-IN" dirty="0"/>
              <a:t>(higher values denoting higher appreciation), or implicit, expressed by 0</a:t>
            </a:r>
            <a:endParaRPr lang="en-IN" dirty="0" smtClean="0"/>
          </a:p>
        </p:txBody>
      </p:sp>
    </p:spTree>
    <p:extLst>
      <p:ext uri="{BB962C8B-B14F-4D97-AF65-F5344CB8AC3E}">
        <p14:creationId xmlns:p14="http://schemas.microsoft.com/office/powerpoint/2010/main" val="2485815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714620"/>
            <a:ext cx="7772400" cy="1456267"/>
          </a:xfrm>
        </p:spPr>
        <p:txBody>
          <a:bodyPr/>
          <a:lstStyle/>
          <a:p>
            <a:pPr algn="ctr"/>
            <a:r>
              <a:rPr lang="en-US" b="1" dirty="0" smtClean="0"/>
              <a:t>Exploratory  data  analysis </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7772400" cy="604821"/>
          </a:xfrm>
        </p:spPr>
        <p:txBody>
          <a:bodyPr/>
          <a:lstStyle/>
          <a:p>
            <a:r>
              <a:rPr lang="en-US" b="1" dirty="0" smtClean="0"/>
              <a:t>Books data </a:t>
            </a:r>
            <a:endParaRPr lang="en-US" b="1" dirty="0"/>
          </a:p>
        </p:txBody>
      </p:sp>
      <p:sp>
        <p:nvSpPr>
          <p:cNvPr id="3" name="Content Placeholder 2"/>
          <p:cNvSpPr>
            <a:spLocks noGrp="1"/>
          </p:cNvSpPr>
          <p:nvPr>
            <p:ph idx="1"/>
          </p:nvPr>
        </p:nvSpPr>
        <p:spPr>
          <a:xfrm>
            <a:off x="500034" y="2500306"/>
            <a:ext cx="7715304" cy="4643446"/>
          </a:xfrm>
        </p:spPr>
        <p:txBody>
          <a:bodyPr/>
          <a:lstStyle/>
          <a:p>
            <a:r>
              <a:rPr lang="en-US" dirty="0" smtClean="0"/>
              <a:t>In books data all the column values are in object data type.</a:t>
            </a:r>
          </a:p>
          <a:p>
            <a:r>
              <a:rPr lang="en-US" dirty="0" smtClean="0"/>
              <a:t>Missing values are found in Book-Author, Publisher, Image-URL-L.</a:t>
            </a:r>
          </a:p>
          <a:p>
            <a:r>
              <a:rPr lang="en-US" dirty="0" smtClean="0"/>
              <a:t>In Book-Author and Publisher column, null values are replaced with correct values.</a:t>
            </a:r>
          </a:p>
          <a:p>
            <a:r>
              <a:rPr lang="en-US" dirty="0" smtClean="0"/>
              <a:t>After inspecting the values in year-of-publication wrong inputs that is  string values are found so it is replaced with the right inputs.</a:t>
            </a:r>
          </a:p>
          <a:p>
            <a:r>
              <a:rPr lang="en-US" dirty="0" smtClean="0"/>
              <a:t>Later the year-of-publication data type is changed to </a:t>
            </a:r>
            <a:r>
              <a:rPr lang="en-US" dirty="0" err="1" smtClean="0"/>
              <a:t>int</a:t>
            </a:r>
            <a:r>
              <a:rPr lang="en-US" dirty="0" smtClean="0"/>
              <a:t> data type.</a:t>
            </a:r>
          </a:p>
          <a:p>
            <a:r>
              <a:rPr lang="en-US" dirty="0" smtClean="0"/>
              <a:t>We have checked the year-of-publication which is greater than 2022 and is equal to 0. </a:t>
            </a:r>
          </a:p>
          <a:p>
            <a:r>
              <a:rPr lang="en-US" dirty="0" smtClean="0"/>
              <a:t>There are 4621 rows which has year of publication 0 or greater than 2022 for such huge amount of data we cant put all the exact correct values in the dataset so that we replaced all such incorrect year of publication with "median" values</a:t>
            </a:r>
          </a:p>
          <a:p>
            <a:endParaRPr lang="en-US" dirty="0" smtClean="0"/>
          </a:p>
          <a:p>
            <a:endParaRPr lang="en-US" dirty="0" smtClean="0"/>
          </a:p>
          <a:p>
            <a:endParaRPr lang="en-US" dirty="0" smtClean="0"/>
          </a:p>
          <a:p>
            <a:endParaRPr lang="en-US"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14290"/>
            <a:ext cx="8208912" cy="982462"/>
          </a:xfrm>
        </p:spPr>
        <p:txBody>
          <a:bodyPr>
            <a:normAutofit/>
          </a:bodyPr>
          <a:lstStyle/>
          <a:p>
            <a:pPr>
              <a:buNone/>
            </a:pPr>
            <a:endParaRPr lang="en-US" sz="2000" dirty="0" smtClean="0"/>
          </a:p>
          <a:p>
            <a:pPr>
              <a:buFont typeface="Wingdings" pitchFamily="2" charset="2"/>
              <a:buChar char="Ø"/>
            </a:pPr>
            <a:r>
              <a:rPr lang="en-US" sz="2000" dirty="0" smtClean="0"/>
              <a:t> Checking the top 10 writers in terms of number of books published.</a:t>
            </a:r>
          </a:p>
        </p:txBody>
      </p:sp>
      <p:pic>
        <p:nvPicPr>
          <p:cNvPr id="6" name="Picture 5"/>
          <p:cNvPicPr>
            <a:picLocks noChangeAspect="1"/>
          </p:cNvPicPr>
          <p:nvPr/>
        </p:nvPicPr>
        <p:blipFill>
          <a:blip r:embed="rId2"/>
          <a:stretch>
            <a:fillRect/>
          </a:stretch>
        </p:blipFill>
        <p:spPr>
          <a:xfrm>
            <a:off x="470211" y="1340768"/>
            <a:ext cx="8134237" cy="4392488"/>
          </a:xfrm>
          <a:prstGeom prst="rect">
            <a:avLst/>
          </a:prstGeom>
        </p:spPr>
      </p:pic>
      <p:sp>
        <p:nvSpPr>
          <p:cNvPr id="2" name="TextBox 1"/>
          <p:cNvSpPr txBox="1"/>
          <p:nvPr/>
        </p:nvSpPr>
        <p:spPr>
          <a:xfrm>
            <a:off x="648896" y="6021288"/>
            <a:ext cx="7776865" cy="707886"/>
          </a:xfrm>
          <a:prstGeom prst="rect">
            <a:avLst/>
          </a:prstGeom>
          <a:noFill/>
        </p:spPr>
        <p:txBody>
          <a:bodyPr wrap="square" rtlCol="0">
            <a:spAutoFit/>
          </a:bodyPr>
          <a:lstStyle/>
          <a:p>
            <a:r>
              <a:rPr lang="en-US" sz="2000" dirty="0"/>
              <a:t>Agatha Christie is the writer who published more number of books.</a:t>
            </a:r>
          </a:p>
          <a:p>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7772400" cy="552124"/>
          </a:xfrm>
        </p:spPr>
        <p:txBody>
          <a:bodyPr>
            <a:normAutofit/>
          </a:bodyPr>
          <a:lstStyle/>
          <a:p>
            <a:pPr>
              <a:buFont typeface="Wingdings" pitchFamily="2" charset="2"/>
              <a:buChar char="Ø"/>
            </a:pPr>
            <a:r>
              <a:rPr lang="en-US" sz="2000" dirty="0" smtClean="0"/>
              <a:t>Top ten publishers in terms of number of books published</a:t>
            </a:r>
          </a:p>
        </p:txBody>
      </p:sp>
      <p:pic>
        <p:nvPicPr>
          <p:cNvPr id="4" name="Picture 3"/>
          <p:cNvPicPr>
            <a:picLocks noChangeAspect="1"/>
          </p:cNvPicPr>
          <p:nvPr/>
        </p:nvPicPr>
        <p:blipFill>
          <a:blip r:embed="rId2"/>
          <a:stretch>
            <a:fillRect/>
          </a:stretch>
        </p:blipFill>
        <p:spPr>
          <a:xfrm>
            <a:off x="457199" y="1196752"/>
            <a:ext cx="8109209" cy="4320480"/>
          </a:xfrm>
          <a:prstGeom prst="rect">
            <a:avLst/>
          </a:prstGeom>
        </p:spPr>
      </p:pic>
      <p:sp>
        <p:nvSpPr>
          <p:cNvPr id="2" name="TextBox 1"/>
          <p:cNvSpPr txBox="1"/>
          <p:nvPr/>
        </p:nvSpPr>
        <p:spPr>
          <a:xfrm>
            <a:off x="457200" y="5517232"/>
            <a:ext cx="7355160" cy="1015663"/>
          </a:xfrm>
          <a:prstGeom prst="rect">
            <a:avLst/>
          </a:prstGeom>
          <a:noFill/>
        </p:spPr>
        <p:txBody>
          <a:bodyPr wrap="square" rtlCol="0">
            <a:spAutoFit/>
          </a:bodyPr>
          <a:lstStyle/>
          <a:p>
            <a:pPr>
              <a:buNone/>
            </a:pPr>
            <a:endParaRPr lang="en-US" sz="2000" dirty="0"/>
          </a:p>
          <a:p>
            <a:pPr>
              <a:buFont typeface="Wingdings" pitchFamily="2" charset="2"/>
              <a:buChar char="Ø"/>
            </a:pPr>
            <a:r>
              <a:rPr lang="en-US" sz="2000" dirty="0"/>
              <a:t>Harlequin is the publisher who published more number of books.</a:t>
            </a:r>
          </a:p>
          <a:p>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7772400" cy="5429288"/>
          </a:xfrm>
        </p:spPr>
        <p:txBody>
          <a:bodyPr/>
          <a:lstStyle/>
          <a:p>
            <a:r>
              <a:rPr lang="en-US" dirty="0" smtClean="0"/>
              <a:t>We have checked the duplicated values in books and dropped the rows whose entire column values are repeated.</a:t>
            </a:r>
          </a:p>
          <a:p>
            <a:pPr>
              <a:buNone/>
            </a:pPr>
            <a:endParaRPr lang="en-US" dirty="0" smtClean="0"/>
          </a:p>
          <a:p>
            <a:r>
              <a:rPr lang="en-US" dirty="0" smtClean="0"/>
              <a:t>Then by typing books.info  we get to know all the information of book dataset and there are no null values are found.</a:t>
            </a:r>
          </a:p>
          <a:p>
            <a:endParaRPr lang="en-US" dirty="0" smtClean="0"/>
          </a:p>
        </p:txBody>
      </p:sp>
    </p:spTree>
  </p:cSld>
  <p:clrMapOvr>
    <a:masterClrMapping/>
  </p:clrMapOvr>
  <p:timing>
    <p:tnLst>
      <p:par>
        <p:cT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C27AC51F-73A2-4363-8674-89B8670118AB}" vid="{34861F5E-14EF-4925-9053-1BE6E6D8E5A7}"/>
    </a:ext>
  </a:extLst>
</a:theme>
</file>

<file path=ppt/theme/theme2.xml><?xml version="1.0" encoding="utf-8"?>
<a:theme xmlns:a="http://schemas.openxmlformats.org/drawingml/2006/main" name="1_Theme1">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C27AC51F-73A2-4363-8674-89B8670118AB}" vid="{34861F5E-14EF-4925-9053-1BE6E6D8E5A7}"/>
    </a:ext>
  </a:extLst>
</a:theme>
</file>

<file path=ppt/theme/theme3.xml><?xml version="1.0" encoding="utf-8"?>
<a:theme xmlns:a="http://schemas.openxmlformats.org/drawingml/2006/main" name="2_Theme1">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C27AC51F-73A2-4363-8674-89B8670118AB}" vid="{34861F5E-14EF-4925-9053-1BE6E6D8E5A7}"/>
    </a:ext>
  </a:extLst>
</a:theme>
</file>

<file path=ppt/theme/theme4.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11749</TotalTime>
  <Words>1365</Words>
  <Application>Microsoft Office PowerPoint</Application>
  <PresentationFormat>On-screen Show (4:3)</PresentationFormat>
  <Paragraphs>173</Paragraphs>
  <Slides>31</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31</vt:i4>
      </vt:variant>
    </vt:vector>
  </HeadingPairs>
  <TitlesOfParts>
    <vt:vector size="42" baseType="lpstr">
      <vt:lpstr>Arial</vt:lpstr>
      <vt:lpstr>Calibri</vt:lpstr>
      <vt:lpstr>Calibri Light</vt:lpstr>
      <vt:lpstr>Century Gothic</vt:lpstr>
      <vt:lpstr>Elephant</vt:lpstr>
      <vt:lpstr>Times New Roman</vt:lpstr>
      <vt:lpstr>Wingdings</vt:lpstr>
      <vt:lpstr>Theme1</vt:lpstr>
      <vt:lpstr>1_Theme1</vt:lpstr>
      <vt:lpstr>2_Theme1</vt:lpstr>
      <vt:lpstr>Celestial</vt:lpstr>
      <vt:lpstr>PowerPoint Presentation</vt:lpstr>
      <vt:lpstr>                       CONTENTS</vt:lpstr>
      <vt:lpstr>PROJECT Objective</vt:lpstr>
      <vt:lpstr>Data overview: </vt:lpstr>
      <vt:lpstr>Exploratory  data  analysis </vt:lpstr>
      <vt:lpstr>Books data </vt:lpstr>
      <vt:lpstr>PowerPoint Presentation</vt:lpstr>
      <vt:lpstr>PowerPoint Presentation</vt:lpstr>
      <vt:lpstr>PowerPoint Presentation</vt:lpstr>
      <vt:lpstr>users</vt:lpstr>
      <vt:lpstr>PowerPoint Presentation</vt:lpstr>
      <vt:lpstr>PowerPoint Presentation</vt:lpstr>
      <vt:lpstr>RATING DATA</vt:lpstr>
      <vt:lpstr>Merging  the  dataset</vt:lpstr>
      <vt:lpstr>EDA</vt:lpstr>
      <vt:lpstr>PowerPoint Presentation</vt:lpstr>
      <vt:lpstr>PowerPoint Presentation</vt:lpstr>
      <vt:lpstr>PowerPoint Presentation</vt:lpstr>
      <vt:lpstr>PowerPoint Presentation</vt:lpstr>
      <vt:lpstr>PowerPoint Presentation</vt:lpstr>
      <vt:lpstr>IN USA :</vt:lpstr>
      <vt:lpstr>IN GERMANY :</vt:lpstr>
      <vt:lpstr>PowerPoint Presentation</vt:lpstr>
      <vt:lpstr>PowerPoint Presentation</vt:lpstr>
      <vt:lpstr>Conclusion based on EDA</vt:lpstr>
      <vt:lpstr>Model building</vt:lpstr>
      <vt:lpstr>Model Building- User based recommendation system</vt:lpstr>
      <vt:lpstr>Pearson Correlation</vt:lpstr>
      <vt:lpstr>Evaluation of model</vt:lpstr>
      <vt:lpstr>Deployment</vt:lpstr>
      <vt:lpstr>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Cotton Leaf Disease Detection Using Deep Learning</dc:title>
  <dc:creator>Nidhishree S</dc:creator>
  <cp:lastModifiedBy>Microsoft account</cp:lastModifiedBy>
  <cp:revision>433</cp:revision>
  <dcterms:created xsi:type="dcterms:W3CDTF">2020-12-20T07:00:53Z</dcterms:created>
  <dcterms:modified xsi:type="dcterms:W3CDTF">2023-02-10T18:04:00Z</dcterms:modified>
</cp:coreProperties>
</file>