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384" y="-9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3/12/2022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3/12/2022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3/12/2022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3/12/2022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pPr algn="r"/>
            <a:r>
              <a:rPr lang="en-US" dirty="0"/>
              <a:t>Submitted by</a:t>
            </a:r>
          </a:p>
          <a:p>
            <a:pPr algn="r"/>
            <a:r>
              <a:rPr lang="en-US" dirty="0" smtClean="0"/>
              <a:t>    Milind Mishra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3276600" y="1752094"/>
            <a:ext cx="6894250" cy="1569660"/>
          </a:xfrm>
          <a:prstGeom prst="rect">
            <a:avLst/>
          </a:prstGeom>
          <a:noFill/>
        </p:spPr>
        <p:txBody>
          <a:bodyPr wrap="square">
            <a:spAutoFit/>
          </a:bodyPr>
          <a:lstStyle/>
          <a:p>
            <a:pPr algn="ctr"/>
            <a:r>
              <a:rPr lang="en-US" sz="9600" b="1" dirty="0">
                <a:solidFill>
                  <a:schemeClr val="bg1"/>
                </a:solidFill>
                <a:latin typeface="Bahnschrift Light" pitchFamily="34" charset="0"/>
              </a:rPr>
              <a:t>THANK YOU</a:t>
            </a:r>
            <a:endParaRPr lang="en-IN" sz="9600" b="1" dirty="0">
              <a:solidFill>
                <a:schemeClr val="bg1"/>
              </a:solidFill>
              <a:latin typeface="Bahnschrift Light" pitchFamily="34"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lnSpcReduction="10000"/>
          </a:bodyPr>
          <a:lstStyle/>
          <a:p>
            <a:r>
              <a:rPr lang="pt-BR" dirty="0"/>
              <a:t>- Processor Intel(R) Core(TM) i3-6100T CPU @ 3.20GHz 3.19 GHz </a:t>
            </a:r>
          </a:p>
          <a:p>
            <a:r>
              <a:rPr lang="en-IN" dirty="0"/>
              <a:t>- Installed RAM 8.00 GB </a:t>
            </a:r>
          </a:p>
          <a:p>
            <a:r>
              <a:rPr lang="en-IN" dirty="0"/>
              <a:t>- System type 64-bit operating system, x64-based processor </a:t>
            </a:r>
          </a:p>
          <a:p>
            <a:r>
              <a:rPr lang="en-IN" dirty="0" smtClean="0"/>
              <a:t>Software </a:t>
            </a:r>
            <a:r>
              <a:rPr lang="en-IN" dirty="0"/>
              <a:t>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101</TotalTime>
  <Words>1084</Words>
  <Application>Microsoft Office PowerPoint</Application>
  <PresentationFormat>Custom</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Home HP</cp:lastModifiedBy>
  <cp:revision>15</cp:revision>
  <dcterms:created xsi:type="dcterms:W3CDTF">2021-12-26T03:23:22Z</dcterms:created>
  <dcterms:modified xsi:type="dcterms:W3CDTF">2022-03-12T09:13:19Z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