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74C80FC9-BAC3-4D7E-8EFB-3C0D96422CAE}" type="presOf" srcId="{7E5BF415-DD7C-46CE-81EA-C533FD19D64E}" destId="{C51586F8-6FAF-4530-806B-429518E699E2}" srcOrd="0" destOrd="0" presId="urn:microsoft.com/office/officeart/2005/8/layout/process3"/>
    <dgm:cxn modelId="{9671DB71-F5AD-462C-8304-30AF188B5385}" type="presOf" srcId="{C1CF9C7E-E63B-423A-9EB1-3CB2E27F093C}" destId="{A66EA167-6AD2-4AA4-A421-59E2B4561DDF}" srcOrd="0" destOrd="0" presId="urn:microsoft.com/office/officeart/2005/8/layout/process3"/>
    <dgm:cxn modelId="{BC984483-C985-408C-A31B-5A6B2649C411}" type="presOf" srcId="{EC30385C-94E2-463C-9938-AC727EF3A0BD}" destId="{9D677988-374B-4BBA-B73C-8BE59201B4AA}"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A04A7C4E-E7E1-4D4D-A6A3-B0F0E7F43618}" type="presOf" srcId="{B5446597-79E7-4762-BA53-6548F31530A7}" destId="{9D677988-374B-4BBA-B73C-8BE59201B4AA}" srcOrd="0" destOrd="1" presId="urn:microsoft.com/office/officeart/2005/8/layout/process3"/>
    <dgm:cxn modelId="{6295B987-B35C-4BE6-92D5-DDCA28709C29}" type="presOf" srcId="{820BBFEE-DF64-4D92-B301-9FAA74709D1F}" destId="{93C83A52-6E6B-41FD-9424-D118FD751CED}"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89BFBD74-BF9F-4D11-A958-C5DBE234CB91}" type="presOf" srcId="{C1CF9C7E-E63B-423A-9EB1-3CB2E27F093C}" destId="{84AB7DF1-E716-46D2-8886-4D0AF1B8C8A8}" srcOrd="1" destOrd="0" presId="urn:microsoft.com/office/officeart/2005/8/layout/process3"/>
    <dgm:cxn modelId="{F0E8AF67-2A1B-49BA-BE19-69E0C6552CAD}" type="presOf" srcId="{5D787C97-D980-4440-B210-928D6982299A}" destId="{EE1DFB8A-86A2-4C34-92A7-723C55E7CC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01EDF2F3-D77F-4FA8-A883-BDF157497A24}" type="presOf" srcId="{4537B24E-F32C-4F73-9C4F-EDE47D952988}" destId="{D91F2413-E4E3-4058-AF8C-E44208B5C14B}" srcOrd="0" destOrd="0" presId="urn:microsoft.com/office/officeart/2005/8/layout/process3"/>
    <dgm:cxn modelId="{C40D487E-0C5D-4ADB-8342-D98A5F3ABF8D}" type="presOf" srcId="{C1C0BC68-A810-4B5F-92EF-C6470DBD2260}" destId="{DB36A994-60A6-447D-8D30-19D2F536511E}" srcOrd="1" destOrd="0" presId="urn:microsoft.com/office/officeart/2005/8/layout/process3"/>
    <dgm:cxn modelId="{95E3EAFB-FF69-4FDC-A331-5D98A9906324}" type="presOf" srcId="{89EC74D7-8ED6-4609-997D-DDAF8AB36679}" destId="{93C83A52-6E6B-41FD-9424-D118FD751CED}"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674DF47A-979D-4A13-8BFC-4319277B1907}" type="presOf" srcId="{5D787C97-D980-4440-B210-928D6982299A}" destId="{6BB0ABCB-2373-47ED-9774-278F8EE9E9B2}" srcOrd="1"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9BF3E366-B62F-46BE-B7EF-89E5F124D2C1}" type="presOf" srcId="{129662DD-405A-4B1A-AC34-14BCC38CDDE6}" destId="{D91F2413-E4E3-4058-AF8C-E44208B5C14B}"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2C67D1A9-A6B6-4369-891D-F66B687CBA2B}" type="presOf" srcId="{7E5BF415-DD7C-46CE-81EA-C533FD19D64E}" destId="{3E371716-205E-4EF6-A7ED-14278F63B034}" srcOrd="1" destOrd="0" presId="urn:microsoft.com/office/officeart/2005/8/layout/process3"/>
    <dgm:cxn modelId="{CB789ABE-BE51-4A03-AAE9-10B794B78291}" type="presOf" srcId="{F5287809-3C15-4CCC-8752-80339C1152A5}" destId="{51EA4E37-9197-43C9-9502-961CC2F00719}" srcOrd="0"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7783933-ED52-4F4E-8A52-24F999FC86D9}" srcId="{5D787C97-D980-4440-B210-928D6982299A}" destId="{820BBFEE-DF64-4D92-B301-9FAA74709D1F}" srcOrd="1" destOrd="0" parTransId="{AD40B50F-BD7B-401B-83F7-C5AD73DE40E6}" sibTransId="{25B9A11F-2269-44FC-A134-B27579F830C0}"/>
    <dgm:cxn modelId="{13B7E9B1-D150-4219-A314-09B055A18888}" srcId="{7E5BF415-DD7C-46CE-81EA-C533FD19D64E}" destId="{4537B24E-F32C-4F73-9C4F-EDE47D952988}" srcOrd="0" destOrd="0" parTransId="{26742A97-67F7-4478-B770-44761CF89C6A}" sibTransId="{0CA7C5B6-FD4A-4DEC-8D86-06439C70E349}"/>
    <dgm:cxn modelId="{E94DEF30-A7F2-40E7-AEC9-CD0320B74E4A}" type="presOf" srcId="{C1C0BC68-A810-4B5F-92EF-C6470DBD2260}" destId="{3712DD02-33A5-46B6-B0E6-E3B73C051486}" srcOrd="0" destOrd="0" presId="urn:microsoft.com/office/officeart/2005/8/layout/process3"/>
    <dgm:cxn modelId="{666A25F5-DAA8-4423-9003-521AC1E03DD5}" type="presOf" srcId="{F5287809-3C15-4CCC-8752-80339C1152A5}" destId="{6D356879-97F7-4A4F-8954-7F876FCD0A2F}" srcOrd="1" destOrd="0" presId="urn:microsoft.com/office/officeart/2005/8/layout/process3"/>
    <dgm:cxn modelId="{94BBEB29-B43E-47F0-8073-FE42C71386A3}" type="presOf" srcId="{51FB8555-540F-4EF7-8D46-8ABB018A3B6F}" destId="{FBC3A0BC-9D8F-4C7B-B285-510A780E04E4}" srcOrd="0" destOrd="0" presId="urn:microsoft.com/office/officeart/2005/8/layout/process3"/>
    <dgm:cxn modelId="{4D05416F-A088-445B-B299-0B0E05E7CFBB}" type="presParOf" srcId="{FBC3A0BC-9D8F-4C7B-B285-510A780E04E4}" destId="{ED22D1AC-1FA4-4D39-85EB-648D2E2E4B05}" srcOrd="0" destOrd="0" presId="urn:microsoft.com/office/officeart/2005/8/layout/process3"/>
    <dgm:cxn modelId="{F37BCBCE-0646-41A2-A709-65D793F09E86}" type="presParOf" srcId="{ED22D1AC-1FA4-4D39-85EB-648D2E2E4B05}" destId="{3712DD02-33A5-46B6-B0E6-E3B73C051486}" srcOrd="0" destOrd="0" presId="urn:microsoft.com/office/officeart/2005/8/layout/process3"/>
    <dgm:cxn modelId="{A39A1707-4C1B-418F-AA83-C70858AF913F}" type="presParOf" srcId="{ED22D1AC-1FA4-4D39-85EB-648D2E2E4B05}" destId="{DB36A994-60A6-447D-8D30-19D2F536511E}" srcOrd="1" destOrd="0" presId="urn:microsoft.com/office/officeart/2005/8/layout/process3"/>
    <dgm:cxn modelId="{95ECDEF4-9FCA-4B15-9C86-A05A520B262B}" type="presParOf" srcId="{ED22D1AC-1FA4-4D39-85EB-648D2E2E4B05}" destId="{9D677988-374B-4BBA-B73C-8BE59201B4AA}" srcOrd="2" destOrd="0" presId="urn:microsoft.com/office/officeart/2005/8/layout/process3"/>
    <dgm:cxn modelId="{CD1140FF-E4D6-44F4-9AF2-E242C218E00F}" type="presParOf" srcId="{FBC3A0BC-9D8F-4C7B-B285-510A780E04E4}" destId="{51EA4E37-9197-43C9-9502-961CC2F00719}" srcOrd="1" destOrd="0" presId="urn:microsoft.com/office/officeart/2005/8/layout/process3"/>
    <dgm:cxn modelId="{381B707B-10C0-433B-8941-F6CAB94B0D89}" type="presParOf" srcId="{51EA4E37-9197-43C9-9502-961CC2F00719}" destId="{6D356879-97F7-4A4F-8954-7F876FCD0A2F}" srcOrd="0" destOrd="0" presId="urn:microsoft.com/office/officeart/2005/8/layout/process3"/>
    <dgm:cxn modelId="{5515ACF4-DB7F-42F3-AA08-2F0041E77CA2}" type="presParOf" srcId="{FBC3A0BC-9D8F-4C7B-B285-510A780E04E4}" destId="{496864C7-FE7D-4DDB-B363-166C7F967B11}" srcOrd="2" destOrd="0" presId="urn:microsoft.com/office/officeart/2005/8/layout/process3"/>
    <dgm:cxn modelId="{E7AC8F99-3B89-4F43-A2EA-F2C76FD30F8B}" type="presParOf" srcId="{496864C7-FE7D-4DDB-B363-166C7F967B11}" destId="{EE1DFB8A-86A2-4C34-92A7-723C55E7CCDF}" srcOrd="0" destOrd="0" presId="urn:microsoft.com/office/officeart/2005/8/layout/process3"/>
    <dgm:cxn modelId="{B7992FC9-594C-456B-9BB2-FDC9897878A8}" type="presParOf" srcId="{496864C7-FE7D-4DDB-B363-166C7F967B11}" destId="{6BB0ABCB-2373-47ED-9774-278F8EE9E9B2}" srcOrd="1" destOrd="0" presId="urn:microsoft.com/office/officeart/2005/8/layout/process3"/>
    <dgm:cxn modelId="{C24C0070-BA35-48FC-8A9C-7F4B46AF842D}" type="presParOf" srcId="{496864C7-FE7D-4DDB-B363-166C7F967B11}" destId="{93C83A52-6E6B-41FD-9424-D118FD751CED}" srcOrd="2" destOrd="0" presId="urn:microsoft.com/office/officeart/2005/8/layout/process3"/>
    <dgm:cxn modelId="{669AC2F5-8087-4364-AE37-B14164392019}" type="presParOf" srcId="{FBC3A0BC-9D8F-4C7B-B285-510A780E04E4}" destId="{A66EA167-6AD2-4AA4-A421-59E2B4561DDF}" srcOrd="3" destOrd="0" presId="urn:microsoft.com/office/officeart/2005/8/layout/process3"/>
    <dgm:cxn modelId="{6C471F54-1105-45A9-B61A-1D4F3B94B3BC}" type="presParOf" srcId="{A66EA167-6AD2-4AA4-A421-59E2B4561DDF}" destId="{84AB7DF1-E716-46D2-8886-4D0AF1B8C8A8}" srcOrd="0" destOrd="0" presId="urn:microsoft.com/office/officeart/2005/8/layout/process3"/>
    <dgm:cxn modelId="{53AF45B4-C7A9-49B9-A823-DC139667D942}" type="presParOf" srcId="{FBC3A0BC-9D8F-4C7B-B285-510A780E04E4}" destId="{21E31B03-7874-4FDF-9737-EAFFCD11494C}" srcOrd="4" destOrd="0" presId="urn:microsoft.com/office/officeart/2005/8/layout/process3"/>
    <dgm:cxn modelId="{FA481195-0804-4FAA-A824-ADFA75664EDA}" type="presParOf" srcId="{21E31B03-7874-4FDF-9737-EAFFCD11494C}" destId="{C51586F8-6FAF-4530-806B-429518E699E2}" srcOrd="0" destOrd="0" presId="urn:microsoft.com/office/officeart/2005/8/layout/process3"/>
    <dgm:cxn modelId="{6CAD86B0-1111-41CF-B443-4C4AE9E9AE8E}" type="presParOf" srcId="{21E31B03-7874-4FDF-9737-EAFFCD11494C}" destId="{3E371716-205E-4EF6-A7ED-14278F63B034}" srcOrd="1" destOrd="0" presId="urn:microsoft.com/office/officeart/2005/8/layout/process3"/>
    <dgm:cxn modelId="{6D66FA52-7D61-47FA-AD7F-E3469FCA4C34}"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D4AB1394-EE4E-4293-AB21-56ED626B31AE}" type="presOf" srcId="{C1C0BC68-A810-4B5F-92EF-C6470DBD2260}" destId="{3712DD02-33A5-46B6-B0E6-E3B73C051486}" srcOrd="0" destOrd="0" presId="urn:microsoft.com/office/officeart/2005/8/layout/process3"/>
    <dgm:cxn modelId="{D7120397-F49C-46E4-AAB5-D786BDF76C2B}" type="presOf" srcId="{C1C0BC68-A810-4B5F-92EF-C6470DBD2260}" destId="{DB36A994-60A6-447D-8D30-19D2F536511E}"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3A8C0E43-91FE-45B6-BF2C-E8A183A01161}" type="presOf" srcId="{EC30385C-94E2-463C-9938-AC727EF3A0BD}" destId="{9D677988-374B-4BBA-B73C-8BE59201B4AA}"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726F9AE8-535E-4BAF-A697-EB5608435BD8}" type="presOf" srcId="{5D787C97-D980-4440-B210-928D6982299A}" destId="{6BB0ABCB-2373-47ED-9774-278F8EE9E9B2}" srcOrd="1" destOrd="0" presId="urn:microsoft.com/office/officeart/2005/8/layout/process3"/>
    <dgm:cxn modelId="{CBA62EA4-464A-4792-ACF1-719F89380FBA}" type="presOf" srcId="{C1CF9C7E-E63B-423A-9EB1-3CB2E27F093C}" destId="{A66EA167-6AD2-4AA4-A421-59E2B4561DDF}" srcOrd="0" destOrd="0" presId="urn:microsoft.com/office/officeart/2005/8/layout/process3"/>
    <dgm:cxn modelId="{C4CFDED3-1781-4530-93DF-9B4EF75AC77B}" type="presOf" srcId="{51FB8555-540F-4EF7-8D46-8ABB018A3B6F}" destId="{FBC3A0BC-9D8F-4C7B-B285-510A780E04E4}" srcOrd="0" destOrd="0" presId="urn:microsoft.com/office/officeart/2005/8/layout/process3"/>
    <dgm:cxn modelId="{5CA6C0D8-5D0C-4133-931B-9B44CA3DF11A}" type="presOf" srcId="{F5287809-3C15-4CCC-8752-80339C1152A5}" destId="{51EA4E37-9197-43C9-9502-961CC2F00719}" srcOrd="0" destOrd="0" presId="urn:microsoft.com/office/officeart/2005/8/layout/process3"/>
    <dgm:cxn modelId="{C0A54BB9-E55F-4786-AC44-FCBC605B8A6F}" type="presOf" srcId="{820BBFEE-DF64-4D92-B301-9FAA74709D1F}" destId="{93C83A52-6E6B-41FD-9424-D118FD751CED}" srcOrd="0" destOrd="1"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3DC8A148-92BA-4860-80F9-2F5D7FA78E29}" type="presOf" srcId="{B5446597-79E7-4762-BA53-6548F31530A7}" destId="{9D677988-374B-4BBA-B73C-8BE59201B4AA}"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D735CEB7-C537-4EB1-B47E-8C0A39B59309}" srcId="{5D787C97-D980-4440-B210-928D6982299A}" destId="{89EC74D7-8ED6-4609-997D-DDAF8AB36679}" srcOrd="0" destOrd="0" parTransId="{0698AAB8-4775-4A7F-A278-8DD90161C1F5}" sibTransId="{17559087-0E7E-42E7-8DC5-4B772FD58A02}"/>
    <dgm:cxn modelId="{F167C2FF-E84B-4B99-87CE-1AA17A2DC8F5}" type="presOf" srcId="{129662DD-405A-4B1A-AC34-14BCC38CDDE6}" destId="{D91F2413-E4E3-4058-AF8C-E44208B5C14B}"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7783933-ED52-4F4E-8A52-24F999FC86D9}" srcId="{5D787C97-D980-4440-B210-928D6982299A}" destId="{820BBFEE-DF64-4D92-B301-9FAA74709D1F}" srcOrd="1" destOrd="0" parTransId="{AD40B50F-BD7B-401B-83F7-C5AD73DE40E6}" sibTransId="{25B9A11F-2269-44FC-A134-B27579F830C0}"/>
    <dgm:cxn modelId="{3B747336-5466-44EF-9D8C-535A35AC0DB5}" type="presOf" srcId="{5D787C97-D980-4440-B210-928D6982299A}" destId="{EE1DFB8A-86A2-4C34-92A7-723C55E7CCDF}" srcOrd="0" destOrd="0" presId="urn:microsoft.com/office/officeart/2005/8/layout/process3"/>
    <dgm:cxn modelId="{8781A746-89CB-4F83-AA0B-E71E712E746B}" type="presOf" srcId="{89EC74D7-8ED6-4609-997D-DDAF8AB36679}" destId="{93C83A52-6E6B-41FD-9424-D118FD751CED}" srcOrd="0" destOrd="0" presId="urn:microsoft.com/office/officeart/2005/8/layout/process3"/>
    <dgm:cxn modelId="{BD1D6858-2DF3-4BF8-AC6B-079A87D9288A}" type="presOf" srcId="{C1CF9C7E-E63B-423A-9EB1-3CB2E27F093C}" destId="{84AB7DF1-E716-46D2-8886-4D0AF1B8C8A8}" srcOrd="1" destOrd="0" presId="urn:microsoft.com/office/officeart/2005/8/layout/process3"/>
    <dgm:cxn modelId="{FB4E0A47-1866-4A38-8DF7-A8BBE78C7318}"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5B3529F-5090-4F77-9308-9F27ED35894A}" type="presOf" srcId="{7E5BF415-DD7C-46CE-81EA-C533FD19D64E}" destId="{3E371716-205E-4EF6-A7ED-14278F63B034}" srcOrd="1" destOrd="0" presId="urn:microsoft.com/office/officeart/2005/8/layout/process3"/>
    <dgm:cxn modelId="{5EF3EC22-272F-49E6-A648-3E6122101BA2}" type="presOf" srcId="{F5287809-3C15-4CCC-8752-80339C1152A5}" destId="{6D356879-97F7-4A4F-8954-7F876FCD0A2F}" srcOrd="1" destOrd="0" presId="urn:microsoft.com/office/officeart/2005/8/layout/process3"/>
    <dgm:cxn modelId="{9DA23B23-07D2-40F6-A1C7-7F04F0E046F3}" type="presOf" srcId="{7E5BF415-DD7C-46CE-81EA-C533FD19D64E}" destId="{C51586F8-6FAF-4530-806B-429518E699E2}" srcOrd="0" destOrd="0" presId="urn:microsoft.com/office/officeart/2005/8/layout/process3"/>
    <dgm:cxn modelId="{C4D21D9A-EB08-47D3-A1D9-DCEDC129B614}" type="presParOf" srcId="{FBC3A0BC-9D8F-4C7B-B285-510A780E04E4}" destId="{ED22D1AC-1FA4-4D39-85EB-648D2E2E4B05}" srcOrd="0" destOrd="0" presId="urn:microsoft.com/office/officeart/2005/8/layout/process3"/>
    <dgm:cxn modelId="{D5E94685-FE12-4623-9ED7-9E2073C252DE}" type="presParOf" srcId="{ED22D1AC-1FA4-4D39-85EB-648D2E2E4B05}" destId="{3712DD02-33A5-46B6-B0E6-E3B73C051486}" srcOrd="0" destOrd="0" presId="urn:microsoft.com/office/officeart/2005/8/layout/process3"/>
    <dgm:cxn modelId="{ECFBFC6A-537C-45A6-B898-A7B47F29D258}" type="presParOf" srcId="{ED22D1AC-1FA4-4D39-85EB-648D2E2E4B05}" destId="{DB36A994-60A6-447D-8D30-19D2F536511E}" srcOrd="1" destOrd="0" presId="urn:microsoft.com/office/officeart/2005/8/layout/process3"/>
    <dgm:cxn modelId="{E4D917D8-FDD2-491F-9E1C-855FC1DDDFCE}" type="presParOf" srcId="{ED22D1AC-1FA4-4D39-85EB-648D2E2E4B05}" destId="{9D677988-374B-4BBA-B73C-8BE59201B4AA}" srcOrd="2" destOrd="0" presId="urn:microsoft.com/office/officeart/2005/8/layout/process3"/>
    <dgm:cxn modelId="{30194C93-1A81-496D-9AA8-A62D33B18E36}" type="presParOf" srcId="{FBC3A0BC-9D8F-4C7B-B285-510A780E04E4}" destId="{51EA4E37-9197-43C9-9502-961CC2F00719}" srcOrd="1" destOrd="0" presId="urn:microsoft.com/office/officeart/2005/8/layout/process3"/>
    <dgm:cxn modelId="{1BD92867-981F-4225-9D81-4EC8D8E88C09}" type="presParOf" srcId="{51EA4E37-9197-43C9-9502-961CC2F00719}" destId="{6D356879-97F7-4A4F-8954-7F876FCD0A2F}" srcOrd="0" destOrd="0" presId="urn:microsoft.com/office/officeart/2005/8/layout/process3"/>
    <dgm:cxn modelId="{869401FE-127E-4D7E-9C2C-FE1D6F303796}" type="presParOf" srcId="{FBC3A0BC-9D8F-4C7B-B285-510A780E04E4}" destId="{496864C7-FE7D-4DDB-B363-166C7F967B11}" srcOrd="2" destOrd="0" presId="urn:microsoft.com/office/officeart/2005/8/layout/process3"/>
    <dgm:cxn modelId="{459DFAF2-2F05-4FBE-B094-05736DE42F21}" type="presParOf" srcId="{496864C7-FE7D-4DDB-B363-166C7F967B11}" destId="{EE1DFB8A-86A2-4C34-92A7-723C55E7CCDF}" srcOrd="0" destOrd="0" presId="urn:microsoft.com/office/officeart/2005/8/layout/process3"/>
    <dgm:cxn modelId="{F9868102-087D-470E-B982-0BAFD51CC0AF}" type="presParOf" srcId="{496864C7-FE7D-4DDB-B363-166C7F967B11}" destId="{6BB0ABCB-2373-47ED-9774-278F8EE9E9B2}" srcOrd="1" destOrd="0" presId="urn:microsoft.com/office/officeart/2005/8/layout/process3"/>
    <dgm:cxn modelId="{3D976D46-9B57-456E-A62B-EB8EC8BADE43}" type="presParOf" srcId="{496864C7-FE7D-4DDB-B363-166C7F967B11}" destId="{93C83A52-6E6B-41FD-9424-D118FD751CED}" srcOrd="2" destOrd="0" presId="urn:microsoft.com/office/officeart/2005/8/layout/process3"/>
    <dgm:cxn modelId="{00B36FF6-3BB4-4447-9CCE-38172F200A62}" type="presParOf" srcId="{FBC3A0BC-9D8F-4C7B-B285-510A780E04E4}" destId="{A66EA167-6AD2-4AA4-A421-59E2B4561DDF}" srcOrd="3" destOrd="0" presId="urn:microsoft.com/office/officeart/2005/8/layout/process3"/>
    <dgm:cxn modelId="{700C600B-3773-492B-BEF0-D0085A5FAB1C}" type="presParOf" srcId="{A66EA167-6AD2-4AA4-A421-59E2B4561DDF}" destId="{84AB7DF1-E716-46D2-8886-4D0AF1B8C8A8}" srcOrd="0" destOrd="0" presId="urn:microsoft.com/office/officeart/2005/8/layout/process3"/>
    <dgm:cxn modelId="{3F16DE14-EC90-4869-9BB2-35C6D3B16709}" type="presParOf" srcId="{FBC3A0BC-9D8F-4C7B-B285-510A780E04E4}" destId="{21E31B03-7874-4FDF-9737-EAFFCD11494C}" srcOrd="4" destOrd="0" presId="urn:microsoft.com/office/officeart/2005/8/layout/process3"/>
    <dgm:cxn modelId="{63CB3DD3-5195-4599-9FEB-5292A4329A6E}" type="presParOf" srcId="{21E31B03-7874-4FDF-9737-EAFFCD11494C}" destId="{C51586F8-6FAF-4530-806B-429518E699E2}" srcOrd="0" destOrd="0" presId="urn:microsoft.com/office/officeart/2005/8/layout/process3"/>
    <dgm:cxn modelId="{64D8319E-00B7-41BA-B463-E6EE0E779387}" type="presParOf" srcId="{21E31B03-7874-4FDF-9737-EAFFCD11494C}" destId="{3E371716-205E-4EF6-A7ED-14278F63B034}" srcOrd="1" destOrd="0" presId="urn:microsoft.com/office/officeart/2005/8/layout/process3"/>
    <dgm:cxn modelId="{EC1295E2-F461-4740-B0C8-AD10FFD6CB94}"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74DCFB69-694B-425B-8E9D-E7B96FC4A7A2}" type="presOf" srcId="{192D9088-0E6C-46F1-9F85-A5FD4F11ECA9}" destId="{97980B12-612D-45AF-96B7-86D66152C1E9}"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23436262-335B-4F31-85E7-4AE96064F46B}"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E2E678F5-AF96-4403-BF2B-1248C0CE3213}" type="presOf" srcId="{0BDD2C3F-9F64-4AFC-BDFA-99B0FD662495}" destId="{409AB205-CA75-4F34-9950-D1778ABE0C5D}" srcOrd="0" destOrd="0" presId="urn:microsoft.com/office/officeart/2005/8/layout/matrix2"/>
    <dgm:cxn modelId="{08769FCE-BA72-4AC9-8C3D-D52D7A50A38E}" type="presOf" srcId="{1DBF71A1-A201-4EA1-97EA-DB24F49F7E56}" destId="{B80B054A-6F89-48AB-AE26-0079B56D1C05}" srcOrd="0" destOrd="0" presId="urn:microsoft.com/office/officeart/2005/8/layout/matrix2"/>
    <dgm:cxn modelId="{D37BC252-67B8-45DA-913C-8269D4B7C624}"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AB31A6EE-447C-4FDB-8DD9-6559EBD460BF}" type="presParOf" srcId="{409AB205-CA75-4F34-9950-D1778ABE0C5D}" destId="{18D709CE-CC30-452B-94AF-D369BF8838EE}" srcOrd="0" destOrd="0" presId="urn:microsoft.com/office/officeart/2005/8/layout/matrix2"/>
    <dgm:cxn modelId="{23728EB9-135C-4FE9-9504-CC15B22EDB9D}" type="presParOf" srcId="{409AB205-CA75-4F34-9950-D1778ABE0C5D}" destId="{7B103496-DA0E-4685-89BE-480B410F7FCF}" srcOrd="1" destOrd="0" presId="urn:microsoft.com/office/officeart/2005/8/layout/matrix2"/>
    <dgm:cxn modelId="{5E0E5899-C0B1-4308-9954-ADE9BAF4C4AB}" type="presParOf" srcId="{409AB205-CA75-4F34-9950-D1778ABE0C5D}" destId="{97980B12-612D-45AF-96B7-86D66152C1E9}" srcOrd="2" destOrd="0" presId="urn:microsoft.com/office/officeart/2005/8/layout/matrix2"/>
    <dgm:cxn modelId="{C6AF7A56-0BFD-4971-B4D7-597D747CE48F}" type="presParOf" srcId="{409AB205-CA75-4F34-9950-D1778ABE0C5D}" destId="{65245A7B-7C16-44E2-AEE8-3B675CFCEFDA}" srcOrd="3" destOrd="0" presId="urn:microsoft.com/office/officeart/2005/8/layout/matrix2"/>
    <dgm:cxn modelId="{90A4EF25-213C-4516-92AC-0F942575C146}"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407" y="327727"/>
          <a:ext cx="1549270" cy="8443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3407" y="327727"/>
        <a:ext cx="1549270" cy="562882"/>
      </dsp:txXfrm>
    </dsp:sp>
    <dsp:sp modelId="{9D677988-374B-4BBA-B73C-8BE59201B4AA}">
      <dsp:nvSpPr>
        <dsp:cNvPr id="0" name=""/>
        <dsp:cNvSpPr/>
      </dsp:nvSpPr>
      <dsp:spPr>
        <a:xfrm>
          <a:off x="320727" y="890609"/>
          <a:ext cx="1549270" cy="293456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366104" y="935986"/>
        <a:ext cx="1458516" cy="2843808"/>
      </dsp:txXfrm>
    </dsp:sp>
    <dsp:sp modelId="{51EA4E37-9197-43C9-9502-961CC2F00719}">
      <dsp:nvSpPr>
        <dsp:cNvPr id="0" name=""/>
        <dsp:cNvSpPr/>
      </dsp:nvSpPr>
      <dsp:spPr>
        <a:xfrm>
          <a:off x="1787541" y="416307"/>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787541" y="493452"/>
        <a:ext cx="382194" cy="231433"/>
      </dsp:txXfrm>
    </dsp:sp>
    <dsp:sp modelId="{6BB0ABCB-2373-47ED-9774-278F8EE9E9B2}">
      <dsp:nvSpPr>
        <dsp:cNvPr id="0" name=""/>
        <dsp:cNvSpPr/>
      </dsp:nvSpPr>
      <dsp:spPr>
        <a:xfrm>
          <a:off x="2492132" y="327727"/>
          <a:ext cx="1549270" cy="8443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2492132" y="327727"/>
        <a:ext cx="1549270" cy="562882"/>
      </dsp:txXfrm>
    </dsp:sp>
    <dsp:sp modelId="{93C83A52-6E6B-41FD-9424-D118FD751CED}">
      <dsp:nvSpPr>
        <dsp:cNvPr id="0" name=""/>
        <dsp:cNvSpPr/>
      </dsp:nvSpPr>
      <dsp:spPr>
        <a:xfrm>
          <a:off x="2809453" y="890609"/>
          <a:ext cx="1549270" cy="293456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2854830" y="935986"/>
        <a:ext cx="1458516" cy="2843808"/>
      </dsp:txXfrm>
    </dsp:sp>
    <dsp:sp modelId="{A66EA167-6AD2-4AA4-A421-59E2B4561DDF}">
      <dsp:nvSpPr>
        <dsp:cNvPr id="0" name=""/>
        <dsp:cNvSpPr/>
      </dsp:nvSpPr>
      <dsp:spPr>
        <a:xfrm>
          <a:off x="4276266" y="416307"/>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4276266" y="493452"/>
        <a:ext cx="382194" cy="231433"/>
      </dsp:txXfrm>
    </dsp:sp>
    <dsp:sp modelId="{3E371716-205E-4EF6-A7ED-14278F63B034}">
      <dsp:nvSpPr>
        <dsp:cNvPr id="0" name=""/>
        <dsp:cNvSpPr/>
      </dsp:nvSpPr>
      <dsp:spPr>
        <a:xfrm>
          <a:off x="4980857" y="327727"/>
          <a:ext cx="1549270" cy="8443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4980857" y="327727"/>
        <a:ext cx="1549270" cy="562882"/>
      </dsp:txXfrm>
    </dsp:sp>
    <dsp:sp modelId="{D91F2413-E4E3-4058-AF8C-E44208B5C14B}">
      <dsp:nvSpPr>
        <dsp:cNvPr id="0" name=""/>
        <dsp:cNvSpPr/>
      </dsp:nvSpPr>
      <dsp:spPr>
        <a:xfrm>
          <a:off x="5298178" y="890609"/>
          <a:ext cx="1549270" cy="293456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5343555" y="935986"/>
        <a:ext cx="1458516" cy="2843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407" y="169657"/>
          <a:ext cx="1549270" cy="7874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Building</a:t>
          </a:r>
        </a:p>
      </dsp:txBody>
      <dsp:txXfrm>
        <a:off x="3407" y="169657"/>
        <a:ext cx="1549270" cy="524985"/>
      </dsp:txXfrm>
    </dsp:sp>
    <dsp:sp modelId="{9D677988-374B-4BBA-B73C-8BE59201B4AA}">
      <dsp:nvSpPr>
        <dsp:cNvPr id="0" name=""/>
        <dsp:cNvSpPr/>
      </dsp:nvSpPr>
      <dsp:spPr>
        <a:xfrm>
          <a:off x="320727" y="694642"/>
          <a:ext cx="1549270" cy="3288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366104" y="740019"/>
        <a:ext cx="1458516" cy="3197846"/>
      </dsp:txXfrm>
    </dsp:sp>
    <dsp:sp modelId="{51EA4E37-9197-43C9-9502-961CC2F00719}">
      <dsp:nvSpPr>
        <dsp:cNvPr id="0" name=""/>
        <dsp:cNvSpPr/>
      </dsp:nvSpPr>
      <dsp:spPr>
        <a:xfrm>
          <a:off x="1787541" y="239288"/>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787541" y="316433"/>
        <a:ext cx="382194" cy="231433"/>
      </dsp:txXfrm>
    </dsp:sp>
    <dsp:sp modelId="{6BB0ABCB-2373-47ED-9774-278F8EE9E9B2}">
      <dsp:nvSpPr>
        <dsp:cNvPr id="0" name=""/>
        <dsp:cNvSpPr/>
      </dsp:nvSpPr>
      <dsp:spPr>
        <a:xfrm>
          <a:off x="2492132" y="169657"/>
          <a:ext cx="1549270" cy="7874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Evaluation</a:t>
          </a:r>
        </a:p>
      </dsp:txBody>
      <dsp:txXfrm>
        <a:off x="2492132" y="169657"/>
        <a:ext cx="1549270" cy="524985"/>
      </dsp:txXfrm>
    </dsp:sp>
    <dsp:sp modelId="{93C83A52-6E6B-41FD-9424-D118FD751CED}">
      <dsp:nvSpPr>
        <dsp:cNvPr id="0" name=""/>
        <dsp:cNvSpPr/>
      </dsp:nvSpPr>
      <dsp:spPr>
        <a:xfrm>
          <a:off x="2809453" y="694642"/>
          <a:ext cx="1549270" cy="3288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2854830" y="740019"/>
        <a:ext cx="1458516" cy="3197846"/>
      </dsp:txXfrm>
    </dsp:sp>
    <dsp:sp modelId="{A66EA167-6AD2-4AA4-A421-59E2B4561DDF}">
      <dsp:nvSpPr>
        <dsp:cNvPr id="0" name=""/>
        <dsp:cNvSpPr/>
      </dsp:nvSpPr>
      <dsp:spPr>
        <a:xfrm>
          <a:off x="4276266" y="239288"/>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4276266" y="316433"/>
        <a:ext cx="382194" cy="231433"/>
      </dsp:txXfrm>
    </dsp:sp>
    <dsp:sp modelId="{3E371716-205E-4EF6-A7ED-14278F63B034}">
      <dsp:nvSpPr>
        <dsp:cNvPr id="0" name=""/>
        <dsp:cNvSpPr/>
      </dsp:nvSpPr>
      <dsp:spPr>
        <a:xfrm>
          <a:off x="4980857" y="169657"/>
          <a:ext cx="1549270" cy="7874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Hyperparameter Tuning Best Model</a:t>
          </a:r>
        </a:p>
      </dsp:txBody>
      <dsp:txXfrm>
        <a:off x="4980857" y="169657"/>
        <a:ext cx="1549270" cy="524985"/>
      </dsp:txXfrm>
    </dsp:sp>
    <dsp:sp modelId="{D91F2413-E4E3-4058-AF8C-E44208B5C14B}">
      <dsp:nvSpPr>
        <dsp:cNvPr id="0" name=""/>
        <dsp:cNvSpPr/>
      </dsp:nvSpPr>
      <dsp:spPr>
        <a:xfrm>
          <a:off x="5298178" y="694642"/>
          <a:ext cx="1549270" cy="3288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5343555" y="740019"/>
        <a:ext cx="1458516" cy="319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342900"/>
          <a:ext cx="3428999" cy="3428999"/>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22884" y="565785"/>
          <a:ext cx="1371599" cy="1371599"/>
        </a:xfrm>
        <a:prstGeom prst="roundRect">
          <a:avLst/>
        </a:prstGeom>
        <a:solidFill>
          <a:schemeClr val="accent2">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10,000 rows and 6 columns</a:t>
          </a:r>
        </a:p>
      </dsp:txBody>
      <dsp:txXfrm>
        <a:off x="289840" y="632741"/>
        <a:ext cx="1237687" cy="1237687"/>
      </dsp:txXfrm>
    </dsp:sp>
    <dsp:sp modelId="{97980B12-612D-45AF-96B7-86D66152C1E9}">
      <dsp:nvSpPr>
        <dsp:cNvPr id="0" name=""/>
        <dsp:cNvSpPr/>
      </dsp:nvSpPr>
      <dsp:spPr>
        <a:xfrm>
          <a:off x="1834514" y="565785"/>
          <a:ext cx="1371599" cy="1371599"/>
        </a:xfrm>
        <a:prstGeom prst="roundRect">
          <a:avLst/>
        </a:prstGeom>
        <a:solidFill>
          <a:schemeClr val="accent3">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1901470" y="632741"/>
        <a:ext cx="1237687" cy="1237687"/>
      </dsp:txXfrm>
    </dsp:sp>
    <dsp:sp modelId="{65245A7B-7C16-44E2-AEE8-3B675CFCEFDA}">
      <dsp:nvSpPr>
        <dsp:cNvPr id="0" name=""/>
        <dsp:cNvSpPr/>
      </dsp:nvSpPr>
      <dsp:spPr>
        <a:xfrm>
          <a:off x="222884" y="2177414"/>
          <a:ext cx="1371599" cy="1371599"/>
        </a:xfrm>
        <a:prstGeom prst="roundRect">
          <a:avLst/>
        </a:prstGeom>
        <a:solidFill>
          <a:schemeClr val="accent4">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Few duplicate rows/records were found</a:t>
          </a:r>
          <a:endParaRPr lang="en-US" sz="1600" kern="1200" dirty="0">
            <a:latin typeface="Constantia (Body)"/>
          </a:endParaRPr>
        </a:p>
      </dsp:txBody>
      <dsp:txXfrm>
        <a:off x="289840" y="2244370"/>
        <a:ext cx="1237687" cy="1237687"/>
      </dsp:txXfrm>
    </dsp:sp>
    <dsp:sp modelId="{B80B054A-6F89-48AB-AE26-0079B56D1C05}">
      <dsp:nvSpPr>
        <dsp:cNvPr id="0" name=""/>
        <dsp:cNvSpPr/>
      </dsp:nvSpPr>
      <dsp:spPr>
        <a:xfrm>
          <a:off x="1834514" y="2177414"/>
          <a:ext cx="1371599" cy="1371599"/>
        </a:xfrm>
        <a:prstGeom prst="roundRect">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1901470" y="2244370"/>
        <a:ext cx="1237687" cy="12376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E066F17-2199-4BFF-B3B0-9DF11F2A25E5}" type="datetimeFigureOut">
              <a:rPr lang="en-IN" smtClean="0"/>
              <a:t>25-01-2022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102F354-623C-44BA-8B48-0119FBD53CB9}"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066F17-2199-4BFF-B3B0-9DF11F2A25E5}"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F354-623C-44BA-8B48-0119FBD53C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066F17-2199-4BFF-B3B0-9DF11F2A25E5}"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F354-623C-44BA-8B48-0119FBD53C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066F17-2199-4BFF-B3B0-9DF11F2A25E5}"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2F354-623C-44BA-8B48-0119FBD53CB9}"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066F17-2199-4BFF-B3B0-9DF11F2A25E5}" type="datetimeFigureOut">
              <a:rPr lang="en-IN" smtClean="0"/>
              <a:t>25-01-2022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102F354-623C-44BA-8B48-0119FBD53CB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E066F17-2199-4BFF-B3B0-9DF11F2A25E5}"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F354-623C-44BA-8B48-0119FBD53CB9}"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E066F17-2199-4BFF-B3B0-9DF11F2A25E5}"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2F354-623C-44BA-8B48-0119FBD53CB9}"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066F17-2199-4BFF-B3B0-9DF11F2A25E5}"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2F354-623C-44BA-8B48-0119FBD53C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66F17-2199-4BFF-B3B0-9DF11F2A25E5}"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2F354-623C-44BA-8B48-0119FBD53C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066F17-2199-4BFF-B3B0-9DF11F2A25E5}"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2F354-623C-44BA-8B48-0119FBD53CB9}"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066F17-2199-4BFF-B3B0-9DF11F2A25E5}" type="datetimeFigureOut">
              <a:rPr lang="en-IN" smtClean="0"/>
              <a:t>25-01-2022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102F354-623C-44BA-8B48-0119FBD53CB9}"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066F17-2199-4BFF-B3B0-9DF11F2A25E5}" type="datetimeFigureOut">
              <a:rPr lang="en-IN" smtClean="0"/>
              <a:t>25-01-2022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02F354-623C-44BA-8B48-0119FBD53CB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426866" y="3543923"/>
            <a:ext cx="5187252" cy="1771600"/>
          </a:xfrm>
        </p:spPr>
        <p:txBody>
          <a:bodyPr/>
          <a:lstStyle/>
          <a:p>
            <a:endParaRPr lang="en-US" dirty="0" smtClean="0">
              <a:solidFill>
                <a:schemeClr val="accent5">
                  <a:lumMod val="50000"/>
                </a:schemeClr>
              </a:solidFill>
              <a:latin typeface="Bahnschrift Light" pitchFamily="34" charset="0"/>
            </a:endParaRPr>
          </a:p>
          <a:p>
            <a:r>
              <a:rPr lang="en-US" dirty="0" smtClean="0">
                <a:solidFill>
                  <a:schemeClr val="accent5">
                    <a:lumMod val="50000"/>
                  </a:schemeClr>
                </a:solidFill>
                <a:latin typeface="Bahnschrift Light" pitchFamily="34" charset="0"/>
              </a:rPr>
              <a:t>Submitted</a:t>
            </a:r>
            <a:r>
              <a:rPr lang="en-US" dirty="0" smtClean="0">
                <a:solidFill>
                  <a:schemeClr val="accent5">
                    <a:lumMod val="50000"/>
                  </a:schemeClr>
                </a:solidFill>
              </a:rPr>
              <a:t> </a:t>
            </a:r>
            <a:r>
              <a:rPr lang="en-US" dirty="0">
                <a:solidFill>
                  <a:schemeClr val="accent5">
                    <a:lumMod val="50000"/>
                  </a:schemeClr>
                </a:solidFill>
              </a:rPr>
              <a:t>by </a:t>
            </a:r>
            <a:r>
              <a:rPr lang="en-US" dirty="0" err="1" smtClean="0">
                <a:solidFill>
                  <a:schemeClr val="accent5">
                    <a:lumMod val="50000"/>
                  </a:schemeClr>
                </a:solidFill>
                <a:latin typeface="Bahnschrift Light" pitchFamily="34" charset="0"/>
              </a:rPr>
              <a:t>Milind</a:t>
            </a:r>
            <a:r>
              <a:rPr lang="en-US" dirty="0" smtClean="0">
                <a:solidFill>
                  <a:schemeClr val="accent5">
                    <a:lumMod val="50000"/>
                  </a:schemeClr>
                </a:solidFill>
              </a:rPr>
              <a:t> Mishra</a:t>
            </a:r>
            <a:endParaRPr lang="en-US" dirty="0">
              <a:solidFill>
                <a:schemeClr val="accent5">
                  <a:lumMod val="50000"/>
                </a:schemeClr>
              </a:solidFill>
            </a:endParaRPr>
          </a:p>
        </p:txBody>
      </p:sp>
      <p:sp>
        <p:nvSpPr>
          <p:cNvPr id="2" name="Title 1"/>
          <p:cNvSpPr>
            <a:spLocks noGrp="1"/>
          </p:cNvSpPr>
          <p:nvPr>
            <p:ph type="ctrTitle"/>
          </p:nvPr>
        </p:nvSpPr>
        <p:spPr/>
        <p:txBody>
          <a:bodyPr/>
          <a:lstStyle/>
          <a:p>
            <a:r>
              <a:rPr lang="en-US" dirty="0">
                <a:solidFill>
                  <a:srgbClr val="FF0000"/>
                </a:solidFill>
              </a:rPr>
              <a:t>Used </a:t>
            </a:r>
            <a:r>
              <a:rPr lang="en-US" dirty="0">
                <a:solidFill>
                  <a:srgbClr val="FF0000"/>
                </a:solidFill>
                <a:latin typeface="Times New Roman" pitchFamily="18" charset="0"/>
                <a:cs typeface="Times New Roman" pitchFamily="18" charset="0"/>
              </a:rPr>
              <a:t>Car</a:t>
            </a:r>
            <a:r>
              <a:rPr lang="en-US" dirty="0">
                <a:solidFill>
                  <a:srgbClr val="FF0000"/>
                </a:solidFill>
              </a:rPr>
              <a:t> Price Prediction Project Presentation</a:t>
            </a:r>
          </a:p>
        </p:txBody>
      </p:sp>
    </p:spTree>
    <p:extLst>
      <p:ext uri="{BB962C8B-B14F-4D97-AF65-F5344CB8AC3E}">
        <p14:creationId xmlns:p14="http://schemas.microsoft.com/office/powerpoint/2010/main" val="108462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 xmlns:a16="http://schemas.microsoft.com/office/drawing/2014/main" id="{45ABA75A-EF48-421E-A2FD-35B324B9529A}"/>
              </a:ext>
            </a:extLst>
          </p:cNvPr>
          <p:cNvSpPr>
            <a:spLocks noGrp="1"/>
          </p:cNvSpPr>
          <p:nvPr>
            <p:ph sz="quarter" idx="1"/>
          </p:nvPr>
        </p:nvSpPr>
        <p:spPr>
          <a:xfrm>
            <a:off x="1146430" y="1485901"/>
            <a:ext cx="5565089" cy="4152901"/>
          </a:xfrm>
        </p:spPr>
        <p:txBody>
          <a:bodyPr>
            <a:normAutofit fontScale="85000" lnSpcReduction="200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2506748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 xmlns:a16="http://schemas.microsoft.com/office/drawing/2014/main" id="{3F8BD31F-3B26-4F0A-A345-84D46AC445C0}"/>
              </a:ext>
            </a:extLst>
          </p:cNvPr>
          <p:cNvSpPr>
            <a:spLocks noGrp="1"/>
          </p:cNvSpPr>
          <p:nvPr>
            <p:ph sz="quarter" idx="1"/>
          </p:nvPr>
        </p:nvSpPr>
        <p:spPr>
          <a:xfrm>
            <a:off x="1146429" y="1485901"/>
            <a:ext cx="6244232" cy="4152901"/>
          </a:xfrm>
        </p:spPr>
        <p:txBody>
          <a:bodyPr>
            <a:normAutofit fontScale="85000" lnSpcReduction="10000"/>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135734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 xmlns:a16="http://schemas.microsoft.com/office/drawing/2014/main" id="{B98FE444-E054-447E-AB45-FD06D9975000}"/>
              </a:ext>
            </a:extLst>
          </p:cNvPr>
          <p:cNvSpPr>
            <a:spLocks noGrp="1"/>
          </p:cNvSpPr>
          <p:nvPr>
            <p:ph sz="quarter" idx="1"/>
          </p:nvPr>
        </p:nvSpPr>
        <p:spPr>
          <a:xfrm>
            <a:off x="1146429" y="1485901"/>
            <a:ext cx="6665931" cy="4535387"/>
          </a:xfrm>
        </p:spPr>
        <p:txBody>
          <a:bodyPr>
            <a:normAutofit fontScale="92500" lnSpcReduction="20000"/>
          </a:bodyPr>
          <a:lstStyle/>
          <a:p>
            <a:endParaRPr lang="en-IN" dirty="0"/>
          </a:p>
          <a:p>
            <a:r>
              <a:rPr lang="pt-BR" dirty="0"/>
              <a:t>- Processor Intel(R) Core(TM) i3-6100T CPU @ 3.20GHz 3.19 GHz </a:t>
            </a:r>
          </a:p>
          <a:p>
            <a:r>
              <a:rPr lang="en-IN" dirty="0"/>
              <a:t>- Installed RAM 8.00 GB </a:t>
            </a:r>
          </a:p>
          <a:p>
            <a:r>
              <a:rPr lang="en-IN" dirty="0"/>
              <a:t>- System type 64-bit operating system, x64-based processor </a:t>
            </a:r>
          </a:p>
          <a:p>
            <a:r>
              <a:rPr lang="en-IN" dirty="0"/>
              <a:t>- Programming language : Python </a:t>
            </a:r>
          </a:p>
          <a:p>
            <a:r>
              <a:rPr lang="en-IN" dirty="0"/>
              <a:t>- Distribution : Anaconda Navigator </a:t>
            </a:r>
          </a:p>
          <a:p>
            <a:r>
              <a:rPr lang="en-US" dirty="0"/>
              <a:t>- Browser based language shell : </a:t>
            </a:r>
            <a:r>
              <a:rPr lang="en-US" dirty="0" err="1"/>
              <a:t>Jupyter</a:t>
            </a:r>
            <a:r>
              <a:rPr lang="en-US" dirty="0"/>
              <a:t> Notebook </a:t>
            </a:r>
          </a:p>
          <a:p>
            <a:r>
              <a:rPr lang="en-IN" dirty="0"/>
              <a:t>- Libraries/Packages specifically being used. </a:t>
            </a:r>
          </a:p>
          <a:p>
            <a:r>
              <a:rPr lang="en-IN" dirty="0"/>
              <a:t>- Pandas, </a:t>
            </a:r>
            <a:r>
              <a:rPr lang="en-IN" dirty="0" err="1"/>
              <a:t>NumPy</a:t>
            </a:r>
            <a:r>
              <a:rPr lang="en-IN" dirty="0"/>
              <a:t>, </a:t>
            </a:r>
            <a:r>
              <a:rPr lang="en-IN" dirty="0" err="1"/>
              <a:t>matplotlib</a:t>
            </a:r>
            <a:r>
              <a:rPr lang="en-IN" dirty="0"/>
              <a:t>, </a:t>
            </a:r>
            <a:r>
              <a:rPr lang="en-IN" dirty="0" err="1"/>
              <a:t>seaborn</a:t>
            </a:r>
            <a:r>
              <a:rPr lang="en-IN" dirty="0"/>
              <a:t>, </a:t>
            </a:r>
            <a:r>
              <a:rPr lang="en-IN" dirty="0" err="1"/>
              <a:t>scikit</a:t>
            </a:r>
            <a:r>
              <a:rPr lang="en-IN" dirty="0"/>
              <a:t>-learn, pandas-profiling, </a:t>
            </a:r>
            <a:r>
              <a:rPr lang="en-IN" dirty="0" err="1"/>
              <a:t>missingno</a:t>
            </a:r>
            <a:r>
              <a:rPr lang="en-IN" dirty="0"/>
              <a:t> </a:t>
            </a:r>
          </a:p>
        </p:txBody>
      </p:sp>
    </p:spTree>
    <p:extLst>
      <p:ext uri="{BB962C8B-B14F-4D97-AF65-F5344CB8AC3E}">
        <p14:creationId xmlns:p14="http://schemas.microsoft.com/office/powerpoint/2010/main" val="296930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B9F76-E3F2-4DA5-8293-771C471594B5}"/>
              </a:ext>
            </a:extLst>
          </p:cNvPr>
          <p:cNvSpPr txBox="1">
            <a:spLocks/>
          </p:cNvSpPr>
          <p:nvPr/>
        </p:nvSpPr>
        <p:spPr>
          <a:xfrm>
            <a:off x="1302620" y="495300"/>
            <a:ext cx="6850298"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 xmlns:a16="http://schemas.microsoft.com/office/drawing/2014/main" id="{217122CE-5E4B-4E76-A936-77BA97B195D4}"/>
              </a:ext>
            </a:extLst>
          </p:cNvPr>
          <p:cNvSpPr txBox="1"/>
          <p:nvPr/>
        </p:nvSpPr>
        <p:spPr>
          <a:xfrm>
            <a:off x="495091" y="1814653"/>
            <a:ext cx="2044484" cy="646331"/>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 xmlns:a16="http://schemas.microsoft.com/office/drawing/2014/main" id="{529D698D-2FA7-4C15-B2D2-C5EE96DD2367}"/>
              </a:ext>
            </a:extLst>
          </p:cNvPr>
          <p:cNvSpPr txBox="1"/>
          <p:nvPr/>
        </p:nvSpPr>
        <p:spPr>
          <a:xfrm>
            <a:off x="3220120" y="1814653"/>
            <a:ext cx="2190698" cy="646331"/>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 xmlns:a16="http://schemas.microsoft.com/office/drawing/2014/main" id="{D50A8E3E-78D6-42B0-88EF-022A029D23FA}"/>
              </a:ext>
            </a:extLst>
          </p:cNvPr>
          <p:cNvSpPr txBox="1"/>
          <p:nvPr/>
        </p:nvSpPr>
        <p:spPr>
          <a:xfrm>
            <a:off x="5795120" y="1814653"/>
            <a:ext cx="2357798" cy="646331"/>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 xmlns:a16="http://schemas.microsoft.com/office/drawing/2014/main" id="{0AD30DD0-8AF6-4DD5-AC30-1F85D3F61CFC}"/>
              </a:ext>
            </a:extLst>
          </p:cNvPr>
          <p:cNvSpPr txBox="1"/>
          <p:nvPr/>
        </p:nvSpPr>
        <p:spPr>
          <a:xfrm>
            <a:off x="1518912" y="4411642"/>
            <a:ext cx="3225263" cy="646331"/>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 xmlns:a16="http://schemas.microsoft.com/office/drawing/2014/main" id="{C89FB171-BE78-40FA-B2C1-9D248D031EB0}"/>
              </a:ext>
            </a:extLst>
          </p:cNvPr>
          <p:cNvSpPr txBox="1"/>
          <p:nvPr/>
        </p:nvSpPr>
        <p:spPr>
          <a:xfrm>
            <a:off x="5410818" y="4408510"/>
            <a:ext cx="1486472" cy="646331"/>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 xmlns:a16="http://schemas.microsoft.com/office/drawing/2014/main" id="{E8F890E8-52C6-48D6-8675-684C65DC0CAC}"/>
              </a:ext>
            </a:extLst>
          </p:cNvPr>
          <p:cNvSpPr txBox="1"/>
          <p:nvPr/>
        </p:nvSpPr>
        <p:spPr>
          <a:xfrm>
            <a:off x="495091" y="2276178"/>
            <a:ext cx="2044484" cy="2308324"/>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 xmlns:a16="http://schemas.microsoft.com/office/drawing/2014/main" id="{6EF070F7-E8D9-4FF9-B159-ACFF1B14A0DB}"/>
              </a:ext>
            </a:extLst>
          </p:cNvPr>
          <p:cNvSpPr txBox="1"/>
          <p:nvPr/>
        </p:nvSpPr>
        <p:spPr>
          <a:xfrm>
            <a:off x="3220120" y="2269914"/>
            <a:ext cx="2190698" cy="2031325"/>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 xmlns:a16="http://schemas.microsoft.com/office/drawing/2014/main" id="{02F7344C-120B-44CD-BFD2-E8D95F1F20DB}"/>
              </a:ext>
            </a:extLst>
          </p:cNvPr>
          <p:cNvSpPr txBox="1"/>
          <p:nvPr/>
        </p:nvSpPr>
        <p:spPr>
          <a:xfrm>
            <a:off x="5811712" y="2269915"/>
            <a:ext cx="2190698"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 xmlns:a16="http://schemas.microsoft.com/office/drawing/2014/main" id="{AF1B0DCD-3B23-4EF2-8C56-E0A65637DA6F}"/>
              </a:ext>
            </a:extLst>
          </p:cNvPr>
          <p:cNvSpPr txBox="1"/>
          <p:nvPr/>
        </p:nvSpPr>
        <p:spPr>
          <a:xfrm>
            <a:off x="1517332" y="4838947"/>
            <a:ext cx="2996963"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 xmlns:a16="http://schemas.microsoft.com/office/drawing/2014/main" id="{2C996ED3-5575-4D16-AC02-3EBDE2708E2A}"/>
              </a:ext>
            </a:extLst>
          </p:cNvPr>
          <p:cNvSpPr txBox="1"/>
          <p:nvPr/>
        </p:nvSpPr>
        <p:spPr>
          <a:xfrm>
            <a:off x="5410818" y="4838947"/>
            <a:ext cx="2392654"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3816197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EC62E-9D88-4EBD-AB4C-6974D1712787}"/>
              </a:ext>
            </a:extLst>
          </p:cNvPr>
          <p:cNvSpPr>
            <a:spLocks noGrp="1"/>
          </p:cNvSpPr>
          <p:nvPr>
            <p:ph type="title"/>
          </p:nvPr>
        </p:nvSpPr>
        <p:spPr/>
        <p:txBody>
          <a:bodyPr>
            <a:normAutofit fontScale="90000"/>
          </a:bodyPr>
          <a:lstStyle/>
          <a:p>
            <a:r>
              <a:rPr lang="en-IN" dirty="0"/>
              <a:t>EXPLORATORY DATA ANALYSIS (EDA)</a:t>
            </a:r>
          </a:p>
        </p:txBody>
      </p:sp>
      <p:sp>
        <p:nvSpPr>
          <p:cNvPr id="3" name="Content Placeholder 2">
            <a:extLst>
              <a:ext uri="{FF2B5EF4-FFF2-40B4-BE49-F238E27FC236}">
                <a16:creationId xmlns="" xmlns:a16="http://schemas.microsoft.com/office/drawing/2014/main" id="{9EE2133F-4A1B-4B8D-9DE7-C620EC625E48}"/>
              </a:ext>
            </a:extLst>
          </p:cNvPr>
          <p:cNvSpPr>
            <a:spLocks noGrp="1"/>
          </p:cNvSpPr>
          <p:nvPr>
            <p:ph sz="quarter" idx="1"/>
          </p:nvPr>
        </p:nvSpPr>
        <p:spPr>
          <a:xfrm>
            <a:off x="3838955" y="1565800"/>
            <a:ext cx="4180173" cy="4152901"/>
          </a:xfrm>
        </p:spPr>
        <p:txBody>
          <a:bodyPr>
            <a:normAutofit fontScale="700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1119024961"/>
              </p:ext>
            </p:extLst>
          </p:nvPr>
        </p:nvGraphicFramePr>
        <p:xfrm>
          <a:off x="409957" y="1371600"/>
          <a:ext cx="3428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4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F1606-7D5D-4AE0-AD35-AFBDBADC9C57}"/>
              </a:ext>
            </a:extLst>
          </p:cNvPr>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5" name="Content Placeholder 4">
            <a:extLst>
              <a:ext uri="{FF2B5EF4-FFF2-40B4-BE49-F238E27FC236}">
                <a16:creationId xmlns="" xmlns:a16="http://schemas.microsoft.com/office/drawing/2014/main" id="{A0EAF19A-5B47-46B6-AE36-2EDCE029E6EB}"/>
              </a:ext>
            </a:extLst>
          </p:cNvPr>
          <p:cNvPicPr>
            <a:picLocks noGrp="1" noChangeAspect="1"/>
          </p:cNvPicPr>
          <p:nvPr>
            <p:ph sz="quarter" idx="1"/>
          </p:nvPr>
        </p:nvPicPr>
        <p:blipFill>
          <a:blip r:embed="rId2"/>
          <a:stretch>
            <a:fillRect/>
          </a:stretch>
        </p:blipFill>
        <p:spPr>
          <a:xfrm>
            <a:off x="1244686" y="1663453"/>
            <a:ext cx="5799746" cy="4945520"/>
          </a:xfrm>
        </p:spPr>
      </p:pic>
    </p:spTree>
    <p:extLst>
      <p:ext uri="{BB962C8B-B14F-4D97-AF65-F5344CB8AC3E}">
        <p14:creationId xmlns:p14="http://schemas.microsoft.com/office/powerpoint/2010/main" val="370849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DB8375-208F-48CB-9824-F9EE6F402BB9}"/>
              </a:ext>
            </a:extLst>
          </p:cNvPr>
          <p:cNvSpPr>
            <a:spLocks noGrp="1"/>
          </p:cNvSpPr>
          <p:nvPr>
            <p:ph type="title"/>
          </p:nvPr>
        </p:nvSpPr>
        <p:spPr/>
        <p:txBody>
          <a:bodyPr>
            <a:normAutofit fontScale="90000"/>
          </a:bodyPr>
          <a:lstStyle/>
          <a:p>
            <a:r>
              <a:rPr lang="en-US" dirty="0"/>
              <a:t>MISSING VALUES VISUAL USING MISSINGNO</a:t>
            </a:r>
            <a:endParaRPr lang="en-IN" dirty="0"/>
          </a:p>
        </p:txBody>
      </p:sp>
      <p:pic>
        <p:nvPicPr>
          <p:cNvPr id="5" name="Content Placeholder 4">
            <a:extLst>
              <a:ext uri="{FF2B5EF4-FFF2-40B4-BE49-F238E27FC236}">
                <a16:creationId xmlns="" xmlns:a16="http://schemas.microsoft.com/office/drawing/2014/main" id="{77653020-0D3D-43B3-94FA-5747168B9B19}"/>
              </a:ext>
            </a:extLst>
          </p:cNvPr>
          <p:cNvPicPr>
            <a:picLocks noGrp="1" noChangeAspect="1"/>
          </p:cNvPicPr>
          <p:nvPr>
            <p:ph sz="quarter" idx="1"/>
          </p:nvPr>
        </p:nvPicPr>
        <p:blipFill>
          <a:blip r:embed="rId2"/>
          <a:stretch>
            <a:fillRect/>
          </a:stretch>
        </p:blipFill>
        <p:spPr>
          <a:xfrm>
            <a:off x="653861" y="1903087"/>
            <a:ext cx="7366496" cy="3086163"/>
          </a:xfrm>
        </p:spPr>
      </p:pic>
    </p:spTree>
    <p:extLst>
      <p:ext uri="{BB962C8B-B14F-4D97-AF65-F5344CB8AC3E}">
        <p14:creationId xmlns:p14="http://schemas.microsoft.com/office/powerpoint/2010/main" val="340246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3587F-EF59-4996-A769-0F9B1DF0EFB5}"/>
              </a:ext>
            </a:extLst>
          </p:cNvPr>
          <p:cNvSpPr>
            <a:spLocks noGrp="1"/>
          </p:cNvSpPr>
          <p:nvPr>
            <p:ph type="title"/>
          </p:nvPr>
        </p:nvSpPr>
        <p:spPr/>
        <p:txBody>
          <a:bodyPr>
            <a:normAutofit fontScale="90000"/>
          </a:bodyPr>
          <a:lstStyle/>
          <a:p>
            <a:r>
              <a:rPr lang="en-US" dirty="0"/>
              <a:t>DESCRIBE DATASET VISUAL ON NUMERIC DATA</a:t>
            </a:r>
            <a:endParaRPr lang="en-IN" dirty="0"/>
          </a:p>
        </p:txBody>
      </p:sp>
      <p:pic>
        <p:nvPicPr>
          <p:cNvPr id="5" name="Content Placeholder 4">
            <a:extLst>
              <a:ext uri="{FF2B5EF4-FFF2-40B4-BE49-F238E27FC236}">
                <a16:creationId xmlns="" xmlns:a16="http://schemas.microsoft.com/office/drawing/2014/main" id="{5BA0707A-5FAE-4B91-8A83-EB0CD5AF472C}"/>
              </a:ext>
            </a:extLst>
          </p:cNvPr>
          <p:cNvPicPr>
            <a:picLocks noGrp="1" noChangeAspect="1"/>
          </p:cNvPicPr>
          <p:nvPr>
            <p:ph sz="quarter" idx="1"/>
          </p:nvPr>
        </p:nvPicPr>
        <p:blipFill>
          <a:blip r:embed="rId2"/>
          <a:stretch>
            <a:fillRect/>
          </a:stretch>
        </p:blipFill>
        <p:spPr>
          <a:xfrm>
            <a:off x="1238235" y="1734473"/>
            <a:ext cx="5579816" cy="4639693"/>
          </a:xfrm>
        </p:spPr>
      </p:pic>
    </p:spTree>
    <p:extLst>
      <p:ext uri="{BB962C8B-B14F-4D97-AF65-F5344CB8AC3E}">
        <p14:creationId xmlns:p14="http://schemas.microsoft.com/office/powerpoint/2010/main" val="351971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0DDF6-266A-428D-A574-0AF6AF904D1F}"/>
              </a:ext>
            </a:extLst>
          </p:cNvPr>
          <p:cNvSpPr>
            <a:spLocks noGrp="1"/>
          </p:cNvSpPr>
          <p:nvPr>
            <p:ph type="title"/>
          </p:nvPr>
        </p:nvSpPr>
        <p:spPr/>
        <p:txBody>
          <a:bodyPr>
            <a:normAutofit fontScale="90000"/>
          </a:bodyPr>
          <a:lstStyle/>
          <a:p>
            <a:r>
              <a:rPr lang="en-US" dirty="0"/>
              <a:t>PURCHASE DETAILS OF USED CARS EACH YEAR</a:t>
            </a:r>
            <a:endParaRPr lang="en-IN" dirty="0"/>
          </a:p>
        </p:txBody>
      </p:sp>
      <p:pic>
        <p:nvPicPr>
          <p:cNvPr id="5" name="Content Placeholder 4">
            <a:extLst>
              <a:ext uri="{FF2B5EF4-FFF2-40B4-BE49-F238E27FC236}">
                <a16:creationId xmlns="" xmlns:a16="http://schemas.microsoft.com/office/drawing/2014/main" id="{DBB40016-8AEF-4F0B-A376-624C4B6C4582}"/>
              </a:ext>
            </a:extLst>
          </p:cNvPr>
          <p:cNvPicPr>
            <a:picLocks noGrp="1" noChangeAspect="1"/>
          </p:cNvPicPr>
          <p:nvPr>
            <p:ph sz="quarter" idx="1"/>
          </p:nvPr>
        </p:nvPicPr>
        <p:blipFill>
          <a:blip r:embed="rId2"/>
          <a:stretch>
            <a:fillRect/>
          </a:stretch>
        </p:blipFill>
        <p:spPr>
          <a:xfrm>
            <a:off x="1143000" y="1601310"/>
            <a:ext cx="6580573" cy="4959288"/>
          </a:xfrm>
        </p:spPr>
      </p:pic>
    </p:spTree>
    <p:extLst>
      <p:ext uri="{BB962C8B-B14F-4D97-AF65-F5344CB8AC3E}">
        <p14:creationId xmlns:p14="http://schemas.microsoft.com/office/powerpoint/2010/main" val="24969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 xmlns:a16="http://schemas.microsoft.com/office/drawing/2014/main" id="{F76B787C-58EB-4F31-A26E-20A4BED42052}"/>
              </a:ext>
            </a:extLst>
          </p:cNvPr>
          <p:cNvPicPr>
            <a:picLocks noGrp="1" noChangeAspect="1"/>
          </p:cNvPicPr>
          <p:nvPr>
            <p:ph sz="quarter" idx="1"/>
          </p:nvPr>
        </p:nvPicPr>
        <p:blipFill>
          <a:blip r:embed="rId2"/>
          <a:stretch>
            <a:fillRect/>
          </a:stretch>
        </p:blipFill>
        <p:spPr>
          <a:xfrm>
            <a:off x="1467571" y="1485900"/>
            <a:ext cx="6208859" cy="4152900"/>
          </a:xfrm>
        </p:spPr>
      </p:pic>
    </p:spTree>
    <p:extLst>
      <p:ext uri="{BB962C8B-B14F-4D97-AF65-F5344CB8AC3E}">
        <p14:creationId xmlns:p14="http://schemas.microsoft.com/office/powerpoint/2010/main" val="149895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 xmlns:a16="http://schemas.microsoft.com/office/drawing/2014/main" id="{4BA60C92-4FC2-4A83-9EA9-F4C46E7B415F}"/>
              </a:ext>
            </a:extLst>
          </p:cNvPr>
          <p:cNvSpPr>
            <a:spLocks noGrp="1"/>
          </p:cNvSpPr>
          <p:nvPr>
            <p:ph sz="quarter" idx="1"/>
          </p:nvPr>
        </p:nvSpPr>
        <p:spPr>
          <a:xfrm>
            <a:off x="1146430" y="1485901"/>
            <a:ext cx="6017850" cy="4152901"/>
          </a:xfrm>
        </p:spPr>
        <p:txBody>
          <a:bodyPr>
            <a:normAutofit fontScale="92500" lnSpcReduction="20000"/>
          </a:bodyPr>
          <a:lstStyle/>
          <a:p>
            <a:pPr marL="45720" indent="0">
              <a:buNone/>
            </a:pPr>
            <a:endParaRPr lang="en-US" dirty="0"/>
          </a:p>
          <a:p>
            <a:pPr marL="45720" indent="0">
              <a:buNone/>
            </a:pPr>
            <a:r>
              <a:rPr lang="en-US" dirty="0"/>
              <a:t>I would like to express my deepest gratitude to my SME (Subject Matter Expert) </a:t>
            </a:r>
            <a:r>
              <a:rPr lang="en-US" i="1" dirty="0" smtClean="0"/>
              <a:t>“Swati </a:t>
            </a:r>
            <a:r>
              <a:rPr lang="en-US" i="1" dirty="0" err="1" smtClean="0"/>
              <a:t>Mahaseth</a:t>
            </a:r>
            <a:r>
              <a:rPr lang="en-US" i="1" dirty="0" smtClean="0"/>
              <a:t>”</a:t>
            </a:r>
            <a:r>
              <a:rPr lang="en-US" dirty="0" smtClean="0"/>
              <a:t> as </a:t>
            </a:r>
            <a:r>
              <a:rPr lang="en-US" dirty="0"/>
              <a:t>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172385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 xmlns:a16="http://schemas.microsoft.com/office/drawing/2014/main" id="{4D03C26E-A08B-42C2-B7C6-1E51E1185F69}"/>
              </a:ext>
            </a:extLst>
          </p:cNvPr>
          <p:cNvPicPr>
            <a:picLocks noGrp="1" noChangeAspect="1"/>
          </p:cNvPicPr>
          <p:nvPr>
            <p:ph sz="quarter" idx="1"/>
          </p:nvPr>
        </p:nvPicPr>
        <p:blipFill>
          <a:blip r:embed="rId2"/>
          <a:stretch>
            <a:fillRect/>
          </a:stretch>
        </p:blipFill>
        <p:spPr>
          <a:xfrm>
            <a:off x="1312539" y="1485900"/>
            <a:ext cx="6518923" cy="4152900"/>
          </a:xfrm>
        </p:spPr>
      </p:pic>
    </p:spTree>
    <p:extLst>
      <p:ext uri="{BB962C8B-B14F-4D97-AF65-F5344CB8AC3E}">
        <p14:creationId xmlns:p14="http://schemas.microsoft.com/office/powerpoint/2010/main" val="291202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 xmlns:a16="http://schemas.microsoft.com/office/drawing/2014/main" id="{8C016459-F165-47EA-B51A-1910C2D66044}"/>
              </a:ext>
            </a:extLst>
          </p:cNvPr>
          <p:cNvPicPr>
            <a:picLocks noGrp="1" noChangeAspect="1"/>
          </p:cNvPicPr>
          <p:nvPr>
            <p:ph sz="quarter" idx="1"/>
          </p:nvPr>
        </p:nvPicPr>
        <p:blipFill>
          <a:blip r:embed="rId2"/>
          <a:stretch>
            <a:fillRect/>
          </a:stretch>
        </p:blipFill>
        <p:spPr>
          <a:xfrm>
            <a:off x="1143000" y="1716719"/>
            <a:ext cx="6850298" cy="4906023"/>
          </a:xfrm>
        </p:spPr>
      </p:pic>
    </p:spTree>
    <p:extLst>
      <p:ext uri="{BB962C8B-B14F-4D97-AF65-F5344CB8AC3E}">
        <p14:creationId xmlns:p14="http://schemas.microsoft.com/office/powerpoint/2010/main" val="70380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 xmlns:a16="http://schemas.microsoft.com/office/drawing/2014/main" id="{25CFF243-976F-4DCF-A22E-D3FFEE097925}"/>
              </a:ext>
            </a:extLst>
          </p:cNvPr>
          <p:cNvPicPr>
            <a:picLocks noGrp="1" noChangeAspect="1"/>
          </p:cNvPicPr>
          <p:nvPr>
            <p:ph sz="quarter" idx="1"/>
          </p:nvPr>
        </p:nvPicPr>
        <p:blipFill>
          <a:blip r:embed="rId2"/>
          <a:stretch>
            <a:fillRect/>
          </a:stretch>
        </p:blipFill>
        <p:spPr>
          <a:xfrm>
            <a:off x="1469564" y="1485900"/>
            <a:ext cx="6204873" cy="4152900"/>
          </a:xfrm>
        </p:spPr>
      </p:pic>
    </p:spTree>
    <p:extLst>
      <p:ext uri="{BB962C8B-B14F-4D97-AF65-F5344CB8AC3E}">
        <p14:creationId xmlns:p14="http://schemas.microsoft.com/office/powerpoint/2010/main" val="108001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normAutofit fontScale="90000"/>
          </a:bodyPr>
          <a:lstStyle/>
          <a:p>
            <a:r>
              <a:rPr lang="en-US" dirty="0"/>
              <a:t>SKEWNESS WITH DISTRIBUTION PLOTS</a:t>
            </a:r>
            <a:endParaRPr lang="en-IN" dirty="0"/>
          </a:p>
        </p:txBody>
      </p:sp>
      <p:pic>
        <p:nvPicPr>
          <p:cNvPr id="5" name="Content Placeholder 4">
            <a:extLst>
              <a:ext uri="{FF2B5EF4-FFF2-40B4-BE49-F238E27FC236}">
                <a16:creationId xmlns="" xmlns:a16="http://schemas.microsoft.com/office/drawing/2014/main" id="{0CD36522-B18A-44BD-B872-0C19FB1E4C46}"/>
              </a:ext>
            </a:extLst>
          </p:cNvPr>
          <p:cNvPicPr>
            <a:picLocks noGrp="1" noChangeAspect="1"/>
          </p:cNvPicPr>
          <p:nvPr>
            <p:ph sz="quarter" idx="1"/>
          </p:nvPr>
        </p:nvPicPr>
        <p:blipFill>
          <a:blip r:embed="rId2"/>
          <a:stretch>
            <a:fillRect/>
          </a:stretch>
        </p:blipFill>
        <p:spPr>
          <a:xfrm>
            <a:off x="1475647" y="1485900"/>
            <a:ext cx="6192707" cy="4152900"/>
          </a:xfrm>
        </p:spPr>
      </p:pic>
    </p:spTree>
    <p:extLst>
      <p:ext uri="{BB962C8B-B14F-4D97-AF65-F5344CB8AC3E}">
        <p14:creationId xmlns:p14="http://schemas.microsoft.com/office/powerpoint/2010/main" val="342263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 xmlns:a16="http://schemas.microsoft.com/office/drawing/2014/main" id="{5B1B924A-E4F9-49C8-8620-772301CF0416}"/>
              </a:ext>
            </a:extLst>
          </p:cNvPr>
          <p:cNvPicPr>
            <a:picLocks noGrp="1" noChangeAspect="1"/>
          </p:cNvPicPr>
          <p:nvPr>
            <p:ph sz="quarter" idx="1"/>
          </p:nvPr>
        </p:nvPicPr>
        <p:blipFill>
          <a:blip r:embed="rId2"/>
          <a:stretch>
            <a:fillRect/>
          </a:stretch>
        </p:blipFill>
        <p:spPr>
          <a:xfrm>
            <a:off x="1058662" y="1485900"/>
            <a:ext cx="6485138" cy="5030311"/>
          </a:xfrm>
        </p:spPr>
      </p:pic>
    </p:spTree>
    <p:extLst>
      <p:ext uri="{BB962C8B-B14F-4D97-AF65-F5344CB8AC3E}">
        <p14:creationId xmlns:p14="http://schemas.microsoft.com/office/powerpoint/2010/main" val="2320936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 xmlns:a16="http://schemas.microsoft.com/office/drawing/2014/main" id="{664FE045-8B90-43F5-A996-685876E2200F}"/>
              </a:ext>
            </a:extLst>
          </p:cNvPr>
          <p:cNvPicPr>
            <a:picLocks noGrp="1" noChangeAspect="1"/>
          </p:cNvPicPr>
          <p:nvPr>
            <p:ph sz="quarter" idx="1"/>
          </p:nvPr>
        </p:nvPicPr>
        <p:blipFill>
          <a:blip r:embed="rId2"/>
          <a:stretch>
            <a:fillRect/>
          </a:stretch>
        </p:blipFill>
        <p:spPr>
          <a:xfrm>
            <a:off x="1205145" y="1619065"/>
            <a:ext cx="6072326" cy="4879389"/>
          </a:xfrm>
        </p:spPr>
      </p:pic>
    </p:spTree>
    <p:extLst>
      <p:ext uri="{BB962C8B-B14F-4D97-AF65-F5344CB8AC3E}">
        <p14:creationId xmlns:p14="http://schemas.microsoft.com/office/powerpoint/2010/main" val="208273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 xmlns:a16="http://schemas.microsoft.com/office/drawing/2014/main" id="{5412BEF4-4550-4AE2-846C-A53ECD1EACCF}"/>
              </a:ext>
            </a:extLst>
          </p:cNvPr>
          <p:cNvPicPr>
            <a:picLocks noGrp="1" noChangeAspect="1"/>
          </p:cNvPicPr>
          <p:nvPr>
            <p:ph sz="quarter" idx="1"/>
          </p:nvPr>
        </p:nvPicPr>
        <p:blipFill>
          <a:blip r:embed="rId2"/>
          <a:stretch>
            <a:fillRect/>
          </a:stretch>
        </p:blipFill>
        <p:spPr>
          <a:xfrm>
            <a:off x="1211803" y="1654576"/>
            <a:ext cx="6438530" cy="4897145"/>
          </a:xfrm>
        </p:spPr>
      </p:pic>
    </p:spTree>
    <p:extLst>
      <p:ext uri="{BB962C8B-B14F-4D97-AF65-F5344CB8AC3E}">
        <p14:creationId xmlns:p14="http://schemas.microsoft.com/office/powerpoint/2010/main" val="3379531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 xmlns:a16="http://schemas.microsoft.com/office/drawing/2014/main" id="{80473F25-5760-4444-BEA6-AAA292585D37}"/>
              </a:ext>
            </a:extLst>
          </p:cNvPr>
          <p:cNvPicPr>
            <a:picLocks noGrp="1" noChangeAspect="1"/>
          </p:cNvPicPr>
          <p:nvPr>
            <p:ph sz="quarter" idx="1"/>
          </p:nvPr>
        </p:nvPicPr>
        <p:blipFill>
          <a:blip r:embed="rId2"/>
          <a:stretch>
            <a:fillRect/>
          </a:stretch>
        </p:blipFill>
        <p:spPr>
          <a:xfrm>
            <a:off x="1214687" y="1938661"/>
            <a:ext cx="6628734" cy="4648570"/>
          </a:xfrm>
        </p:spPr>
      </p:pic>
    </p:spTree>
    <p:extLst>
      <p:ext uri="{BB962C8B-B14F-4D97-AF65-F5344CB8AC3E}">
        <p14:creationId xmlns:p14="http://schemas.microsoft.com/office/powerpoint/2010/main" val="4202975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 xmlns:a16="http://schemas.microsoft.com/office/drawing/2014/main" id="{05B47DDF-0A2A-4C8B-8C66-86C15EC6000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855422" y="2682240"/>
            <a:ext cx="3890356" cy="2103120"/>
          </a:xfrm>
        </p:spPr>
      </p:pic>
    </p:spTree>
    <p:extLst>
      <p:ext uri="{BB962C8B-B14F-4D97-AF65-F5344CB8AC3E}">
        <p14:creationId xmlns:p14="http://schemas.microsoft.com/office/powerpoint/2010/main" val="286227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a:xfrm>
            <a:off x="1143000" y="61154"/>
            <a:ext cx="6850298" cy="1233424"/>
          </a:xfrm>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sz="quarter" idx="1"/>
          </p:nvPr>
        </p:nvSpPr>
        <p:spPr>
          <a:xfrm>
            <a:off x="1146429" y="2151726"/>
            <a:ext cx="6851142" cy="3538861"/>
          </a:xfrm>
        </p:spPr>
        <p:txBody>
          <a:bodyPr numCol="2">
            <a:normAutofit fontScale="92500"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276859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 xmlns:a16="http://schemas.microsoft.com/office/drawing/2014/main" id="{4BA60C92-4FC2-4A83-9EA9-F4C46E7B415F}"/>
              </a:ext>
            </a:extLst>
          </p:cNvPr>
          <p:cNvSpPr>
            <a:spLocks noGrp="1"/>
          </p:cNvSpPr>
          <p:nvPr>
            <p:ph sz="quarter" idx="1"/>
          </p:nvPr>
        </p:nvSpPr>
        <p:spPr/>
        <p:txBody>
          <a:bodyPr>
            <a:normAutofit lnSpcReduction="1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2007592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sz="quarter" idx="1"/>
          </p:nvPr>
        </p:nvSpPr>
        <p:spPr/>
        <p:txBody>
          <a:bodyPr/>
          <a:lstStyle/>
          <a:p>
            <a:endParaRPr lang="en-IN" dirty="0"/>
          </a:p>
        </p:txBody>
      </p:sp>
      <p:pic>
        <p:nvPicPr>
          <p:cNvPr id="5" name="Picture 4">
            <a:extLst>
              <a:ext uri="{FF2B5EF4-FFF2-40B4-BE49-F238E27FC236}">
                <a16:creationId xmlns="" xmlns:a16="http://schemas.microsoft.com/office/drawing/2014/main" id="{E5545C15-AF92-4BA6-9735-B2E45B90ECAC}"/>
              </a:ext>
            </a:extLst>
          </p:cNvPr>
          <p:cNvPicPr>
            <a:picLocks noChangeAspect="1"/>
          </p:cNvPicPr>
          <p:nvPr/>
        </p:nvPicPr>
        <p:blipFill>
          <a:blip r:embed="rId2"/>
          <a:stretch>
            <a:fillRect/>
          </a:stretch>
        </p:blipFill>
        <p:spPr>
          <a:xfrm>
            <a:off x="1085297" y="1388246"/>
            <a:ext cx="6908001" cy="5101331"/>
          </a:xfrm>
          <a:prstGeom prst="rect">
            <a:avLst/>
          </a:prstGeom>
        </p:spPr>
      </p:pic>
    </p:spTree>
    <p:extLst>
      <p:ext uri="{BB962C8B-B14F-4D97-AF65-F5344CB8AC3E}">
        <p14:creationId xmlns:p14="http://schemas.microsoft.com/office/powerpoint/2010/main" val="19803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RESULT OF MULTIPLE REGRESSION MODELS</a:t>
            </a:r>
            <a:endParaRPr lang="en-IN" dirty="0"/>
          </a:p>
        </p:txBody>
      </p:sp>
      <p:pic>
        <p:nvPicPr>
          <p:cNvPr id="5" name="Content Placeholder 4">
            <a:extLst>
              <a:ext uri="{FF2B5EF4-FFF2-40B4-BE49-F238E27FC236}">
                <a16:creationId xmlns="" xmlns:a16="http://schemas.microsoft.com/office/drawing/2014/main" id="{DE14916A-C643-4156-969D-9FD927545497}"/>
              </a:ext>
            </a:extLst>
          </p:cNvPr>
          <p:cNvPicPr>
            <a:picLocks noGrp="1" noChangeAspect="1"/>
          </p:cNvPicPr>
          <p:nvPr>
            <p:ph sz="quarter" idx="1"/>
          </p:nvPr>
        </p:nvPicPr>
        <p:blipFill>
          <a:blip r:embed="rId2"/>
          <a:stretch>
            <a:fillRect/>
          </a:stretch>
        </p:blipFill>
        <p:spPr>
          <a:xfrm>
            <a:off x="158430" y="2088472"/>
            <a:ext cx="8827140" cy="3184864"/>
          </a:xfrm>
        </p:spPr>
      </p:pic>
    </p:spTree>
    <p:extLst>
      <p:ext uri="{BB962C8B-B14F-4D97-AF65-F5344CB8AC3E}">
        <p14:creationId xmlns:p14="http://schemas.microsoft.com/office/powerpoint/2010/main" val="3135312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EVALUATION AND HYPER PARAMETER TUNING</a:t>
            </a:r>
            <a:endParaRPr lang="en-IN" dirty="0"/>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sz="quarter" idx="1"/>
          </p:nvPr>
        </p:nvSpPr>
        <p:spPr/>
        <p:txBody>
          <a:bodyPr>
            <a:normAutofit fontScale="925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6133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sz="quarter" idx="1"/>
          </p:nvPr>
        </p:nvSpPr>
        <p:spPr/>
        <p:txBody>
          <a:bodyPr numCol="1">
            <a:normAutofit lnSpcReduction="10000"/>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162006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sz="quarter" idx="1"/>
          </p:nvPr>
        </p:nvSpPr>
        <p:spPr/>
        <p:txBody>
          <a:bodyPr numCol="1">
            <a:normAutofit fontScale="92500" lnSpcReduction="2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786047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89856-8E98-4111-ADA6-CA1EE0F38F41}"/>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 xmlns:a16="http://schemas.microsoft.com/office/drawing/2014/main" id="{E40079BA-DFA5-4C0A-AEFA-6511EC802181}"/>
              </a:ext>
            </a:extLst>
          </p:cNvPr>
          <p:cNvSpPr>
            <a:spLocks noGrp="1"/>
          </p:cNvSpPr>
          <p:nvPr>
            <p:ph sz="quarter" idx="1"/>
          </p:nvPr>
        </p:nvSpPr>
        <p:spPr>
          <a:xfrm>
            <a:off x="665825" y="1485901"/>
            <a:ext cx="7497192" cy="4577549"/>
          </a:xfrm>
        </p:spPr>
        <p:txBody>
          <a:bodyPr numCol="1">
            <a:normAutofit fontScale="92500" lnSpcReduction="20000"/>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100474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1343025"/>
            <a:ext cx="7419975" cy="4171950"/>
          </a:xfrm>
          <a:prstGeom prst="rect">
            <a:avLst/>
          </a:prstGeom>
        </p:spPr>
      </p:pic>
    </p:spTree>
    <p:extLst>
      <p:ext uri="{BB962C8B-B14F-4D97-AF65-F5344CB8AC3E}">
        <p14:creationId xmlns:p14="http://schemas.microsoft.com/office/powerpoint/2010/main" val="489618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7E29125F-05F3-4C0E-8D02-796D922AAE7A}"/>
              </a:ext>
            </a:extLst>
          </p:cNvPr>
          <p:cNvSpPr>
            <a:spLocks noGrp="1"/>
          </p:cNvSpPr>
          <p:nvPr>
            <p:ph sz="quarter" idx="1"/>
          </p:nvPr>
        </p:nvSpPr>
        <p:spPr>
          <a:xfrm>
            <a:off x="1146429" y="1485901"/>
            <a:ext cx="3933818" cy="4152901"/>
          </a:xfrm>
        </p:spPr>
        <p:txBody>
          <a:bodyPr>
            <a:normAutofit fontScale="85000" lnSpcReduction="20000"/>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 xmlns:a16="http://schemas.microsoft.com/office/drawing/2014/main" id="{1438A0EA-63A6-4226-B6A1-BDFD9C95AAC4}"/>
              </a:ext>
            </a:extLst>
          </p:cNvPr>
          <p:cNvPicPr>
            <a:picLocks noChangeAspect="1"/>
          </p:cNvPicPr>
          <p:nvPr/>
        </p:nvPicPr>
        <p:blipFill>
          <a:blip r:embed="rId2"/>
          <a:stretch>
            <a:fillRect/>
          </a:stretch>
        </p:blipFill>
        <p:spPr>
          <a:xfrm>
            <a:off x="5566299" y="1253731"/>
            <a:ext cx="3515558" cy="4479525"/>
          </a:xfrm>
          <a:prstGeom prst="rect">
            <a:avLst/>
          </a:prstGeom>
        </p:spPr>
      </p:pic>
    </p:spTree>
    <p:extLst>
      <p:ext uri="{BB962C8B-B14F-4D97-AF65-F5344CB8AC3E}">
        <p14:creationId xmlns:p14="http://schemas.microsoft.com/office/powerpoint/2010/main" val="82416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 xmlns:a16="http://schemas.microsoft.com/office/drawing/2014/main" id="{741FA42A-DEBA-4808-B572-9E2E2C423F3C}"/>
              </a:ext>
            </a:extLst>
          </p:cNvPr>
          <p:cNvSpPr>
            <a:spLocks noGrp="1"/>
          </p:cNvSpPr>
          <p:nvPr>
            <p:ph sz="quarter" idx="1"/>
          </p:nvPr>
        </p:nvSpPr>
        <p:spPr/>
        <p:txBody>
          <a:bodyPr>
            <a:normAutofit fontScale="850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236976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 xmlns:a16="http://schemas.microsoft.com/office/drawing/2014/main" id="{FEA0C142-AACB-4E3B-B198-8F75B98F1C1A}"/>
              </a:ext>
            </a:extLst>
          </p:cNvPr>
          <p:cNvSpPr>
            <a:spLocks noGrp="1"/>
          </p:cNvSpPr>
          <p:nvPr>
            <p:ph sz="quarter" idx="1"/>
          </p:nvPr>
        </p:nvSpPr>
        <p:spPr/>
        <p:txBody>
          <a:bodyPr>
            <a:normAutofit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346833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val="2529588013"/>
              </p:ext>
            </p:extLst>
          </p:nvPr>
        </p:nvGraphicFramePr>
        <p:xfrm>
          <a:off x="1146573" y="1485900"/>
          <a:ext cx="6850856"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3770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val="1782028471"/>
              </p:ext>
            </p:extLst>
          </p:nvPr>
        </p:nvGraphicFramePr>
        <p:xfrm>
          <a:off x="1146573" y="1485900"/>
          <a:ext cx="6850856"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2712A-2126-475F-AC32-58C279454CA1}"/>
              </a:ext>
            </a:extLst>
          </p:cNvPr>
          <p:cNvSpPr>
            <a:spLocks noGrp="1"/>
          </p:cNvSpPr>
          <p:nvPr>
            <p:ph type="title"/>
          </p:nvPr>
        </p:nvSpPr>
        <p:spPr/>
        <p:txBody>
          <a:bodyPr>
            <a:normAutofit fontScale="90000"/>
          </a:bodyPr>
          <a:lstStyle/>
          <a:p>
            <a:r>
              <a:rPr lang="en-US" dirty="0"/>
              <a:t>WEB SCRAPING FOR USED CAR DETAILS</a:t>
            </a:r>
            <a:endParaRPr lang="en-IN" dirty="0"/>
          </a:p>
        </p:txBody>
      </p:sp>
      <p:pic>
        <p:nvPicPr>
          <p:cNvPr id="9" name="Content Placeholder 8">
            <a:extLst>
              <a:ext uri="{FF2B5EF4-FFF2-40B4-BE49-F238E27FC236}">
                <a16:creationId xmlns="" xmlns:a16="http://schemas.microsoft.com/office/drawing/2014/main" id="{F3356161-F3FB-42DE-9EBE-4098B672509F}"/>
              </a:ext>
            </a:extLst>
          </p:cNvPr>
          <p:cNvPicPr>
            <a:picLocks noGrp="1" noChangeAspect="1"/>
          </p:cNvPicPr>
          <p:nvPr>
            <p:ph sz="quarter" idx="1"/>
          </p:nvPr>
        </p:nvPicPr>
        <p:blipFill>
          <a:blip r:embed="rId2"/>
          <a:stretch>
            <a:fillRect/>
          </a:stretch>
        </p:blipFill>
        <p:spPr>
          <a:xfrm>
            <a:off x="1225118" y="1485900"/>
            <a:ext cx="6624962" cy="5110209"/>
          </a:xfrm>
        </p:spPr>
      </p:pic>
    </p:spTree>
    <p:extLst>
      <p:ext uri="{BB962C8B-B14F-4D97-AF65-F5344CB8AC3E}">
        <p14:creationId xmlns:p14="http://schemas.microsoft.com/office/powerpoint/2010/main" val="3875545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12</TotalTime>
  <Words>1685</Words>
  <Application>Microsoft Office PowerPoint</Application>
  <PresentationFormat>On-screen Show (4:3)</PresentationFormat>
  <Paragraphs>147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Home HP</dc:creator>
  <cp:lastModifiedBy>Home HP</cp:lastModifiedBy>
  <cp:revision>3</cp:revision>
  <dcterms:created xsi:type="dcterms:W3CDTF">2022-01-23T12:51:00Z</dcterms:created>
  <dcterms:modified xsi:type="dcterms:W3CDTF">2022-01-25T09:37:03Z</dcterms:modified>
</cp:coreProperties>
</file>