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D548-E2E7-4E65-BB97-7E0FA7156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50AE7-8950-42BB-BCBE-2521F8D4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536A-FBBE-447F-8CE1-EE37BD5E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4543-6E66-43CB-BFDD-0C4521D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9A98-C221-41FF-B60E-82E2D9CE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7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5C49-C19A-4FC7-A59A-F06DF90A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1F802-E162-40E5-AF4B-C7F16DE82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4F40-EF8E-43E6-94FA-0A0A83C3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DED2-C21B-4491-BC62-25082FDA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3DAC-412B-4FB2-A279-85E8E77B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95083-4D5C-49D2-B45B-4FF83A41F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846C2-F2FC-4A06-B8AC-8E48C708B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03E1-B93A-4332-B541-BDC1F82A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A23B-46F0-4B55-AFB1-6879B9CB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A79C-1AE9-4AA8-A56A-C8C85683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3CAF-0B08-4612-A3E1-6463ADA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9BD0-B9E1-48B7-8824-16E09AB5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1C75-8093-4014-99F5-E90287E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FE9E-A5FB-4AF4-A49C-EE00833C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C316-5ACD-4D77-8798-D3C43DC9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EF8E-F706-4FDB-860D-2D995B0B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20C62-7F07-40BB-A367-8E1542BC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B49E-0B92-4EBC-8F54-764D97D0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1590-D949-4F41-B0D6-E5E7BD3C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9118-E0D1-4EBA-B535-946FF89F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E917-5A4D-4269-9DCA-F48848EA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CBB0-D001-43D0-A3DE-6B6ADE5B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E9513-429D-4645-B4E9-8C21BE72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DF17A-48FA-468F-AE1B-4381B90A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15A27-8831-4836-8C1B-915C2F24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B74E5-389F-421D-AE5E-E4A47AD2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13BA-341F-4906-8D39-6EE09340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AB984-1719-40E7-A3A6-579E5733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E44F7-573D-49F1-A90F-E8E80691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418-209A-4504-85C2-DCCDACD9A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993D2-C33F-4DEA-9C16-318C92CB8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6F3B0-3BEC-42D8-A124-A2CB6A3F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4D2AC-DADF-457E-A7B0-63B41ACC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4C21F-15A7-48D0-829C-8E12E944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52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DEA3-4C3B-40EA-953D-0E415DD0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24F60-9B83-4C5B-B160-80E004A2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3F3CC-3C9C-43BC-9283-48F51499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C0265-611D-4B0E-986A-8C1D0F9B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869D7-BD3D-4F33-966D-66CDF44E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A4F9A-8B66-44B7-90B2-9D83F934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2FA0-4A3F-4599-A79B-0E2AEFA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3148-BFAF-4014-8F2A-EC78B866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1AE7-61CE-4557-BAF9-99CAD81E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67075-77B6-469B-BB94-35809831E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8BFB-BD65-4BD8-87D9-F7E87751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201DD-06CD-45AB-A0BB-D8DA7263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D25D6-1FD5-4DD1-ACB9-671B1764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E1BE-D1EF-4DCB-BD0E-52EBEE10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43E3A-974A-4583-B14B-A74F4635F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C683-FF50-4D97-A1A2-B4596CA8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F5D7-8F71-42CC-8BBE-134B4AA9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43D7-DF42-4CBA-A91E-16F2276A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57329-49D0-4568-B08D-345BDCA5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BCF76-FEE9-4808-99E6-2C71EF51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20B34-9457-4164-9696-FBA0628B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7406-D113-4B20-A838-C3299C228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23887-5B35-438C-B459-4B4C5729DB6D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06A3-EA8B-4AA7-A983-62C157CB5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02EB-15F8-410B-A09A-323E3247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EDDB-F3AD-4898-96C2-E02B73A34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6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CE79C8-FCA1-4958-A723-2B9F7BD95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Demo Slide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FCE272-B68B-4837-B245-D70A54964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DB50-EAC1-4785-A205-BA348551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</a:t>
            </a:r>
            <a:r>
              <a:rPr lang="en-IN"/>
              <a:t>Slide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7A5A-4B44-4D9A-BACB-B17AAE90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48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Demo Slide 1</vt:lpstr>
      <vt:lpstr>Demo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Slide 1</dc:title>
  <dc:creator>milind modi</dc:creator>
  <cp:lastModifiedBy>milind modi</cp:lastModifiedBy>
  <cp:revision>1</cp:revision>
  <dcterms:created xsi:type="dcterms:W3CDTF">2022-05-04T05:17:53Z</dcterms:created>
  <dcterms:modified xsi:type="dcterms:W3CDTF">2022-05-04T05:18:40Z</dcterms:modified>
</cp:coreProperties>
</file>