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1" r:id="rId13"/>
    <p:sldId id="267" r:id="rId14"/>
    <p:sldId id="268" r:id="rId15"/>
    <p:sldId id="269" r:id="rId16"/>
    <p:sldId id="27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FE4B5-1D24-4E67-9785-D783779C20A4}" type="datetimeFigureOut">
              <a:rPr lang="en-IN" smtClean="0"/>
              <a:t>11-01-2023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E2B98-A3CF-446E-859D-52FE32624D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6917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FE4B5-1D24-4E67-9785-D783779C20A4}" type="datetimeFigureOut">
              <a:rPr lang="en-IN" smtClean="0"/>
              <a:t>11-01-2023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E2B98-A3CF-446E-859D-52FE32624D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8501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FE4B5-1D24-4E67-9785-D783779C20A4}" type="datetimeFigureOut">
              <a:rPr lang="en-IN" smtClean="0"/>
              <a:t>11-01-2023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E2B98-A3CF-446E-859D-52FE32624D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66264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FE4B5-1D24-4E67-9785-D783779C20A4}" type="datetimeFigureOut">
              <a:rPr lang="en-IN" smtClean="0"/>
              <a:t>11-01-2023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E2B98-A3CF-446E-859D-52FE32624DC3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710175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FE4B5-1D24-4E67-9785-D783779C20A4}" type="datetimeFigureOut">
              <a:rPr lang="en-IN" smtClean="0"/>
              <a:t>11-01-2023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E2B98-A3CF-446E-859D-52FE32624D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74851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FE4B5-1D24-4E67-9785-D783779C20A4}" type="datetimeFigureOut">
              <a:rPr lang="en-IN" smtClean="0"/>
              <a:t>11-01-2023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E2B98-A3CF-446E-859D-52FE32624D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22735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FE4B5-1D24-4E67-9785-D783779C20A4}" type="datetimeFigureOut">
              <a:rPr lang="en-IN" smtClean="0"/>
              <a:t>11-01-2023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E2B98-A3CF-446E-859D-52FE32624D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93585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FE4B5-1D24-4E67-9785-D783779C20A4}" type="datetimeFigureOut">
              <a:rPr lang="en-IN" smtClean="0"/>
              <a:t>11-01-2023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E2B98-A3CF-446E-859D-52FE32624D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8380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FE4B5-1D24-4E67-9785-D783779C20A4}" type="datetimeFigureOut">
              <a:rPr lang="en-IN" smtClean="0"/>
              <a:t>11-01-2023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E2B98-A3CF-446E-859D-52FE32624D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8873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FE4B5-1D24-4E67-9785-D783779C20A4}" type="datetimeFigureOut">
              <a:rPr lang="en-IN" smtClean="0"/>
              <a:t>11-01-2023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E2B98-A3CF-446E-859D-52FE32624D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420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FE4B5-1D24-4E67-9785-D783779C20A4}" type="datetimeFigureOut">
              <a:rPr lang="en-IN" smtClean="0"/>
              <a:t>11-01-2023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E2B98-A3CF-446E-859D-52FE32624D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5820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FE4B5-1D24-4E67-9785-D783779C20A4}" type="datetimeFigureOut">
              <a:rPr lang="en-IN" smtClean="0"/>
              <a:t>11-01-2023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E2B98-A3CF-446E-859D-52FE32624D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1101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FE4B5-1D24-4E67-9785-D783779C20A4}" type="datetimeFigureOut">
              <a:rPr lang="en-IN" smtClean="0"/>
              <a:t>11-01-2023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E2B98-A3CF-446E-859D-52FE32624D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370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FE4B5-1D24-4E67-9785-D783779C20A4}" type="datetimeFigureOut">
              <a:rPr lang="en-IN" smtClean="0"/>
              <a:t>11-01-2023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E2B98-A3CF-446E-859D-52FE32624D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297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FE4B5-1D24-4E67-9785-D783779C20A4}" type="datetimeFigureOut">
              <a:rPr lang="en-IN" smtClean="0"/>
              <a:t>11-01-2023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E2B98-A3CF-446E-859D-52FE32624D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7565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FE4B5-1D24-4E67-9785-D783779C20A4}" type="datetimeFigureOut">
              <a:rPr lang="en-IN" smtClean="0"/>
              <a:t>11-01-2023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E2B98-A3CF-446E-859D-52FE32624D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1128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FE4B5-1D24-4E67-9785-D783779C20A4}" type="datetimeFigureOut">
              <a:rPr lang="en-IN" smtClean="0"/>
              <a:t>11-01-2023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E2B98-A3CF-446E-859D-52FE32624D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5584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48FE4B5-1D24-4E67-9785-D783779C20A4}" type="datetimeFigureOut">
              <a:rPr lang="en-IN" smtClean="0"/>
              <a:t>11-01-2023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7E2B98-A3CF-446E-859D-52FE32624D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32907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Purchase%20Order%20Documentation.docx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6A881-3EEA-4399-84C7-8FB5D0E9ED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9274" y="1595121"/>
            <a:ext cx="9126965" cy="2562500"/>
          </a:xfrm>
        </p:spPr>
        <p:txBody>
          <a:bodyPr/>
          <a:lstStyle/>
          <a:p>
            <a:pPr algn="ctr"/>
            <a:r>
              <a:rPr lang="en-IN" dirty="0"/>
              <a:t>PURCHASE ORDER APPLICATION</a:t>
            </a:r>
          </a:p>
        </p:txBody>
      </p:sp>
    </p:spTree>
    <p:extLst>
      <p:ext uri="{BB962C8B-B14F-4D97-AF65-F5344CB8AC3E}">
        <p14:creationId xmlns:p14="http://schemas.microsoft.com/office/powerpoint/2010/main" val="32267459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C26E5A-E811-4715-89C3-1B9241702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952" y="315558"/>
            <a:ext cx="8946541" cy="4195481"/>
          </a:xfrm>
        </p:spPr>
        <p:txBody>
          <a:bodyPr/>
          <a:lstStyle/>
          <a:p>
            <a:r>
              <a:rPr lang="en-IN" dirty="0"/>
              <a:t>I have added in the necessary checks so that no entry is left empty.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19605B-2775-42B4-AE91-62AC765130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320" y="1102875"/>
            <a:ext cx="11287760" cy="5631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8804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2A998-11B5-4C86-8A94-F6742303FD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952" y="295238"/>
            <a:ext cx="8946541" cy="4195481"/>
          </a:xfrm>
        </p:spPr>
        <p:txBody>
          <a:bodyPr/>
          <a:lstStyle/>
          <a:p>
            <a:r>
              <a:rPr lang="en-IN" dirty="0"/>
              <a:t>Once all the entries are filled in the user can click the save button at the bottom to insert the entries into the backend database.</a:t>
            </a:r>
          </a:p>
          <a:p>
            <a:r>
              <a:rPr lang="en-IN" dirty="0"/>
              <a:t>Also the user can click the Print Report to save the Purchase Order details in the form of PDF.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385B3C-697D-4BBB-B63C-C90743B4F4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440" y="1858983"/>
            <a:ext cx="9804400" cy="4849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4642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0AA82-33C6-49FD-B43B-C2183C668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PDF Form of Purchase Order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734885-919D-4A8C-9DC9-09673131D3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352" y="2018157"/>
            <a:ext cx="9032240" cy="4464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0217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813E2-20AC-45FF-BB59-30E943ADD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Edit an Existing Purchase Order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26E30D-C56D-4C5A-8C68-7AF8C49002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331259"/>
            <a:ext cx="8946541" cy="4195481"/>
          </a:xfrm>
        </p:spPr>
        <p:txBody>
          <a:bodyPr/>
          <a:lstStyle/>
          <a:p>
            <a:r>
              <a:rPr lang="en-IN" dirty="0"/>
              <a:t>To edit an existing purchase order, the user needs to enter the purchase order number.</a:t>
            </a:r>
          </a:p>
          <a:p>
            <a:r>
              <a:rPr lang="en-IN" dirty="0"/>
              <a:t>I have put in the alerts for entering invalid PO Numbers.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029E17-7203-4B98-84CD-F30A86C414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9314" y="2731789"/>
            <a:ext cx="7729166" cy="3814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1572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7F9BDE-1085-4F18-A39D-5A4A543CEF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792" y="285079"/>
            <a:ext cx="10052368" cy="923962"/>
          </a:xfrm>
        </p:spPr>
        <p:txBody>
          <a:bodyPr>
            <a:normAutofit fontScale="25000" lnSpcReduction="20000"/>
          </a:bodyPr>
          <a:lstStyle/>
          <a:p>
            <a:r>
              <a:rPr lang="en-IN" sz="8000" dirty="0"/>
              <a:t>Once the user enters the correct PO Number, the user is redirected to the edit page.</a:t>
            </a:r>
          </a:p>
          <a:p>
            <a:r>
              <a:rPr lang="en-IN" sz="8000" dirty="0"/>
              <a:t>Now the user can make the necessary changes and save those changes. Also this page does let the user change the PO Number since a PO Number shouldn’t change.</a:t>
            </a:r>
          </a:p>
          <a:p>
            <a:r>
              <a:rPr lang="en-US" sz="8000" dirty="0"/>
              <a:t>After making all the changes, user should then click on the save button to save the changes.</a:t>
            </a:r>
            <a:endParaRPr lang="en-IN" sz="8000" dirty="0"/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18FBFEA-F6A9-4EDE-91A1-BAAA27F0AB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568" y="2368060"/>
            <a:ext cx="8432800" cy="4204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5004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D80D5-AB5C-4940-A80D-D6EC294B9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924F16-535F-4045-85D2-128501D003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5201" y="1453478"/>
            <a:ext cx="8946541" cy="4195481"/>
          </a:xfrm>
        </p:spPr>
        <p:txBody>
          <a:bodyPr/>
          <a:lstStyle/>
          <a:p>
            <a:r>
              <a:rPr lang="en-IN" dirty="0"/>
              <a:t>This concluded the complete website including the front-end and back-end framework. I hope that my work could meet the expectations and I could present the desired output.</a:t>
            </a:r>
          </a:p>
          <a:p>
            <a:r>
              <a:rPr lang="en-IN" dirty="0"/>
              <a:t>I would like to conclude this presentation by saying that it was really nice experience working here at NEC. This was my second project under Ms. Shruti Shankar and I got to learn a lot about various things under her guidance. In this project I learned a lot of new things including jQuery. I got to learn how it is to work under a professional environment, the importance of deadlines and how to work consistently.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886574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2B0A6-45A1-4E45-B907-D8DA2AE49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293" y="2230718"/>
            <a:ext cx="9404723" cy="908722"/>
          </a:xfrm>
        </p:spPr>
        <p:txBody>
          <a:bodyPr/>
          <a:lstStyle/>
          <a:p>
            <a:pPr algn="ctr"/>
            <a:r>
              <a:rPr lang="en-IN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336593-4B6F-4AA2-B001-FD6A181436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3302599"/>
            <a:ext cx="8946541" cy="1025562"/>
          </a:xfrm>
        </p:spPr>
        <p:txBody>
          <a:bodyPr/>
          <a:lstStyle/>
          <a:p>
            <a:pPr marL="0" indent="0" algn="r">
              <a:buNone/>
            </a:pPr>
            <a:r>
              <a:rPr lang="en-IN" dirty="0"/>
              <a:t>By – Milind Pruthi</a:t>
            </a:r>
          </a:p>
          <a:p>
            <a:pPr marL="0" indent="0" algn="r">
              <a:buNone/>
            </a:pPr>
            <a:r>
              <a:rPr lang="en-IN" dirty="0"/>
              <a:t>Mentor – Ms. Shruti Shankar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43279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B8F2C-4D32-4993-BBBE-F37938339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49362"/>
          </a:xfrm>
        </p:spPr>
        <p:txBody>
          <a:bodyPr/>
          <a:lstStyle/>
          <a:p>
            <a:pPr algn="ctr"/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E2DE3A-861E-4570-B126-B904B59C07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Hi everyone, my name is Milind Pruthi. I am a final year student currently pursuing my BTech degree at S.R.M. Institute of Science and Technology(SRMIST).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This project is a part of my 6 month internship at NEC Corporation India.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The project focuses on building a purchase order application.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14879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166C4-05B1-4563-AE91-3E93133E0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Technology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461048-1922-438D-B9AC-4A3BEDF4B9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HTML, CSS and JavaScript have been used for the basic structure of the webpage.</a:t>
            </a:r>
          </a:p>
          <a:p>
            <a:r>
              <a:rPr lang="en-US" dirty="0"/>
              <a:t>Flask is used as the backend framework and MySQL have been utilized as the backend database.</a:t>
            </a:r>
          </a:p>
          <a:p>
            <a:r>
              <a:rPr lang="en-US" dirty="0"/>
              <a:t>IDE used – Visual Studio Code.</a:t>
            </a:r>
          </a:p>
          <a:p>
            <a:r>
              <a:rPr lang="en-US" dirty="0"/>
              <a:t>The program is run in Virtual Environment.</a:t>
            </a:r>
          </a:p>
          <a:p>
            <a:r>
              <a:rPr lang="en-US" dirty="0"/>
              <a:t>Please read the </a:t>
            </a:r>
            <a:r>
              <a:rPr lang="en-US" dirty="0">
                <a:hlinkClick r:id="rId2" action="ppaction://hlinkfile"/>
              </a:rPr>
              <a:t>documentation</a:t>
            </a:r>
            <a:r>
              <a:rPr lang="en-US" dirty="0"/>
              <a:t> for setting up the system.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6133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41D80-530E-40F2-B021-BBF73967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Functionalities of the Web Page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0C71DD-4E16-474A-9B45-7A2D1112E5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Login Page.</a:t>
            </a:r>
          </a:p>
          <a:p>
            <a:r>
              <a:rPr lang="en-IN" dirty="0"/>
              <a:t>Choosing whether to create a new Purchase Order or edit an existing Purchase Order.</a:t>
            </a:r>
          </a:p>
          <a:p>
            <a:r>
              <a:rPr lang="en-IN" dirty="0"/>
              <a:t>New Purchase Order page.</a:t>
            </a:r>
          </a:p>
          <a:p>
            <a:r>
              <a:rPr lang="en-IN" dirty="0"/>
              <a:t>Editing an existing Purchase Order page</a:t>
            </a:r>
          </a:p>
        </p:txBody>
      </p:sp>
    </p:spTree>
    <p:extLst>
      <p:ext uri="{BB962C8B-B14F-4D97-AF65-F5344CB8AC3E}">
        <p14:creationId xmlns:p14="http://schemas.microsoft.com/office/powerpoint/2010/main" val="3083199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9D555-6836-4BC9-817C-420C03255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to use this Web Application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A98EF3-6A3D-45A5-874A-17A0087CB5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user accesses the login page and with the right credentials logs into the system.</a:t>
            </a:r>
          </a:p>
          <a:p>
            <a:r>
              <a:rPr lang="en-IN" dirty="0"/>
              <a:t>Once the user is logged in, the user decides whether to create a new purchase order or edit an existing one.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127243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4DF15-5F24-40E8-9250-9BA008F9A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en-IN" dirty="0"/>
              <a:t>Login Page User Interface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E4BCCA1-0C44-4099-BB11-BE8B1497CD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3706" y="2062798"/>
            <a:ext cx="8786363" cy="419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3495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6670B6-33C5-409E-B8CA-F9BDC0A643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2032" y="528918"/>
            <a:ext cx="8946541" cy="4195481"/>
          </a:xfrm>
        </p:spPr>
        <p:txBody>
          <a:bodyPr/>
          <a:lstStyle/>
          <a:p>
            <a:r>
              <a:rPr lang="en-IN" dirty="0"/>
              <a:t>I have added in a check on login page for wrong credentials.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10E72D-21C0-4FC9-A44D-73485E418B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0099" y="1524000"/>
            <a:ext cx="8590405" cy="4111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4664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0B624-B6E3-4799-807D-F46E2B22B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351" y="381598"/>
            <a:ext cx="10082849" cy="1122082"/>
          </a:xfrm>
        </p:spPr>
        <p:txBody>
          <a:bodyPr/>
          <a:lstStyle/>
          <a:p>
            <a:r>
              <a:rPr lang="en-IN" sz="3000" dirty="0"/>
              <a:t>Create New Purchase Order or Edit an existing 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D96626-F965-41C8-ADC4-9805CBFF95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EE5808-50F8-407E-A878-127167DCB7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982" y="1617676"/>
            <a:ext cx="9347200" cy="463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6354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570DA-5265-43F0-ABBF-1686F71CB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Create a new Purchase Order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54E6B66-48D2-40BA-AA82-8D9C82F404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1339" y="1467522"/>
            <a:ext cx="10043729" cy="4937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255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175</TotalTime>
  <Words>525</Words>
  <Application>Microsoft Office PowerPoint</Application>
  <PresentationFormat>Widescreen</PresentationFormat>
  <Paragraphs>39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Century Gothic</vt:lpstr>
      <vt:lpstr>Wingdings 3</vt:lpstr>
      <vt:lpstr>Ion</vt:lpstr>
      <vt:lpstr>PURCHASE ORDER APPLICATION</vt:lpstr>
      <vt:lpstr>INTRODUCTION</vt:lpstr>
      <vt:lpstr>Technology Used</vt:lpstr>
      <vt:lpstr>Functionalities of the Web Page</vt:lpstr>
      <vt:lpstr>Steps to use this Web Application</vt:lpstr>
      <vt:lpstr>Login Page User Interface</vt:lpstr>
      <vt:lpstr>PowerPoint Presentation</vt:lpstr>
      <vt:lpstr>Create New Purchase Order or Edit an existing one</vt:lpstr>
      <vt:lpstr>Create a new Purchase Order</vt:lpstr>
      <vt:lpstr>PowerPoint Presentation</vt:lpstr>
      <vt:lpstr>PowerPoint Presentation</vt:lpstr>
      <vt:lpstr>PDF Form of Purchase Order</vt:lpstr>
      <vt:lpstr>Edit an Existing Purchase Order</vt:lpstr>
      <vt:lpstr>PowerPoint Presentation</vt:lpstr>
      <vt:lpstr>Summary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PURCHASE ORDER APPLICATION</dc:title>
  <dc:creator>Milind Pruthi</dc:creator>
  <cp:lastModifiedBy>Milind Pruthi</cp:lastModifiedBy>
  <cp:revision>23</cp:revision>
  <dcterms:created xsi:type="dcterms:W3CDTF">2023-01-05T15:18:53Z</dcterms:created>
  <dcterms:modified xsi:type="dcterms:W3CDTF">2023-01-11T12:22:12Z</dcterms:modified>
</cp:coreProperties>
</file>