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sldIdLst>
    <p:sldId id="3825" r:id="rId5"/>
    <p:sldId id="3826" r:id="rId6"/>
    <p:sldId id="3835" r:id="rId7"/>
    <p:sldId id="3791" r:id="rId8"/>
    <p:sldId id="3828" r:id="rId9"/>
    <p:sldId id="3849" r:id="rId10"/>
    <p:sldId id="3850" r:id="rId11"/>
    <p:sldId id="3851" r:id="rId12"/>
    <p:sldId id="3827" r:id="rId13"/>
    <p:sldId id="3838" r:id="rId14"/>
    <p:sldId id="3837" r:id="rId15"/>
    <p:sldId id="3842" r:id="rId16"/>
    <p:sldId id="3845" r:id="rId17"/>
    <p:sldId id="3848" r:id="rId18"/>
    <p:sldId id="3841" r:id="rId19"/>
    <p:sldId id="3840" r:id="rId20"/>
    <p:sldId id="3846" r:id="rId21"/>
    <p:sldId id="3844" r:id="rId22"/>
    <p:sldId id="3836" r:id="rId23"/>
    <p:sldId id="38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63" d="100"/>
          <a:sy n="63" d="100"/>
        </p:scale>
        <p:origin x="80" y="8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468D-1504-43E9-B724-D21535C62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7E4D44-26BD-4F7B-9E82-0FCAB1AC53A8}">
      <dgm:prSet/>
      <dgm:spPr/>
      <dgm:t>
        <a:bodyPr/>
        <a:lstStyle/>
        <a:p>
          <a:r>
            <a:rPr lang="en-US"/>
            <a:t>Team Member</a:t>
          </a:r>
        </a:p>
      </dgm:t>
    </dgm:pt>
    <dgm:pt modelId="{5EDD213C-81F8-4A24-9110-1EB75CB205B7}" type="parTrans" cxnId="{7A344E35-FCE7-40D1-BEED-E1A5298EB4B2}">
      <dgm:prSet/>
      <dgm:spPr/>
      <dgm:t>
        <a:bodyPr/>
        <a:lstStyle/>
        <a:p>
          <a:endParaRPr lang="en-US"/>
        </a:p>
      </dgm:t>
    </dgm:pt>
    <dgm:pt modelId="{8903F9D1-5A8F-42F0-9D52-364E37BC46A7}" type="sibTrans" cxnId="{7A344E35-FCE7-40D1-BEED-E1A5298EB4B2}">
      <dgm:prSet/>
      <dgm:spPr/>
      <dgm:t>
        <a:bodyPr/>
        <a:lstStyle/>
        <a:p>
          <a:endParaRPr lang="en-US"/>
        </a:p>
      </dgm:t>
    </dgm:pt>
    <dgm:pt modelId="{A4AE3949-B7C5-476A-BBB3-2A4303E810F7}">
      <dgm:prSet/>
      <dgm:spPr/>
      <dgm:t>
        <a:bodyPr/>
        <a:lstStyle/>
        <a:p>
          <a:r>
            <a:rPr lang="en-US"/>
            <a:t>Project Summary</a:t>
          </a:r>
        </a:p>
      </dgm:t>
    </dgm:pt>
    <dgm:pt modelId="{A12402A0-9A31-477B-A915-C93B490FBAE1}" type="parTrans" cxnId="{67262DD9-D450-4251-A715-AA612CFFDBE0}">
      <dgm:prSet/>
      <dgm:spPr/>
      <dgm:t>
        <a:bodyPr/>
        <a:lstStyle/>
        <a:p>
          <a:endParaRPr lang="en-US"/>
        </a:p>
      </dgm:t>
    </dgm:pt>
    <dgm:pt modelId="{160E8FB8-BAAA-4CC8-9F1D-A61EDBC048BE}" type="sibTrans" cxnId="{67262DD9-D450-4251-A715-AA612CFFDBE0}">
      <dgm:prSet/>
      <dgm:spPr/>
      <dgm:t>
        <a:bodyPr/>
        <a:lstStyle/>
        <a:p>
          <a:endParaRPr lang="en-US"/>
        </a:p>
      </dgm:t>
    </dgm:pt>
    <dgm:pt modelId="{A75212A3-07A1-4A1D-8071-19930A703E7C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C810A071-94AA-4F05-BDEE-E28BCF655F2A}" type="parTrans" cxnId="{E267A169-881A-4E02-A827-C84DD0F85DC2}">
      <dgm:prSet/>
      <dgm:spPr/>
      <dgm:t>
        <a:bodyPr/>
        <a:lstStyle/>
        <a:p>
          <a:endParaRPr lang="en-US"/>
        </a:p>
      </dgm:t>
    </dgm:pt>
    <dgm:pt modelId="{E2F3E1ED-70EF-4BD3-B6C1-08B8F389DBB8}" type="sibTrans" cxnId="{E267A169-881A-4E02-A827-C84DD0F85DC2}">
      <dgm:prSet/>
      <dgm:spPr/>
      <dgm:t>
        <a:bodyPr/>
        <a:lstStyle/>
        <a:p>
          <a:endParaRPr lang="en-US"/>
        </a:p>
      </dgm:t>
    </dgm:pt>
    <dgm:pt modelId="{F4C4D3F2-6CE7-4F2B-8F2C-A3F4B473A25D}" type="pres">
      <dgm:prSet presAssocID="{9EA6468D-1504-43E9-B724-D21535C6272B}" presName="root" presStyleCnt="0">
        <dgm:presLayoutVars>
          <dgm:dir/>
          <dgm:resizeHandles val="exact"/>
        </dgm:presLayoutVars>
      </dgm:prSet>
      <dgm:spPr/>
    </dgm:pt>
    <dgm:pt modelId="{28564F5A-E5BF-4920-99F7-18A7C6F58CA7}" type="pres">
      <dgm:prSet presAssocID="{437E4D44-26BD-4F7B-9E82-0FCAB1AC53A8}" presName="compNode" presStyleCnt="0"/>
      <dgm:spPr/>
    </dgm:pt>
    <dgm:pt modelId="{698C2336-455B-42E2-9963-0E8378AEF674}" type="pres">
      <dgm:prSet presAssocID="{437E4D44-26BD-4F7B-9E82-0FCAB1AC53A8}" presName="bgRect" presStyleLbl="bgShp" presStyleIdx="0" presStyleCnt="3"/>
      <dgm:spPr/>
    </dgm:pt>
    <dgm:pt modelId="{C71D9910-8321-4C38-BD44-7BA53F20DBAF}" type="pres">
      <dgm:prSet presAssocID="{437E4D44-26BD-4F7B-9E82-0FCAB1AC5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3D34C53-CC67-4919-866E-3F2A8E008D29}" type="pres">
      <dgm:prSet presAssocID="{437E4D44-26BD-4F7B-9E82-0FCAB1AC53A8}" presName="spaceRect" presStyleCnt="0"/>
      <dgm:spPr/>
    </dgm:pt>
    <dgm:pt modelId="{DE01207F-E5A6-42BE-89B1-EEFC0600DCE9}" type="pres">
      <dgm:prSet presAssocID="{437E4D44-26BD-4F7B-9E82-0FCAB1AC53A8}" presName="parTx" presStyleLbl="revTx" presStyleIdx="0" presStyleCnt="3">
        <dgm:presLayoutVars>
          <dgm:chMax val="0"/>
          <dgm:chPref val="0"/>
        </dgm:presLayoutVars>
      </dgm:prSet>
      <dgm:spPr/>
    </dgm:pt>
    <dgm:pt modelId="{EEC37F8C-27E7-48AA-9399-9C6298E47840}" type="pres">
      <dgm:prSet presAssocID="{8903F9D1-5A8F-42F0-9D52-364E37BC46A7}" presName="sibTrans" presStyleCnt="0"/>
      <dgm:spPr/>
    </dgm:pt>
    <dgm:pt modelId="{0CC5ECF9-565F-4E2D-991E-B5C65632873F}" type="pres">
      <dgm:prSet presAssocID="{A4AE3949-B7C5-476A-BBB3-2A4303E810F7}" presName="compNode" presStyleCnt="0"/>
      <dgm:spPr/>
    </dgm:pt>
    <dgm:pt modelId="{F501E77B-AD7A-4830-A151-99CE1B170AED}" type="pres">
      <dgm:prSet presAssocID="{A4AE3949-B7C5-476A-BBB3-2A4303E810F7}" presName="bgRect" presStyleLbl="bgShp" presStyleIdx="1" presStyleCnt="3"/>
      <dgm:spPr/>
    </dgm:pt>
    <dgm:pt modelId="{0812D9A0-B4FE-4E38-A294-C4BFBDD166CC}" type="pres">
      <dgm:prSet presAssocID="{A4AE3949-B7C5-476A-BBB3-2A4303E810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5550D0-15BD-40D2-A8F2-B9FD2A4ACB18}" type="pres">
      <dgm:prSet presAssocID="{A4AE3949-B7C5-476A-BBB3-2A4303E810F7}" presName="spaceRect" presStyleCnt="0"/>
      <dgm:spPr/>
    </dgm:pt>
    <dgm:pt modelId="{E187EA10-2D55-4D2E-96ED-44C52363138D}" type="pres">
      <dgm:prSet presAssocID="{A4AE3949-B7C5-476A-BBB3-2A4303E810F7}" presName="parTx" presStyleLbl="revTx" presStyleIdx="1" presStyleCnt="3">
        <dgm:presLayoutVars>
          <dgm:chMax val="0"/>
          <dgm:chPref val="0"/>
        </dgm:presLayoutVars>
      </dgm:prSet>
      <dgm:spPr/>
    </dgm:pt>
    <dgm:pt modelId="{537C42AB-9893-461F-ADEF-857B3D9FDD10}" type="pres">
      <dgm:prSet presAssocID="{160E8FB8-BAAA-4CC8-9F1D-A61EDBC048BE}" presName="sibTrans" presStyleCnt="0"/>
      <dgm:spPr/>
    </dgm:pt>
    <dgm:pt modelId="{BF6DE705-615F-422A-AC90-EE7A9914194E}" type="pres">
      <dgm:prSet presAssocID="{A75212A3-07A1-4A1D-8071-19930A703E7C}" presName="compNode" presStyleCnt="0"/>
      <dgm:spPr/>
    </dgm:pt>
    <dgm:pt modelId="{55ACE8AD-5BF2-4AAE-8D7C-55E634375E40}" type="pres">
      <dgm:prSet presAssocID="{A75212A3-07A1-4A1D-8071-19930A703E7C}" presName="bgRect" presStyleLbl="bgShp" presStyleIdx="2" presStyleCnt="3"/>
      <dgm:spPr/>
    </dgm:pt>
    <dgm:pt modelId="{C0E16F0E-DD3A-4496-A2D8-E7E2885799CE}" type="pres">
      <dgm:prSet presAssocID="{A75212A3-07A1-4A1D-8071-19930A703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4E6689-A16C-4920-82C7-FBE1FEAEFDD5}" type="pres">
      <dgm:prSet presAssocID="{A75212A3-07A1-4A1D-8071-19930A703E7C}" presName="spaceRect" presStyleCnt="0"/>
      <dgm:spPr/>
    </dgm:pt>
    <dgm:pt modelId="{52A07738-08EA-42DE-8AEB-F86FED275AC2}" type="pres">
      <dgm:prSet presAssocID="{A75212A3-07A1-4A1D-8071-19930A703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482E0C-CBE6-4B6D-8AEB-6EA4A4955E21}" type="presOf" srcId="{9EA6468D-1504-43E9-B724-D21535C6272B}" destId="{F4C4D3F2-6CE7-4F2B-8F2C-A3F4B473A25D}" srcOrd="0" destOrd="0" presId="urn:microsoft.com/office/officeart/2018/2/layout/IconVerticalSolidList"/>
    <dgm:cxn modelId="{7A344E35-FCE7-40D1-BEED-E1A5298EB4B2}" srcId="{9EA6468D-1504-43E9-B724-D21535C6272B}" destId="{437E4D44-26BD-4F7B-9E82-0FCAB1AC53A8}" srcOrd="0" destOrd="0" parTransId="{5EDD213C-81F8-4A24-9110-1EB75CB205B7}" sibTransId="{8903F9D1-5A8F-42F0-9D52-364E37BC46A7}"/>
    <dgm:cxn modelId="{E267A169-881A-4E02-A827-C84DD0F85DC2}" srcId="{9EA6468D-1504-43E9-B724-D21535C6272B}" destId="{A75212A3-07A1-4A1D-8071-19930A703E7C}" srcOrd="2" destOrd="0" parTransId="{C810A071-94AA-4F05-BDEE-E28BCF655F2A}" sibTransId="{E2F3E1ED-70EF-4BD3-B6C1-08B8F389DBB8}"/>
    <dgm:cxn modelId="{0FFEF76D-DE04-4C78-B8B2-AC8F1274E92B}" type="presOf" srcId="{437E4D44-26BD-4F7B-9E82-0FCAB1AC53A8}" destId="{DE01207F-E5A6-42BE-89B1-EEFC0600DCE9}" srcOrd="0" destOrd="0" presId="urn:microsoft.com/office/officeart/2018/2/layout/IconVerticalSolidList"/>
    <dgm:cxn modelId="{8C2E85BD-0B05-4625-AEB1-FDD58DB6F678}" type="presOf" srcId="{A4AE3949-B7C5-476A-BBB3-2A4303E810F7}" destId="{E187EA10-2D55-4D2E-96ED-44C52363138D}" srcOrd="0" destOrd="0" presId="urn:microsoft.com/office/officeart/2018/2/layout/IconVerticalSolidList"/>
    <dgm:cxn modelId="{67262DD9-D450-4251-A715-AA612CFFDBE0}" srcId="{9EA6468D-1504-43E9-B724-D21535C6272B}" destId="{A4AE3949-B7C5-476A-BBB3-2A4303E810F7}" srcOrd="1" destOrd="0" parTransId="{A12402A0-9A31-477B-A915-C93B490FBAE1}" sibTransId="{160E8FB8-BAAA-4CC8-9F1D-A61EDBC048BE}"/>
    <dgm:cxn modelId="{AAAFC7EF-0F63-4F9E-A8CD-B2AF433C8664}" type="presOf" srcId="{A75212A3-07A1-4A1D-8071-19930A703E7C}" destId="{52A07738-08EA-42DE-8AEB-F86FED275AC2}" srcOrd="0" destOrd="0" presId="urn:microsoft.com/office/officeart/2018/2/layout/IconVerticalSolidList"/>
    <dgm:cxn modelId="{487223BA-37F8-4098-958C-AC427AADF698}" type="presParOf" srcId="{F4C4D3F2-6CE7-4F2B-8F2C-A3F4B473A25D}" destId="{28564F5A-E5BF-4920-99F7-18A7C6F58CA7}" srcOrd="0" destOrd="0" presId="urn:microsoft.com/office/officeart/2018/2/layout/IconVerticalSolidList"/>
    <dgm:cxn modelId="{06392402-0B4B-4802-A27B-30606EE35FEB}" type="presParOf" srcId="{28564F5A-E5BF-4920-99F7-18A7C6F58CA7}" destId="{698C2336-455B-42E2-9963-0E8378AEF674}" srcOrd="0" destOrd="0" presId="urn:microsoft.com/office/officeart/2018/2/layout/IconVerticalSolidList"/>
    <dgm:cxn modelId="{0E724A2C-BCFA-4337-957F-B84D5C377D44}" type="presParOf" srcId="{28564F5A-E5BF-4920-99F7-18A7C6F58CA7}" destId="{C71D9910-8321-4C38-BD44-7BA53F20DBAF}" srcOrd="1" destOrd="0" presId="urn:microsoft.com/office/officeart/2018/2/layout/IconVerticalSolidList"/>
    <dgm:cxn modelId="{19A54CCF-B203-4F15-8E53-3E6367F98380}" type="presParOf" srcId="{28564F5A-E5BF-4920-99F7-18A7C6F58CA7}" destId="{13D34C53-CC67-4919-866E-3F2A8E008D29}" srcOrd="2" destOrd="0" presId="urn:microsoft.com/office/officeart/2018/2/layout/IconVerticalSolidList"/>
    <dgm:cxn modelId="{087FBB31-34F4-45A5-909C-06F0367584EC}" type="presParOf" srcId="{28564F5A-E5BF-4920-99F7-18A7C6F58CA7}" destId="{DE01207F-E5A6-42BE-89B1-EEFC0600DCE9}" srcOrd="3" destOrd="0" presId="urn:microsoft.com/office/officeart/2018/2/layout/IconVerticalSolidList"/>
    <dgm:cxn modelId="{DD906EC7-E0E5-4FD0-8416-A4D0B96DAAC3}" type="presParOf" srcId="{F4C4D3F2-6CE7-4F2B-8F2C-A3F4B473A25D}" destId="{EEC37F8C-27E7-48AA-9399-9C6298E47840}" srcOrd="1" destOrd="0" presId="urn:microsoft.com/office/officeart/2018/2/layout/IconVerticalSolidList"/>
    <dgm:cxn modelId="{5DD56CD7-32D7-4E95-B964-E8051A089519}" type="presParOf" srcId="{F4C4D3F2-6CE7-4F2B-8F2C-A3F4B473A25D}" destId="{0CC5ECF9-565F-4E2D-991E-B5C65632873F}" srcOrd="2" destOrd="0" presId="urn:microsoft.com/office/officeart/2018/2/layout/IconVerticalSolidList"/>
    <dgm:cxn modelId="{C286F3A9-13D1-41D5-8982-F1F1A9DF127A}" type="presParOf" srcId="{0CC5ECF9-565F-4E2D-991E-B5C65632873F}" destId="{F501E77B-AD7A-4830-A151-99CE1B170AED}" srcOrd="0" destOrd="0" presId="urn:microsoft.com/office/officeart/2018/2/layout/IconVerticalSolidList"/>
    <dgm:cxn modelId="{9516C8C3-4631-40B6-8060-9F38465E5CD1}" type="presParOf" srcId="{0CC5ECF9-565F-4E2D-991E-B5C65632873F}" destId="{0812D9A0-B4FE-4E38-A294-C4BFBDD166CC}" srcOrd="1" destOrd="0" presId="urn:microsoft.com/office/officeart/2018/2/layout/IconVerticalSolidList"/>
    <dgm:cxn modelId="{76C84B24-28A8-48C8-B5B4-003380E4D6DD}" type="presParOf" srcId="{0CC5ECF9-565F-4E2D-991E-B5C65632873F}" destId="{9B5550D0-15BD-40D2-A8F2-B9FD2A4ACB18}" srcOrd="2" destOrd="0" presId="urn:microsoft.com/office/officeart/2018/2/layout/IconVerticalSolidList"/>
    <dgm:cxn modelId="{84F6E3AC-8F69-4316-9F33-3B7747FF8C35}" type="presParOf" srcId="{0CC5ECF9-565F-4E2D-991E-B5C65632873F}" destId="{E187EA10-2D55-4D2E-96ED-44C52363138D}" srcOrd="3" destOrd="0" presId="urn:microsoft.com/office/officeart/2018/2/layout/IconVerticalSolidList"/>
    <dgm:cxn modelId="{8A6707D7-6962-4839-A2A0-62903AB0A3C4}" type="presParOf" srcId="{F4C4D3F2-6CE7-4F2B-8F2C-A3F4B473A25D}" destId="{537C42AB-9893-461F-ADEF-857B3D9FDD10}" srcOrd="3" destOrd="0" presId="urn:microsoft.com/office/officeart/2018/2/layout/IconVerticalSolidList"/>
    <dgm:cxn modelId="{7907295B-00C8-450A-8844-65B48795D021}" type="presParOf" srcId="{F4C4D3F2-6CE7-4F2B-8F2C-A3F4B473A25D}" destId="{BF6DE705-615F-422A-AC90-EE7A9914194E}" srcOrd="4" destOrd="0" presId="urn:microsoft.com/office/officeart/2018/2/layout/IconVerticalSolidList"/>
    <dgm:cxn modelId="{32FE1A54-B064-492F-A70E-9D4640F9FA39}" type="presParOf" srcId="{BF6DE705-615F-422A-AC90-EE7A9914194E}" destId="{55ACE8AD-5BF2-4AAE-8D7C-55E634375E40}" srcOrd="0" destOrd="0" presId="urn:microsoft.com/office/officeart/2018/2/layout/IconVerticalSolidList"/>
    <dgm:cxn modelId="{5A3242A1-A3E4-4EC0-807E-BE5BEBC9E1F8}" type="presParOf" srcId="{BF6DE705-615F-422A-AC90-EE7A9914194E}" destId="{C0E16F0E-DD3A-4496-A2D8-E7E2885799CE}" srcOrd="1" destOrd="0" presId="urn:microsoft.com/office/officeart/2018/2/layout/IconVerticalSolidList"/>
    <dgm:cxn modelId="{1F850292-796A-4062-B4B6-CA9127530836}" type="presParOf" srcId="{BF6DE705-615F-422A-AC90-EE7A9914194E}" destId="{A54E6689-A16C-4920-82C7-FBE1FEAEFDD5}" srcOrd="2" destOrd="0" presId="urn:microsoft.com/office/officeart/2018/2/layout/IconVerticalSolidList"/>
    <dgm:cxn modelId="{B1D12506-552D-4DC7-B568-122624D98953}" type="presParOf" srcId="{BF6DE705-615F-422A-AC90-EE7A9914194E}" destId="{52A07738-08EA-42DE-8AEB-F86FED275A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C2336-455B-42E2-9963-0E8378AEF674}">
      <dsp:nvSpPr>
        <dsp:cNvPr id="0" name=""/>
        <dsp:cNvSpPr/>
      </dsp:nvSpPr>
      <dsp:spPr>
        <a:xfrm>
          <a:off x="0" y="679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D9910-8321-4C38-BD44-7BA53F20DBAF}">
      <dsp:nvSpPr>
        <dsp:cNvPr id="0" name=""/>
        <dsp:cNvSpPr/>
      </dsp:nvSpPr>
      <dsp:spPr>
        <a:xfrm>
          <a:off x="480823" y="358316"/>
          <a:ext cx="874223" cy="874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1207F-E5A6-42BE-89B1-EEFC0600DCE9}">
      <dsp:nvSpPr>
        <dsp:cNvPr id="0" name=""/>
        <dsp:cNvSpPr/>
      </dsp:nvSpPr>
      <dsp:spPr>
        <a:xfrm>
          <a:off x="1835870" y="679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Team Member</a:t>
          </a:r>
        </a:p>
      </dsp:txBody>
      <dsp:txXfrm>
        <a:off x="1835870" y="679"/>
        <a:ext cx="4899572" cy="1589498"/>
      </dsp:txXfrm>
    </dsp:sp>
    <dsp:sp modelId="{F501E77B-AD7A-4830-A151-99CE1B170AED}">
      <dsp:nvSpPr>
        <dsp:cNvPr id="0" name=""/>
        <dsp:cNvSpPr/>
      </dsp:nvSpPr>
      <dsp:spPr>
        <a:xfrm>
          <a:off x="0" y="1987551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2D9A0-B4FE-4E38-A294-C4BFBDD166CC}">
      <dsp:nvSpPr>
        <dsp:cNvPr id="0" name=""/>
        <dsp:cNvSpPr/>
      </dsp:nvSpPr>
      <dsp:spPr>
        <a:xfrm>
          <a:off x="480823" y="2345189"/>
          <a:ext cx="874223" cy="874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EA10-2D55-4D2E-96ED-44C52363138D}">
      <dsp:nvSpPr>
        <dsp:cNvPr id="0" name=""/>
        <dsp:cNvSpPr/>
      </dsp:nvSpPr>
      <dsp:spPr>
        <a:xfrm>
          <a:off x="1835870" y="1987551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Summary</a:t>
          </a:r>
        </a:p>
      </dsp:txBody>
      <dsp:txXfrm>
        <a:off x="1835870" y="1987551"/>
        <a:ext cx="4899572" cy="1589498"/>
      </dsp:txXfrm>
    </dsp:sp>
    <dsp:sp modelId="{55ACE8AD-5BF2-4AAE-8D7C-55E634375E40}">
      <dsp:nvSpPr>
        <dsp:cNvPr id="0" name=""/>
        <dsp:cNvSpPr/>
      </dsp:nvSpPr>
      <dsp:spPr>
        <a:xfrm>
          <a:off x="0" y="3974424"/>
          <a:ext cx="6735443" cy="15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6F0E-DD3A-4496-A2D8-E7E2885799CE}">
      <dsp:nvSpPr>
        <dsp:cNvPr id="0" name=""/>
        <dsp:cNvSpPr/>
      </dsp:nvSpPr>
      <dsp:spPr>
        <a:xfrm>
          <a:off x="480823" y="4332061"/>
          <a:ext cx="874223" cy="874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07738-08EA-42DE-8AEB-F86FED275AC2}">
      <dsp:nvSpPr>
        <dsp:cNvPr id="0" name=""/>
        <dsp:cNvSpPr/>
      </dsp:nvSpPr>
      <dsp:spPr>
        <a:xfrm>
          <a:off x="1835870" y="3974424"/>
          <a:ext cx="4899572" cy="15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22" tIns="168222" rIns="168222" bIns="168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</a:p>
      </dsp:txBody>
      <dsp:txXfrm>
        <a:off x="1835870" y="3974424"/>
        <a:ext cx="4899572" cy="158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Revolt Currency Exchange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BDAT</a:t>
            </a:r>
            <a:r>
              <a:rPr lang="en-US" dirty="0">
                <a:solidFill>
                  <a:srgbClr val="FFFFFF"/>
                </a:solidFill>
              </a:rPr>
              <a:t> 1004</a:t>
            </a:r>
          </a:p>
          <a:p>
            <a:r>
              <a:rPr lang="en-US" dirty="0"/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260896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database(MongoDB)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07A570-8127-4B0B-A493-45B204B5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70" y="2629738"/>
            <a:ext cx="9610531" cy="27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4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Pseudo-batch process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FF8D56-8735-4F4B-AC44-F2923DC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0" y="2023194"/>
            <a:ext cx="8476180" cy="373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4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59" y="1707766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6000" dirty="0">
                <a:solidFill>
                  <a:srgbClr val="FFFFFF"/>
                </a:solidFill>
              </a:rPr>
              <a:t>F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ramework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8F8AA1B-D45C-435A-BF36-0CEE8313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373" y="977797"/>
            <a:ext cx="7339786" cy="400018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18/4/2022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Revolt Currency Exchange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594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charts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A06504-8349-47C0-9369-5862E504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78" y="1866611"/>
            <a:ext cx="8106844" cy="44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3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24492"/>
            <a:ext cx="580644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of the chart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F15A2-96FD-A5B2-8751-60BB5481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54" y="1407404"/>
            <a:ext cx="4318399" cy="246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90F84-0FD8-28E3-8230-86B31DA5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1" y="1407404"/>
            <a:ext cx="4396457" cy="2511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19557-7938-544B-93DF-89ABF958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34" y="4044110"/>
            <a:ext cx="4363719" cy="2448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C9513A-5346-2700-F9DC-86D1AE31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71" y="4044110"/>
            <a:ext cx="4522610" cy="25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07" y="3006792"/>
            <a:ext cx="2649837" cy="8602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8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Bonus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all items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06AA4C-E590-450F-A754-FB4C319C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691004"/>
            <a:ext cx="8910735" cy="44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9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AB8B-3B7A-4143-8459-9D02B5F2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58"/>
            <a:ext cx="12192000" cy="55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9747504" cy="13258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 URL to access the API and test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https://bdat1004finalprojectgroup12.herokuapp.com/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38499-7E13-4889-A377-4F603377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014419"/>
            <a:ext cx="9034669" cy="434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3" y="2516405"/>
            <a:ext cx="5759342" cy="118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61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</a:rPr>
              <a:t>Revolt Currency Exchange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3023FB4-52E9-42F0-8CA1-4347D580A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03044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ABE0C87-AE5A-7C52-943B-E7D709FD4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611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Drawings on colourful paper">
            <a:extLst>
              <a:ext uri="{FF2B5EF4-FFF2-40B4-BE49-F238E27FC236}">
                <a16:creationId xmlns:a16="http://schemas.microsoft.com/office/drawing/2014/main" id="{709B897D-3905-43BF-CE56-021FEFB9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40630"/>
            <a:ext cx="12191980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1699583"/>
            <a:ext cx="7196372" cy="17192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8000" kern="1200" dirty="0">
                <a:solidFill>
                  <a:schemeClr val="tx1"/>
                </a:solidFill>
                <a:latin typeface="Algerian" panose="04020705040A02060702" pitchFamily="82" charset="0"/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114971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4683" y="636101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5083" y="636101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7083" y="636101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3E334913-C687-4DBA-916E-DEB06CE1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3" y="1708316"/>
            <a:ext cx="2220912" cy="27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15464498-F8C6-4C24-BFA7-4F99C8AAD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3" t="26111" r="25371" b="34380"/>
          <a:stretch/>
        </p:blipFill>
        <p:spPr bwMode="auto">
          <a:xfrm>
            <a:off x="3840116" y="1695353"/>
            <a:ext cx="1943101" cy="27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C9D4C388-5AB7-4673-9326-FE20D217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39" y="1719094"/>
            <a:ext cx="2094653" cy="27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2049CDD0-6D29-4EE4-A55C-BCA40F9A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30" y="1703266"/>
            <a:ext cx="1815624" cy="27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FF2E05-5386-43E8-BC37-FC0D8D96880C}"/>
              </a:ext>
            </a:extLst>
          </p:cNvPr>
          <p:cNvSpPr txBox="1"/>
          <p:nvPr/>
        </p:nvSpPr>
        <p:spPr>
          <a:xfrm>
            <a:off x="311135" y="4549676"/>
            <a:ext cx="3146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Artem </a:t>
            </a:r>
            <a:r>
              <a:rPr lang="en-US" sz="1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Safarian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B.A. Business and Society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TESOL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Analyst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201B7-1F74-42AC-8996-E0B714BD0EFA}"/>
              </a:ext>
            </a:extLst>
          </p:cNvPr>
          <p:cNvSpPr txBox="1"/>
          <p:nvPr/>
        </p:nvSpPr>
        <p:spPr>
          <a:xfrm>
            <a:off x="3398513" y="4554341"/>
            <a:ext cx="28654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Krishna Chaitanya Reddy </a:t>
            </a:r>
            <a:r>
              <a:rPr lang="en-CA" sz="1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endParaRPr lang="en-CA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CA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Bachelors in Information Technology</a:t>
            </a:r>
            <a:endParaRPr lang="en-CA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CA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  <a:endParaRPr lang="en-CA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CA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0BACE-F6BA-451D-8570-6F939282ED3F}"/>
              </a:ext>
            </a:extLst>
          </p:cNvPr>
          <p:cNvSpPr txBox="1"/>
          <p:nvPr/>
        </p:nvSpPr>
        <p:spPr>
          <a:xfrm>
            <a:off x="6302331" y="4597749"/>
            <a:ext cx="2865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Milind </a:t>
            </a:r>
            <a:r>
              <a:rPr lang="en-US" sz="1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Satishkumar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Tank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Bachelors in Information Technology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71150-6C5A-4380-BA4A-01E58BB41064}"/>
              </a:ext>
            </a:extLst>
          </p:cNvPr>
          <p:cNvSpPr txBox="1"/>
          <p:nvPr/>
        </p:nvSpPr>
        <p:spPr>
          <a:xfrm>
            <a:off x="9131684" y="4597749"/>
            <a:ext cx="3060316" cy="235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1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Srimake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Bachelors and Master’s in the environmental field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data(JSON)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6516F-E861-433C-8B4E-91DB4575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11" y="1691004"/>
            <a:ext cx="5048250" cy="4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7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data(XML)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5D0AA-D247-4E2B-A1F1-799BFC46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30" y="1691004"/>
            <a:ext cx="4908339" cy="45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data(CSV)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601AF-0476-4F6A-8EC8-4C0CA123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23" y="1691004"/>
            <a:ext cx="4640353" cy="46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4750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Acquire data by using python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18/4/2022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</a:rPr>
              <a:t>Revolt Currency Exchange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6E8058-D13F-4E73-80A5-9D121E3F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34" y="1968536"/>
            <a:ext cx="8696131" cy="411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{19613FA8-CBC4-4B6E-BB90-F274AE66AE49}tf78504181_win32</Template>
  <TotalTime>243</TotalTime>
  <Words>203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Avenir Next LT Pro</vt:lpstr>
      <vt:lpstr>Calibri</vt:lpstr>
      <vt:lpstr>Tw Cen MT</vt:lpstr>
      <vt:lpstr>ShapesVTI</vt:lpstr>
      <vt:lpstr>Revolt Currency Exchange</vt:lpstr>
      <vt:lpstr>Agenda</vt:lpstr>
      <vt:lpstr>Team Member</vt:lpstr>
      <vt:lpstr>Team Member</vt:lpstr>
      <vt:lpstr>Project Summary</vt:lpstr>
      <vt:lpstr>Live data(JSON)</vt:lpstr>
      <vt:lpstr>Live data(XML)</vt:lpstr>
      <vt:lpstr>Live data(CSV)</vt:lpstr>
      <vt:lpstr>Acquire data by using python</vt:lpstr>
      <vt:lpstr>Cloud database(MongoDB)</vt:lpstr>
      <vt:lpstr>Pseudo-batch process</vt:lpstr>
      <vt:lpstr>Flask Framework</vt:lpstr>
      <vt:lpstr>Google charts</vt:lpstr>
      <vt:lpstr>Example of the chart</vt:lpstr>
      <vt:lpstr>Bonus</vt:lpstr>
      <vt:lpstr>Get all items</vt:lpstr>
      <vt:lpstr>PowerPoint Presentation</vt:lpstr>
      <vt:lpstr>Use a URL to access the API and test  https://bdat1004finalprojectgroup12.herokuapp.com/</vt:lpstr>
      <vt:lpstr>Demonstration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Revolt Currency Exchange</dc:title>
  <dc:creator>12557</dc:creator>
  <cp:lastModifiedBy>Milind Satishkumar Tank</cp:lastModifiedBy>
  <cp:revision>12</cp:revision>
  <dcterms:created xsi:type="dcterms:W3CDTF">2022-04-18T01:15:04Z</dcterms:created>
  <dcterms:modified xsi:type="dcterms:W3CDTF">2022-04-18T19:58:08Z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