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C2D99E9-FFD5-471D-A1BD-EF97FC8801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2E8F-E4E4-43CE-8EB7-BD76B273FC9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5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99E9-FFD5-471D-A1BD-EF97FC8801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2E8F-E4E4-43CE-8EB7-BD76B273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7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99E9-FFD5-471D-A1BD-EF97FC8801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2E8F-E4E4-43CE-8EB7-BD76B273FC9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54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99E9-FFD5-471D-A1BD-EF97FC8801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2E8F-E4E4-43CE-8EB7-BD76B273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0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99E9-FFD5-471D-A1BD-EF97FC8801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2E8F-E4E4-43CE-8EB7-BD76B273FC9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72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99E9-FFD5-471D-A1BD-EF97FC8801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2E8F-E4E4-43CE-8EB7-BD76B273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0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99E9-FFD5-471D-A1BD-EF97FC8801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2E8F-E4E4-43CE-8EB7-BD76B273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99E9-FFD5-471D-A1BD-EF97FC8801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2E8F-E4E4-43CE-8EB7-BD76B273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5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99E9-FFD5-471D-A1BD-EF97FC8801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2E8F-E4E4-43CE-8EB7-BD76B273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0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99E9-FFD5-471D-A1BD-EF97FC8801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2E8F-E4E4-43CE-8EB7-BD76B273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1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99E9-FFD5-471D-A1BD-EF97FC8801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2E8F-E4E4-43CE-8EB7-BD76B273FC9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13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C2D99E9-FFD5-471D-A1BD-EF97FC8801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B412E8F-E4E4-43CE-8EB7-BD76B273FC9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0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My Project Progress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55" y="5094515"/>
            <a:ext cx="2351314" cy="101019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G.W. </a:t>
            </a:r>
            <a:r>
              <a:rPr lang="en-US" dirty="0" err="1" smtClean="0"/>
              <a:t>Milinda</a:t>
            </a:r>
            <a:r>
              <a:rPr lang="en-US" dirty="0" smtClean="0"/>
              <a:t> </a:t>
            </a:r>
            <a:r>
              <a:rPr lang="en-US" dirty="0" err="1" smtClean="0"/>
              <a:t>Dilshan</a:t>
            </a:r>
            <a:endParaRPr lang="en-US" dirty="0" smtClean="0"/>
          </a:p>
          <a:p>
            <a:r>
              <a:rPr lang="en-US" dirty="0" smtClean="0"/>
              <a:t>KUR/IT/2020/F/0010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153" y="302622"/>
            <a:ext cx="3389813" cy="338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938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latin typeface="Bahnschrift Condensed" panose="020B0502040204020203" pitchFamily="34" charset="0"/>
              </a:rPr>
              <a:t>Dummy Wheelchair</a:t>
            </a:r>
            <a:endParaRPr lang="en-US" u="sng" dirty="0">
              <a:latin typeface="Bahnschrift Condense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307" y="1951445"/>
            <a:ext cx="3216184" cy="428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074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14" y="3500846"/>
            <a:ext cx="3971108" cy="29783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620" y="270764"/>
            <a:ext cx="4138411" cy="31038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43" y="270764"/>
            <a:ext cx="4138411" cy="310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1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70" y="814072"/>
            <a:ext cx="3520711" cy="46942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128" y="3456941"/>
            <a:ext cx="3822467" cy="28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128" y="321855"/>
            <a:ext cx="3785810" cy="283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44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7" y="1239685"/>
            <a:ext cx="3322197" cy="4429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92" y="1165692"/>
            <a:ext cx="3325439" cy="4433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773" y="1165692"/>
            <a:ext cx="3325439" cy="44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933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97" y="1124856"/>
            <a:ext cx="2804159" cy="3738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471" y="1124856"/>
            <a:ext cx="4598922" cy="30450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08471" y="966650"/>
            <a:ext cx="1362889" cy="3361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3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23" y="1954645"/>
            <a:ext cx="4040777" cy="3030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1" y="757645"/>
            <a:ext cx="3170687" cy="4227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924" y="918439"/>
            <a:ext cx="3050092" cy="406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9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625" y="2501101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7200" b="1" u="sng" dirty="0" smtClean="0"/>
              <a:t>Thank You..!</a:t>
            </a:r>
            <a:endParaRPr lang="en-US" sz="7200" b="1" u="sng" dirty="0"/>
          </a:p>
        </p:txBody>
      </p:sp>
    </p:spTree>
    <p:extLst>
      <p:ext uri="{BB962C8B-B14F-4D97-AF65-F5344CB8AC3E}">
        <p14:creationId xmlns:p14="http://schemas.microsoft.com/office/powerpoint/2010/main" val="785758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88</TotalTime>
  <Words>13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Bahnschrift Condensed</vt:lpstr>
      <vt:lpstr>Tw Cen MT</vt:lpstr>
      <vt:lpstr>Tw Cen MT Condensed</vt:lpstr>
      <vt:lpstr>Wingdings 3</vt:lpstr>
      <vt:lpstr>Integral</vt:lpstr>
      <vt:lpstr>My Project Progress</vt:lpstr>
      <vt:lpstr>Dummy Wheelchair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You..!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Project Progress</dc:title>
  <dc:creator>DELL</dc:creator>
  <cp:lastModifiedBy>DELL</cp:lastModifiedBy>
  <cp:revision>9</cp:revision>
  <dcterms:created xsi:type="dcterms:W3CDTF">2023-04-26T15:28:07Z</dcterms:created>
  <dcterms:modified xsi:type="dcterms:W3CDTF">2023-05-04T02:56:22Z</dcterms:modified>
</cp:coreProperties>
</file>