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C2D99E9-FFD5-471D-A1BD-EF97FC8801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7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54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2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1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99E9-FFD5-471D-A1BD-EF97FC8801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3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C2D99E9-FFD5-471D-A1BD-EF97FC8801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412E8F-E4E4-43CE-8EB7-BD76B273FC9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0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My Project Progress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55" y="5094515"/>
            <a:ext cx="2351314" cy="101019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G.W. </a:t>
            </a:r>
            <a:r>
              <a:rPr lang="en-US" dirty="0" err="1" smtClean="0"/>
              <a:t>Milinda</a:t>
            </a:r>
            <a:r>
              <a:rPr lang="en-US" dirty="0" smtClean="0"/>
              <a:t> </a:t>
            </a:r>
            <a:r>
              <a:rPr lang="en-US" dirty="0" err="1" smtClean="0"/>
              <a:t>Dilshan</a:t>
            </a:r>
            <a:endParaRPr lang="en-US" dirty="0" smtClean="0"/>
          </a:p>
          <a:p>
            <a:r>
              <a:rPr lang="en-US" dirty="0" smtClean="0"/>
              <a:t>KUR/IT/2020/F/0010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53" y="302622"/>
            <a:ext cx="3389813" cy="33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38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Bahnschrift Condensed" panose="020B0502040204020203" pitchFamily="34" charset="0"/>
              </a:rPr>
              <a:t>Dummy Wheelchair</a:t>
            </a:r>
            <a:endParaRPr lang="en-US" u="sng" dirty="0">
              <a:latin typeface="Bahnschrif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307" y="1951445"/>
            <a:ext cx="3216184" cy="428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074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14" y="3500846"/>
            <a:ext cx="3971108" cy="2978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620" y="270764"/>
            <a:ext cx="4138411" cy="3103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3" y="270764"/>
            <a:ext cx="4138411" cy="31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1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70" y="814072"/>
            <a:ext cx="3520711" cy="46942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28" y="3456941"/>
            <a:ext cx="3822467" cy="28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28" y="321855"/>
            <a:ext cx="3785810" cy="283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44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7" y="1239685"/>
            <a:ext cx="3322197" cy="4429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92" y="1165692"/>
            <a:ext cx="3325439" cy="4433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73" y="1165692"/>
            <a:ext cx="3325439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93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220" y="749662"/>
            <a:ext cx="3982539" cy="5310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3" y="2647406"/>
            <a:ext cx="3459054" cy="22903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98973" y="2194560"/>
            <a:ext cx="1123405" cy="3361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36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</TotalTime>
  <Words>10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Bahnschrift Condensed</vt:lpstr>
      <vt:lpstr>Tw Cen MT</vt:lpstr>
      <vt:lpstr>Tw Cen MT Condensed</vt:lpstr>
      <vt:lpstr>Wingdings 3</vt:lpstr>
      <vt:lpstr>Integral</vt:lpstr>
      <vt:lpstr>My Project Progress</vt:lpstr>
      <vt:lpstr>Dummy Wheelchair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Progress</dc:title>
  <dc:creator>DELL</dc:creator>
  <cp:lastModifiedBy>DELL</cp:lastModifiedBy>
  <cp:revision>7</cp:revision>
  <dcterms:created xsi:type="dcterms:W3CDTF">2023-04-26T15:28:07Z</dcterms:created>
  <dcterms:modified xsi:type="dcterms:W3CDTF">2023-04-26T16:49:30Z</dcterms:modified>
</cp:coreProperties>
</file>