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2" r:id="rId5"/>
    <p:sldId id="275" r:id="rId6"/>
    <p:sldId id="295" r:id="rId7"/>
    <p:sldId id="294" r:id="rId8"/>
    <p:sldId id="296" r:id="rId9"/>
    <p:sldId id="281" r:id="rId10"/>
    <p:sldId id="28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91" autoAdjust="0"/>
  </p:normalViewPr>
  <p:slideViewPr>
    <p:cSldViewPr snapToGrid="0" showGuides="1">
      <p:cViewPr varScale="1">
        <p:scale>
          <a:sx n="73" d="100"/>
          <a:sy n="73" d="100"/>
        </p:scale>
        <p:origin x="1070" y="6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2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84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6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796820"/>
            <a:ext cx="10350500" cy="1950721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Building and Deploying Microservices with Spring Boot, Angular, and AWS EC2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8031" y="4241750"/>
            <a:ext cx="4166603" cy="50302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Milinda Nandasena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423400" y="372046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78128" y="50611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35"/>
    </mc:Choice>
    <mc:Fallback xmlns="">
      <p:transition spd="slow" advTm="370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1" y="846942"/>
            <a:ext cx="1763077" cy="1724153"/>
          </a:xfrm>
        </p:spPr>
        <p:txBody>
          <a:bodyPr/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16472" y="1092646"/>
            <a:ext cx="1904890" cy="105472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Application Overview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Technologies/ Tools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3" name="Text Placeholder 21">
            <a:extLst>
              <a:ext uri="{FF2B5EF4-FFF2-40B4-BE49-F238E27FC236}">
                <a16:creationId xmlns:a16="http://schemas.microsoft.com/office/drawing/2014/main" id="{A2B5C0BA-9A4B-B53F-2175-4D4B199CF95D}"/>
              </a:ext>
            </a:extLst>
          </p:cNvPr>
          <p:cNvSpPr txBox="1">
            <a:spLocks/>
          </p:cNvSpPr>
          <p:nvPr/>
        </p:nvSpPr>
        <p:spPr>
          <a:xfrm>
            <a:off x="9323798" y="2875438"/>
            <a:ext cx="1913128" cy="1107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High Level Architecture</a:t>
            </a:r>
          </a:p>
        </p:txBody>
      </p:sp>
      <p:sp>
        <p:nvSpPr>
          <p:cNvPr id="2" name="Slide Number Placeholder 13">
            <a:extLst>
              <a:ext uri="{FF2B5EF4-FFF2-40B4-BE49-F238E27FC236}">
                <a16:creationId xmlns:a16="http://schemas.microsoft.com/office/drawing/2014/main" id="{439DFC3E-67C0-261E-16DF-D5612A65A3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59904"/>
            <a:ext cx="2367535" cy="1032795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Overview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E2F90E-09CA-AF0A-2843-FA3F5E5B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01943"/>
              </p:ext>
            </p:extLst>
          </p:nvPr>
        </p:nvGraphicFramePr>
        <p:xfrm>
          <a:off x="2489200" y="1563767"/>
          <a:ext cx="8940800" cy="402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2271">
                  <a:extLst>
                    <a:ext uri="{9D8B030D-6E8A-4147-A177-3AD203B41FA5}">
                      <a16:colId xmlns:a16="http://schemas.microsoft.com/office/drawing/2014/main" val="1284980374"/>
                    </a:ext>
                  </a:extLst>
                </a:gridCol>
                <a:gridCol w="2271493">
                  <a:extLst>
                    <a:ext uri="{9D8B030D-6E8A-4147-A177-3AD203B41FA5}">
                      <a16:colId xmlns:a16="http://schemas.microsoft.com/office/drawing/2014/main" val="2096747121"/>
                    </a:ext>
                  </a:extLst>
                </a:gridCol>
                <a:gridCol w="4987036">
                  <a:extLst>
                    <a:ext uri="{9D8B030D-6E8A-4147-A177-3AD203B41FA5}">
                      <a16:colId xmlns:a16="http://schemas.microsoft.com/office/drawing/2014/main" val="3556515434"/>
                    </a:ext>
                  </a:extLst>
                </a:gridCol>
              </a:tblGrid>
              <a:tr h="316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Epic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Story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3688002272"/>
                  </a:ext>
                </a:extLst>
              </a:tr>
              <a:tr h="31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Car Microservice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Car Data Retrieval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 available cars, view details of a specific car, filter cars based on location.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3287242883"/>
                  </a:ext>
                </a:extLst>
              </a:tr>
              <a:tr h="391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Location Microservice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Location Data Retrieval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 available locations, view details of a specific location.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3994771253"/>
                  </a:ext>
                </a:extLst>
              </a:tr>
              <a:tr h="31648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Reservation Microservice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Reservation Booking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Make reservations for specifying start and end dates.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255597384"/>
                  </a:ext>
                </a:extLst>
              </a:tr>
              <a:tr h="3164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Reservation Management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View existing reservations, cancel reservations.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990641307"/>
                  </a:ext>
                </a:extLst>
              </a:tr>
              <a:tr h="391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API GateWay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Providing Single Entry Point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Single entry point to access backend services via frontend.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1492043287"/>
                  </a:ext>
                </a:extLst>
              </a:tr>
              <a:tr h="3912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Discovery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Enhanced Service Instance Tracking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Keep track of all the service instances and route the requests to available service instance when needed.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850602413"/>
                  </a:ext>
                </a:extLst>
              </a:tr>
              <a:tr h="316482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Frontend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 Page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Create a homepage for the application.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934362465"/>
                  </a:ext>
                </a:extLst>
              </a:tr>
              <a:tr h="3164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Display Car 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Develop a page to display a list of available cars.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1415069505"/>
                  </a:ext>
                </a:extLst>
              </a:tr>
              <a:tr h="3164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Search for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Implement a search feature for locations.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3548182867"/>
                  </a:ext>
                </a:extLst>
              </a:tr>
              <a:tr h="3164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View Car Details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Design a page to view detailed information about a specific car.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452309256"/>
                  </a:ext>
                </a:extLst>
              </a:tr>
              <a:tr h="3164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Reservation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Create a reservation page with the ability to make and cancel reservations.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6350" marT="6350" marB="0" anchor="ctr"/>
                </a:tc>
                <a:extLst>
                  <a:ext uri="{0D108BD9-81ED-4DB2-BD59-A6C34878D82A}">
                    <a16:rowId xmlns:a16="http://schemas.microsoft.com/office/drawing/2014/main" val="215006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45"/>
    </mc:Choice>
    <mc:Fallback xmlns="">
      <p:transition spd="slow" advTm="838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58D43F77-AE88-18D2-E096-841EF82FE728}"/>
              </a:ext>
            </a:extLst>
          </p:cNvPr>
          <p:cNvSpPr txBox="1">
            <a:spLocks/>
          </p:cNvSpPr>
          <p:nvPr/>
        </p:nvSpPr>
        <p:spPr>
          <a:xfrm>
            <a:off x="1435100" y="2451099"/>
            <a:ext cx="2654300" cy="1117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Technologies/ Tools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221A83-DA5C-2C70-6AD5-91171205EE22}"/>
              </a:ext>
            </a:extLst>
          </p:cNvPr>
          <p:cNvSpPr txBox="1">
            <a:spLocks/>
          </p:cNvSpPr>
          <p:nvPr/>
        </p:nvSpPr>
        <p:spPr>
          <a:xfrm>
            <a:off x="5240869" y="689550"/>
            <a:ext cx="6049431" cy="5526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Angular 11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Spring boot 2.7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Java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Spring Cloud API Gateway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Spring Eureka Service Registry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Apache Maven 3.8.1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MySQL 8.0</a:t>
            </a:r>
          </a:p>
          <a:p>
            <a:pPr marL="285750" indent="-285750"/>
            <a:r>
              <a:rPr lang="en-US" sz="1800"/>
              <a:t>AWS EC2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Apache Httpd Server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VS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WinSCP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Heidi SQL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4D182B-7B7D-7E70-8704-A5E23C04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210"/>
            <a:ext cx="12191999" cy="6874210"/>
          </a:xfrm>
          <a:prstGeom prst="rect">
            <a:avLst/>
          </a:prstGeom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14C65947-43E7-B22A-A375-D554DA34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79599" cy="254000"/>
          </a:xfrm>
        </p:spPr>
        <p:txBody>
          <a:bodyPr/>
          <a:lstStyle/>
          <a:p>
            <a:r>
              <a:rPr lang="en-US" altLang="zh-CN" sz="1200" dirty="0">
                <a:solidFill>
                  <a:schemeClr val="accent6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Architecture</a:t>
            </a:r>
            <a:endParaRPr lang="en-US" sz="1200" dirty="0">
              <a:solidFill>
                <a:schemeClr val="accent6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7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9" name="Title 45">
            <a:extLst>
              <a:ext uri="{FF2B5EF4-FFF2-40B4-BE49-F238E27FC236}">
                <a16:creationId xmlns:a16="http://schemas.microsoft.com/office/drawing/2014/main" id="{BA976974-CB7D-5050-533E-B0A08311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406" y="2041071"/>
            <a:ext cx="4441188" cy="277585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54"/>
    </mc:Choice>
    <mc:Fallback xmlns="">
      <p:transition spd="slow" advTm="3915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74" y="2968052"/>
            <a:ext cx="5055698" cy="8855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2559</TotalTime>
  <Words>246</Words>
  <Application>Microsoft Office PowerPoint</Application>
  <PresentationFormat>Widescreen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Abadi</vt:lpstr>
      <vt:lpstr>Arial</vt:lpstr>
      <vt:lpstr>Calibri</vt:lpstr>
      <vt:lpstr>Posterama Text Black</vt:lpstr>
      <vt:lpstr>Posterama Text SemiBold</vt:lpstr>
      <vt:lpstr>Söhne</vt:lpstr>
      <vt:lpstr>Office 主题​​</vt:lpstr>
      <vt:lpstr>Building and Deploying Microservices with Spring Boot, Angular, and AWS EC2</vt:lpstr>
      <vt:lpstr>Agenda</vt:lpstr>
      <vt:lpstr>Application Overview</vt:lpstr>
      <vt:lpstr>PowerPoint Presentation</vt:lpstr>
      <vt:lpstr>High Level Architecture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vs. Apache Spark</dc:title>
  <dc:creator>Milinda Nandasena</dc:creator>
  <cp:lastModifiedBy>Milinda Nandasena</cp:lastModifiedBy>
  <cp:revision>80</cp:revision>
  <dcterms:created xsi:type="dcterms:W3CDTF">2023-03-01T05:23:08Z</dcterms:created>
  <dcterms:modified xsi:type="dcterms:W3CDTF">2023-10-14T17:32:51Z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