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3"/>
  </p:notesMasterIdLst>
  <p:sldIdLst>
    <p:sldId id="269" r:id="rId2"/>
    <p:sldId id="280" r:id="rId3"/>
    <p:sldId id="283" r:id="rId4"/>
    <p:sldId id="257" r:id="rId5"/>
    <p:sldId id="258" r:id="rId6"/>
    <p:sldId id="259" r:id="rId7"/>
    <p:sldId id="28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7" r:id="rId18"/>
    <p:sldId id="284" r:id="rId19"/>
    <p:sldId id="285" r:id="rId20"/>
    <p:sldId id="286" r:id="rId21"/>
    <p:sldId id="281" r:id="rId22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3BA6C-8CEA-44A6-81B8-A2EB61ED00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BEFA47-FDF2-4590-BED5-C32ABF33D1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1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FE8F-EEC5-462D-AFE2-307A1CB477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8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BC616-5EFF-412F-B5C9-227B5CCA86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1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99D6-F3B2-4676-8EAD-C4A759770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1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7E08C7-B24C-4987-800E-4B1271FF8B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C661C-9066-4D54-9ADE-F72DF5D6E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5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66DC0-0C52-4D1A-B1A9-0B4CEC037F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8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8FD3-4034-4805-A934-4F971C115B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26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98EF-A253-4C2D-8DDE-D58732A0B8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4854-446E-41CE-B1CC-3A75E21DA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1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080-A06F-4262-A884-8F1511C16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F951-A7F1-4D61-A6F6-7B3547D09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9856-D03A-4FB9-AD98-1DD068824D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CA4E4B-AE62-4751-B983-295D449C07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2058988"/>
            <a:ext cx="12192000" cy="23066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2000" i="1" dirty="0">
                <a:latin typeface="+mn-lt"/>
              </a:rPr>
              <a:t>Дипломная работа </a:t>
            </a:r>
            <a:br>
              <a:rPr lang="ru-RU" altLang="ru-RU" sz="2000" i="1" dirty="0">
                <a:latin typeface="+mn-lt"/>
              </a:rPr>
            </a:br>
            <a:r>
              <a:rPr lang="ru-RU" altLang="ru-RU" sz="2000" i="1" dirty="0">
                <a:latin typeface="+mn-lt"/>
              </a:rPr>
              <a:t>на тему</a:t>
            </a:r>
            <a:r>
              <a:rPr lang="ru-RU" altLang="ru-RU" sz="1800" i="1" dirty="0">
                <a:latin typeface="+mn-lt"/>
              </a:rPr>
              <a:t/>
            </a:r>
            <a:br>
              <a:rPr lang="ru-RU" altLang="ru-RU" sz="1800" i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/>
            </a:r>
            <a:br>
              <a:rPr lang="ru-RU" altLang="ru-RU" sz="1800" b="1" dirty="0">
                <a:latin typeface="+mn-lt"/>
              </a:rPr>
            </a:br>
            <a:r>
              <a:rPr lang="ru-RU" altLang="ru-RU" sz="3000" dirty="0">
                <a:latin typeface="+mn-lt"/>
              </a:rPr>
              <a:t>ПОСТРОЕНИЕ МАРШРУТА КОСМИЧЕСКОГО КОРОБЛЯ</a:t>
            </a:r>
            <a:br>
              <a:rPr lang="ru-RU" altLang="ru-RU" sz="3000" dirty="0">
                <a:latin typeface="+mn-lt"/>
              </a:rPr>
            </a:br>
            <a:r>
              <a:rPr lang="ru-RU" altLang="ru-RU" sz="3000" dirty="0">
                <a:latin typeface="+mn-lt"/>
              </a:rPr>
              <a:t>С ИСПОЛЬЗОВАНИЕМ ЭФФЕКТА ОБЕРТА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492875"/>
            <a:ext cx="8229600" cy="347663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000" dirty="0"/>
              <a:t>Москва, 2022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476250"/>
            <a:ext cx="10091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latin typeface="+mj-lt"/>
              </a:rPr>
              <a:t>Московский авиационный институт</a:t>
            </a:r>
            <a:br>
              <a:rPr lang="ru-RU" altLang="ru-RU" sz="2000" i="1" dirty="0">
                <a:latin typeface="+mj-lt"/>
              </a:rPr>
            </a:br>
            <a:r>
              <a:rPr lang="ru-RU" altLang="ru-RU" sz="2000" i="1" dirty="0">
                <a:latin typeface="+mj-lt"/>
              </a:rPr>
              <a:t>(Национальный исследовательский университет)</a:t>
            </a:r>
            <a:endParaRPr lang="ru-RU" sz="2000" dirty="0">
              <a:latin typeface="+mj-lt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727575" y="4881563"/>
            <a:ext cx="7450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000"/>
              <a:t>Дипломник: Михеев Кирилл Вячеславович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000"/>
              <a:t>Научный руководитель: Беличенко Михаил Валериевич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F9189D-FCEE-475C-9656-5B00BD16091D}" type="slidenum">
              <a:rPr lang="ru-RU" altLang="ru-RU">
                <a:solidFill>
                  <a:srgbClr val="898989"/>
                </a:solidFill>
              </a:rPr>
              <a:pPr/>
              <a:t>10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720C9-6A4E-4A46-AAEA-E701551CBF3E}" type="slidenum">
              <a:rPr lang="ru-RU" altLang="ru-RU">
                <a:solidFill>
                  <a:srgbClr val="898989"/>
                </a:solidFill>
              </a:rPr>
              <a:pPr/>
              <a:t>11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12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6D3220F-BA7E-49C0-B4BE-299FFDB41198}" type="slidenum">
              <a:rPr lang="ru-RU" altLang="ru-RU">
                <a:solidFill>
                  <a:srgbClr val="898989"/>
                </a:solidFill>
              </a:rPr>
              <a:pPr/>
              <a:t>13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3B2FA27-8AD8-41AA-AF75-8C52BE893091}" type="slidenum">
              <a:rPr lang="ru-RU" altLang="ru-RU">
                <a:solidFill>
                  <a:srgbClr val="898989"/>
                </a:solidFill>
              </a:rPr>
              <a:pPr/>
              <a:t>14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8BD7927-9494-4CF8-95E2-299C1802B7E9}" type="slidenum">
              <a:rPr lang="ru-RU" altLang="ru-RU">
                <a:solidFill>
                  <a:srgbClr val="898989"/>
                </a:solidFill>
              </a:rPr>
              <a:pPr/>
              <a:t>15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59B916-3C68-4906-879A-83B3845A0EEB}" type="slidenum">
              <a:rPr lang="ru-RU" altLang="ru-RU">
                <a:solidFill>
                  <a:srgbClr val="898989"/>
                </a:solidFill>
              </a:rPr>
              <a:pPr/>
              <a:t>16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C03EEB2-26EA-41F7-A903-BB7F4DEA3E83}" type="slidenum">
              <a:rPr lang="ru-RU" altLang="ru-RU">
                <a:solidFill>
                  <a:srgbClr val="898989"/>
                </a:solidFill>
              </a:rPr>
              <a:pPr/>
              <a:t>17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C9261BE-025C-4D46-911A-00E6BD9CA5F5}" type="slidenum">
              <a:rPr lang="ru-RU" altLang="ru-RU">
                <a:solidFill>
                  <a:srgbClr val="898989"/>
                </a:solidFill>
              </a:rPr>
              <a:pPr/>
              <a:t>18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15CD476-A74A-4D89-A930-D4770062A50D}" type="slidenum">
              <a:rPr lang="ru-RU" altLang="ru-RU">
                <a:solidFill>
                  <a:srgbClr val="898989"/>
                </a:solidFill>
              </a:rPr>
              <a:pPr/>
              <a:t>19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476250"/>
            <a:ext cx="8229600" cy="936625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10B2BC-DA2A-4F69-B9B6-596B499EA9A8}" type="slidenum">
              <a:rPr lang="ru-RU" altLang="ru-RU">
                <a:solidFill>
                  <a:srgbClr val="898989"/>
                </a:solidFill>
              </a:rPr>
              <a:pPr/>
              <a:t>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124" name="Текст 5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844824"/>
            <a:ext cx="6696744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Разработка ПО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для </a:t>
            </a:r>
            <a:r>
              <a:rPr lang="ru-RU" altLang="ru-RU" sz="1600" smtClean="0">
                <a:cs typeface="Times New Roman" panose="02020603050405020304" pitchFamily="18" charset="0"/>
              </a:rPr>
              <a:t>моделирования этюдов</a:t>
            </a: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Рассмотреть движение космические системы из 3-х тел(Земля, Луна, спутник) </a:t>
            </a:r>
            <a:r>
              <a:rPr lang="ru-RU" altLang="ru-RU" sz="1600" dirty="0">
                <a:cs typeface="Times New Roman" panose="02020603050405020304" pitchFamily="18" charset="0"/>
              </a:rPr>
              <a:t/>
            </a:r>
            <a:br>
              <a:rPr lang="ru-RU" altLang="ru-RU" sz="1600" dirty="0">
                <a:cs typeface="Times New Roman" panose="02020603050405020304" pitchFamily="18" charset="0"/>
              </a:rPr>
            </a:br>
            <a:r>
              <a:rPr lang="ru-RU" altLang="ru-RU" sz="1600" dirty="0" smtClean="0">
                <a:cs typeface="Times New Roman" panose="02020603050405020304" pitchFamily="18" charset="0"/>
              </a:rPr>
              <a:t>- Уход с орбиты с реактивным двигателем</a:t>
            </a:r>
            <a:r>
              <a:rPr lang="ru-RU" altLang="ru-RU" sz="1600" dirty="0" smtClean="0">
                <a:cs typeface="Times New Roman" panose="02020603050405020304" pitchFamily="18" charset="0"/>
              </a:rPr>
              <a:t/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r>
              <a:rPr lang="ru-RU" altLang="ru-RU" sz="1600" dirty="0" smtClean="0">
                <a:cs typeface="Times New Roman" panose="02020603050405020304" pitchFamily="18" charset="0"/>
              </a:rPr>
              <a:t>- Использование гравитационного маневра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r>
              <a:rPr lang="ru-RU" altLang="ru-RU" sz="1600" dirty="0" smtClean="0">
                <a:cs typeface="Times New Roman" panose="02020603050405020304" pitchFamily="18" charset="0"/>
              </a:rPr>
              <a:t>- Использование гравитационного маневра с эффектом </a:t>
            </a:r>
            <a:r>
              <a:rPr lang="ru-RU" altLang="ru-RU" sz="1600" dirty="0" err="1" smtClean="0">
                <a:cs typeface="Times New Roman" panose="02020603050405020304" pitchFamily="18" charset="0"/>
              </a:rPr>
              <a:t>Оберта</a:t>
            </a: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9ED6CA4-3E49-442A-B59E-8B2C9F301547}" type="slidenum">
              <a:rPr lang="ru-RU" altLang="ru-RU">
                <a:solidFill>
                  <a:srgbClr val="898989"/>
                </a:solidFill>
              </a:rPr>
              <a:pPr/>
              <a:t>20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575" y="2705100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8D99A1-DFB0-4029-A1ED-6277B4C783F6}" type="slidenum">
              <a:rPr lang="ru-RU" altLang="ru-RU">
                <a:solidFill>
                  <a:srgbClr val="898989"/>
                </a:solidFill>
              </a:rPr>
              <a:pPr/>
              <a:t>21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55348E-185D-46BB-97F8-349F1E4D5081}" type="slidenum">
              <a:rPr lang="ru-RU" altLang="ru-RU">
                <a:solidFill>
                  <a:srgbClr val="898989"/>
                </a:solidFill>
              </a:rPr>
              <a:pPr/>
              <a:t>3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1C0846-E12D-457F-B317-DC8C3B94C63F}" type="slidenum">
              <a:rPr lang="ru-RU" altLang="ru-RU">
                <a:solidFill>
                  <a:srgbClr val="898989"/>
                </a:solidFill>
              </a:rPr>
              <a:pPr/>
              <a:t>4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1527A-4F7F-4976-A46D-A8A40AA8E200}" type="slidenum">
              <a:rPr lang="ru-RU" altLang="ru-RU">
                <a:solidFill>
                  <a:srgbClr val="898989"/>
                </a:solidFill>
              </a:rPr>
              <a:pPr/>
              <a:t>5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A63EDB-417D-49E9-9C32-73DB45430C1E}" type="slidenum">
              <a:rPr lang="ru-RU" altLang="ru-RU">
                <a:solidFill>
                  <a:srgbClr val="898989"/>
                </a:solidFill>
              </a:rPr>
              <a:pPr/>
              <a:t>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0E7630-3E34-424B-8799-6114CE8D1C1C}" type="slidenum">
              <a:rPr lang="ru-RU" altLang="ru-RU">
                <a:solidFill>
                  <a:srgbClr val="898989"/>
                </a:solidFill>
              </a:rPr>
              <a:pPr/>
              <a:t>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2187575" y="4097338"/>
            <a:ext cx="491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B22ADC-19DE-4870-A53E-E4A6273F03D7}" type="slidenum">
              <a:rPr lang="ru-RU" altLang="ru-RU">
                <a:solidFill>
                  <a:srgbClr val="898989"/>
                </a:solidFill>
              </a:rPr>
              <a:pPr/>
              <a:t>8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A13E32-921C-4C5F-A143-E1C9D3019EF4}" type="slidenum">
              <a:rPr lang="ru-RU" altLang="ru-RU">
                <a:solidFill>
                  <a:srgbClr val="898989"/>
                </a:solidFill>
              </a:rPr>
              <a:pPr/>
              <a:t>9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Название слайда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9661</TotalTime>
  <Words>101</Words>
  <Application>Microsoft Office PowerPoint</Application>
  <PresentationFormat>Широкоэкранный</PresentationFormat>
  <Paragraphs>50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Тема Office</vt:lpstr>
      <vt:lpstr>Дипломная работа  на тему  ПОСТРОЕНИЕ МАРШРУТА КОСМИЧЕСКОГО КОРОБЛЯ С ИСПОЛЬЗОВАНИЕМ ЭФФЕКТА ОБЕРТА</vt:lpstr>
      <vt:lpstr>Постановка задачи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Название слайда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устойчивости относительных равновесий твёрдого тела с горизонтально вибрирующей точкой подвеса.</dc:title>
  <dc:creator>Найтбрингер</dc:creator>
  <cp:lastModifiedBy>Кирилл Михеев</cp:lastModifiedBy>
  <cp:revision>34</cp:revision>
  <dcterms:created xsi:type="dcterms:W3CDTF">2012-11-10T17:33:59Z</dcterms:created>
  <dcterms:modified xsi:type="dcterms:W3CDTF">2022-05-22T18:38:05Z</dcterms:modified>
</cp:coreProperties>
</file>