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BC8C-9BD1-4C18-AABD-F0621D6B11D6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AB64-57B9-45AC-A9AC-978086AC2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73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BC8C-9BD1-4C18-AABD-F0621D6B11D6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AB64-57B9-45AC-A9AC-978086AC2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24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BC8C-9BD1-4C18-AABD-F0621D6B11D6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AB64-57B9-45AC-A9AC-978086AC2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53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BC8C-9BD1-4C18-AABD-F0621D6B11D6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AB64-57B9-45AC-A9AC-978086AC2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59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BC8C-9BD1-4C18-AABD-F0621D6B11D6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AB64-57B9-45AC-A9AC-978086AC2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74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BC8C-9BD1-4C18-AABD-F0621D6B11D6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AB64-57B9-45AC-A9AC-978086AC2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08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BC8C-9BD1-4C18-AABD-F0621D6B11D6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AB64-57B9-45AC-A9AC-978086AC2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27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BC8C-9BD1-4C18-AABD-F0621D6B11D6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AB64-57B9-45AC-A9AC-978086AC2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1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BC8C-9BD1-4C18-AABD-F0621D6B11D6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AB64-57B9-45AC-A9AC-978086AC2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91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BC8C-9BD1-4C18-AABD-F0621D6B11D6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AB64-57B9-45AC-A9AC-978086AC2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8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BC8C-9BD1-4C18-AABD-F0621D6B11D6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AB64-57B9-45AC-A9AC-978086AC2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99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0BC8C-9BD1-4C18-AABD-F0621D6B11D6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7AB64-57B9-45AC-A9AC-978086AC2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35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70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21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3307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Михеев</dc:creator>
  <cp:lastModifiedBy>Кирилл Михеев</cp:lastModifiedBy>
  <cp:revision>2</cp:revision>
  <dcterms:created xsi:type="dcterms:W3CDTF">2022-05-20T17:49:20Z</dcterms:created>
  <dcterms:modified xsi:type="dcterms:W3CDTF">2022-05-20T19:44:50Z</dcterms:modified>
</cp:coreProperties>
</file>