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00090-EC39-45FB-A805-824ADF05F798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6AF87-856B-4F84-9F07-2F5B91C1E6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732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z="1200" dirty="0"/>
              <a:t>Naše webová aplikace je určena pro táborové vedoucí Líseckého tábora na Vysočině. Umožňuje jednoduše sledovat týmové výsledky jednotlivých her, zadávat body za různé soutěže a vyhlašovat denní i celkové vítěze.</a:t>
            </a:r>
          </a:p>
          <a:p>
            <a:r>
              <a:rPr lang="cs-CZ" sz="1200" dirty="0"/>
              <a:t>Cílem tohoto projektu je zefektivnit organizaci bodování, eliminovat nutnost ručních zápisů či výpočtů a poskytnout přehledné a snadno dostupné zobrazení výsledků prostřednictvím webového rozhrání.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6AF87-856B-4F84-9F07-2F5B91C1E6B5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6348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FEB199-BFCF-43C4-44CF-E64BE30A9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79825F5-7299-C124-F3E8-E774DF39A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7234A14-6187-B25F-05F2-B805E76C9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3FEC-05B8-4BF8-9013-44E09ED0E8F3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90A27A2-65FD-6B76-B6D6-34B29866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314459F-34CC-1CBA-BCA4-226D9E60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1987-F8D2-4438-8FA8-5284DA6083C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806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BCECA8-6451-33E0-0A8E-18B16B39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52ED719-56BF-E357-EDC4-E96463EDE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7487D7D-0F7E-C9BB-1A21-B20463E36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3FEC-05B8-4BF8-9013-44E09ED0E8F3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4F46AD-B101-2C98-CCA7-523033AB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A8E482A-03E3-237F-7CDA-60F0CE82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1987-F8D2-4438-8FA8-5284DA6083C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679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C63A391B-A2E3-DDF0-E472-6C26AF9DD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CD3914D-7949-4949-EB6F-624363876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F2199EB-8445-504C-5F27-7C4D7CD04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3FEC-05B8-4BF8-9013-44E09ED0E8F3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DA9914A-44E2-9B57-059D-EE201703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8A1683F-A62C-2335-9111-4EB5FA09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1987-F8D2-4438-8FA8-5284DA6083C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810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5F22BF-E377-CB5A-87ED-649F003CB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B111F7D-2072-4CB4-29E2-7AE903A83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85CC381-1FD6-CFE6-B6FB-EB90635BC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3FEC-05B8-4BF8-9013-44E09ED0E8F3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9C3F7D7-E7A2-7091-F8FA-08C82E520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385C9E2-F125-3BCA-EF93-28E84438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1987-F8D2-4438-8FA8-5284DA6083C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306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408E95-7D51-26C6-0627-E54ED0A7D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6007CF3-E96D-2348-4FE6-E5F131393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459D05D-3A66-4F89-48EF-1247095A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3FEC-05B8-4BF8-9013-44E09ED0E8F3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72DABB8-7A9A-5423-0D5B-9EEE76CDB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63DDE2F-6EFF-0125-8C2D-5B971DE7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1987-F8D2-4438-8FA8-5284DA6083C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812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72E699-E5AD-BBC7-AE63-11614E812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85A110-13BC-B179-CA46-5042776C1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1BA7028-83E7-46EC-A9B0-5DAE80075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5164D30-1534-2589-1A90-930327F2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3FEC-05B8-4BF8-9013-44E09ED0E8F3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80E1DD5-2198-82E4-6876-E573D8160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6E88964-AF04-3AFC-3612-4ACF1ABC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1987-F8D2-4438-8FA8-5284DA6083C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008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9D7C72-DCD9-7050-C909-38FC39BE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4EDA48-4548-DADE-F226-B78B7DC3E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F5F0EBE-119D-87AE-36A1-1E61B75E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1016A3E-87D1-B065-C126-36AE605CA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24F57301-E98D-37F3-1DA0-B5F444124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DE2FC229-16DE-8443-8F5D-C08176C9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3FEC-05B8-4BF8-9013-44E09ED0E8F3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894879AA-ECFB-17AA-2C2A-E463ED01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E015FD23-8680-DD2B-CB97-CF1869C2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1987-F8D2-4438-8FA8-5284DA6083C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057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0FE024-3B82-ECA4-F77A-33079D4D6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DD05F7CF-CE52-8096-A204-55CA9AF4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3FEC-05B8-4BF8-9013-44E09ED0E8F3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DC33B53-C315-7F5A-69D5-6282C5B4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14B3478-E966-32A7-2EB3-D2AC75FD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1987-F8D2-4438-8FA8-5284DA6083C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343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A30176C1-4913-CFEE-FFC2-0B79F2FA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3FEC-05B8-4BF8-9013-44E09ED0E8F3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C763F4E1-C7DD-230B-9109-054BD813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6AEA93E-1643-6D19-4D1C-82496000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1987-F8D2-4438-8FA8-5284DA6083C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617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BEA799-E29F-F8E0-4EB0-99885C1EE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FD16FCE-BF70-0C5D-D62C-4ACC5D4D0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0F0283C-046B-127B-A82D-6DFBA3C47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BA157FE-BF5F-FAFC-F773-85EC0A2CA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3FEC-05B8-4BF8-9013-44E09ED0E8F3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2B47DA3-78D4-4E4C-45E0-F87B7CA3F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B0B672B-626A-6A25-38F8-1BA5BE67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1987-F8D2-4438-8FA8-5284DA6083C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903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0264B5-FA36-BBF1-55E5-4E0E77512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F1FBF46-D893-3689-D496-C5DD76AF3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B1DD04A-0861-71D8-3223-FB4D5F518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4D52628-899D-FC79-B7AF-7920F242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3FEC-05B8-4BF8-9013-44E09ED0E8F3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747CEF9-F99F-E77E-BCA4-09F24E656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FED6892-1FD5-70AD-10C0-AF61273B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1987-F8D2-4438-8FA8-5284DA6083C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841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AFF09C92-8E8E-8549-C9E2-3697630A4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AED86CC-1C77-CAA2-F308-9F3B79E87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82367DB-B927-1A1B-F270-4E96A96C4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6F3FEC-05B8-4BF8-9013-44E09ED0E8F3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3112425-9AAB-5357-1553-449529FF7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2928784-8FB2-404B-5971-29E914B05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581987-F8D2-4438-8FA8-5284DA6083C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046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CBD881-A698-DA0F-189B-E76DEC4175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b="1" dirty="0"/>
              <a:t>Táborový organizátor bodů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CB6950E-D508-6D90-0245-AB051BC70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Tvorba uživatelských rozhrání</a:t>
            </a:r>
          </a:p>
          <a:p>
            <a:r>
              <a:rPr lang="cs-CZ" sz="1800" dirty="0"/>
              <a:t>Milan Vrbas (xvrbas01)</a:t>
            </a:r>
          </a:p>
          <a:p>
            <a:r>
              <a:rPr lang="cs-CZ" sz="1800" dirty="0"/>
              <a:t>Jan Juračka (xjurac07)</a:t>
            </a:r>
          </a:p>
        </p:txBody>
      </p:sp>
    </p:spTree>
    <p:extLst>
      <p:ext uri="{BB962C8B-B14F-4D97-AF65-F5344CB8AC3E}">
        <p14:creationId xmlns:p14="http://schemas.microsoft.com/office/powerpoint/2010/main" val="9756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0546325-A6E1-2BA8-FB70-B4677301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934327"/>
            <a:ext cx="8924392" cy="1058275"/>
          </a:xfrm>
        </p:spPr>
        <p:txBody>
          <a:bodyPr>
            <a:normAutofit/>
          </a:bodyPr>
          <a:lstStyle/>
          <a:p>
            <a:pPr algn="ctr"/>
            <a:r>
              <a:rPr lang="cs-CZ" b="1" dirty="0"/>
              <a:t>Zadání a cíl projektu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3813" y="2337807"/>
            <a:ext cx="9604374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2190741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5D943B9-19F7-78EA-C585-238183CAA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207" y="2752316"/>
            <a:ext cx="8309586" cy="2756848"/>
          </a:xfrm>
        </p:spPr>
        <p:txBody>
          <a:bodyPr>
            <a:normAutofit lnSpcReduction="10000"/>
          </a:bodyPr>
          <a:lstStyle/>
          <a:p>
            <a:r>
              <a:rPr lang="cs-CZ" sz="2400" dirty="0"/>
              <a:t>Naše webová aplikace je určena pro táborové vedoucí Líseckého tábora na Vysočině. Umožňuje jednoduše sledovat týmové výsledky jednotlivých her, zadávat body za různé soutěže a vyhlašovat denní i celkové vítěze.</a:t>
            </a:r>
          </a:p>
          <a:p>
            <a:r>
              <a:rPr lang="cs-CZ" sz="2400" dirty="0"/>
              <a:t>Cílem tohoto projektu je zefektivnit organizaci bodování, eliminovat nutnost ručních zápisů či výpočtů a poskytnout přehledné a snadno dostupné zobrazení výsledků prostřednictvím webového rozhrání.</a:t>
            </a:r>
          </a:p>
        </p:txBody>
      </p:sp>
    </p:spTree>
    <p:extLst>
      <p:ext uri="{BB962C8B-B14F-4D97-AF65-F5344CB8AC3E}">
        <p14:creationId xmlns:p14="http://schemas.microsoft.com/office/powerpoint/2010/main" val="260386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48D334-2DF3-CD1B-2434-B15F9EDC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Použité technologie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EAE78CC-9DD3-E821-392E-0229305962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Frontend</a:t>
            </a:r>
            <a:r>
              <a:rPr lang="cs-CZ" dirty="0"/>
              <a:t> (FE)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4593528-88DE-80C4-C807-5354133174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s-CZ" b="1" dirty="0" err="1"/>
              <a:t>React</a:t>
            </a:r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E88D5F00-E410-47B4-702E-008FB2FB7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 err="1"/>
              <a:t>Backend</a:t>
            </a:r>
            <a:r>
              <a:rPr lang="cs-CZ" dirty="0"/>
              <a:t> (BE)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0C80A422-03FE-FABF-3162-5ED56881D5B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cs-CZ" b="1" dirty="0" err="1"/>
              <a:t>Flask</a:t>
            </a:r>
            <a:r>
              <a:rPr lang="cs-CZ" dirty="0"/>
              <a:t> </a:t>
            </a:r>
          </a:p>
          <a:p>
            <a:endParaRPr lang="cs-CZ" sz="2400" dirty="0"/>
          </a:p>
          <a:p>
            <a:endParaRPr lang="cs-CZ" sz="2400" dirty="0"/>
          </a:p>
          <a:p>
            <a:pPr marL="0" indent="0">
              <a:buNone/>
            </a:pPr>
            <a:endParaRPr lang="cs-CZ" sz="2400" dirty="0"/>
          </a:p>
          <a:p>
            <a:r>
              <a:rPr lang="cs-CZ" b="1" dirty="0"/>
              <a:t>JSON</a:t>
            </a:r>
            <a:r>
              <a:rPr lang="cs-CZ" dirty="0"/>
              <a:t> </a:t>
            </a:r>
          </a:p>
        </p:txBody>
      </p:sp>
      <p:pic>
        <p:nvPicPr>
          <p:cNvPr id="12" name="Obrázek 11" descr="Obsah obrázku text, klipart, grafický design, design&#10;&#10;Popis byl vytvořen automaticky">
            <a:extLst>
              <a:ext uri="{FF2B5EF4-FFF2-40B4-BE49-F238E27FC236}">
                <a16:creationId xmlns:a16="http://schemas.microsoft.com/office/drawing/2014/main" id="{A4A74284-2A6D-8B38-4BE7-BAB5C2537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3" t="884" r="16969" b="11912"/>
          <a:stretch/>
        </p:blipFill>
        <p:spPr>
          <a:xfrm>
            <a:off x="8394989" y="2255899"/>
            <a:ext cx="2321779" cy="1910847"/>
          </a:xfrm>
          <a:prstGeom prst="rect">
            <a:avLst/>
          </a:prstGeom>
        </p:spPr>
      </p:pic>
      <p:pic>
        <p:nvPicPr>
          <p:cNvPr id="14" name="Obrázek 13" descr="Obsah obrázku Písmo, typografie, Grafika, logo&#10;&#10;Popis byl vytvořen automaticky">
            <a:extLst>
              <a:ext uri="{FF2B5EF4-FFF2-40B4-BE49-F238E27FC236}">
                <a16:creationId xmlns:a16="http://schemas.microsoft.com/office/drawing/2014/main" id="{D77DBCB0-038B-2DD0-C050-D0F68B649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582" y="4602226"/>
            <a:ext cx="3968592" cy="1587437"/>
          </a:xfrm>
          <a:prstGeom prst="rect">
            <a:avLst/>
          </a:prstGeom>
        </p:spPr>
      </p:pic>
      <p:pic>
        <p:nvPicPr>
          <p:cNvPr id="16" name="Obrázek 15" descr="Obsah obrázku kruh, Grafika, symbol, design&#10;&#10;Popis byl vytvořen automaticky">
            <a:extLst>
              <a:ext uri="{FF2B5EF4-FFF2-40B4-BE49-F238E27FC236}">
                <a16:creationId xmlns:a16="http://schemas.microsoft.com/office/drawing/2014/main" id="{8C65DF4E-11E0-EE07-9D2C-62E47F5C3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716" y="3211322"/>
            <a:ext cx="2992700" cy="276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6F941F-22EE-BB28-ED3E-799269A0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Rozdělení práce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85E1638-027E-3EEC-92DC-2307A59F3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sz="2800" dirty="0"/>
              <a:t>Milan Vrbas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46C5F77-421F-C330-740C-C045746986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Správa týmů (vytváření, úpravy)</a:t>
            </a:r>
          </a:p>
          <a:p>
            <a:r>
              <a:rPr lang="cs-CZ" dirty="0"/>
              <a:t>Zobrazení celkových výsledků jednotlivých týmů v průběhu týdne</a:t>
            </a:r>
          </a:p>
          <a:p>
            <a:r>
              <a:rPr lang="cs-CZ" dirty="0"/>
              <a:t>Zobrazení historie odehraných her a aktivit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dirty="0"/>
              <a:t>	Práce s týmy a výsledky</a:t>
            </a:r>
          </a:p>
          <a:p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A7D2B034-DE39-A238-259A-2628B6CB2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cs-CZ" sz="2800" dirty="0"/>
              <a:t>Jan Juračka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9192E1C9-7CD1-723D-A8DF-A27E120519C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 dirty="0"/>
              <a:t>Vkládání individuálních a týmových her a bodů a jejich následná úprava </a:t>
            </a:r>
          </a:p>
          <a:p>
            <a:r>
              <a:rPr lang="cs-CZ" dirty="0"/>
              <a:t>Správa různých typů bodování a jejich možná úprava</a:t>
            </a:r>
          </a:p>
          <a:p>
            <a:endParaRPr lang="cs-CZ" dirty="0"/>
          </a:p>
          <a:p>
            <a:endParaRPr lang="cs-CZ" dirty="0"/>
          </a:p>
          <a:p>
            <a:pPr marL="0" indent="0">
              <a:buNone/>
            </a:pPr>
            <a:r>
              <a:rPr lang="cs-CZ" dirty="0"/>
              <a:t>	Práce s bodováním</a:t>
            </a:r>
          </a:p>
        </p:txBody>
      </p:sp>
      <p:pic>
        <p:nvPicPr>
          <p:cNvPr id="8" name="Grafický objekt 7" descr="Šipka doprava se souvislou výplní">
            <a:extLst>
              <a:ext uri="{FF2B5EF4-FFF2-40B4-BE49-F238E27FC236}">
                <a16:creationId xmlns:a16="http://schemas.microsoft.com/office/drawing/2014/main" id="{1BE5CFDC-2E92-E519-783B-1EF3B2E8E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612" y="5438775"/>
            <a:ext cx="914400" cy="914400"/>
          </a:xfrm>
          <a:prstGeom prst="rect">
            <a:avLst/>
          </a:prstGeom>
        </p:spPr>
      </p:pic>
      <p:pic>
        <p:nvPicPr>
          <p:cNvPr id="10" name="Grafický objekt 9" descr="Šipka doprava se souvislou výplní">
            <a:extLst>
              <a:ext uri="{FF2B5EF4-FFF2-40B4-BE49-F238E27FC236}">
                <a16:creationId xmlns:a16="http://schemas.microsoft.com/office/drawing/2014/main" id="{EA52EC64-6D34-0710-E7A9-FD461F5A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4427" y="54387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0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00BFD9-4CD5-020F-D6EB-A7C568C8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7200" b="1" dirty="0"/>
              <a:t>Děkujeme za pozornost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60421EF-032C-D777-CBA8-0B80EB6CA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547777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211</Words>
  <Application>Microsoft Office PowerPoint</Application>
  <PresentationFormat>Širokoúhlá obrazovka</PresentationFormat>
  <Paragraphs>33</Paragraphs>
  <Slides>5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Motiv Office</vt:lpstr>
      <vt:lpstr>Táborový organizátor bodů</vt:lpstr>
      <vt:lpstr>Zadání a cíl projektu</vt:lpstr>
      <vt:lpstr>Použité technologie</vt:lpstr>
      <vt:lpstr>Rozdělení práce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Vrbas Milan (247631)</dc:creator>
  <cp:lastModifiedBy>Vrbas Milan (247631)</cp:lastModifiedBy>
  <cp:revision>5</cp:revision>
  <dcterms:created xsi:type="dcterms:W3CDTF">2024-11-11T15:53:16Z</dcterms:created>
  <dcterms:modified xsi:type="dcterms:W3CDTF">2024-11-12T09:58:07Z</dcterms:modified>
</cp:coreProperties>
</file>