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4744" y="1428736"/>
            <a:ext cx="1628780" cy="2928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ECU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5918" y="1714488"/>
            <a:ext cx="1500198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4414" y="1500174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5984" y="2786058"/>
            <a:ext cx="1000132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8596" y="2786058"/>
            <a:ext cx="1500198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84" y="3786190"/>
            <a:ext cx="1000132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7158" y="3786190"/>
            <a:ext cx="1500198" cy="7239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8596" y="4929198"/>
            <a:ext cx="1500198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984" y="4929198"/>
            <a:ext cx="1000132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7" idx="1"/>
            <a:endCxn id="8" idx="6"/>
          </p:cNvCxnSpPr>
          <p:nvPr/>
        </p:nvCxnSpPr>
        <p:spPr>
          <a:xfrm rot="10800000">
            <a:off x="1928794" y="3143248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9" idx="1"/>
          </p:cNvCxnSpPr>
          <p:nvPr/>
        </p:nvCxnSpPr>
        <p:spPr>
          <a:xfrm flipV="1">
            <a:off x="1857356" y="4143380"/>
            <a:ext cx="428628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6"/>
            <a:endCxn id="14" idx="1"/>
          </p:cNvCxnSpPr>
          <p:nvPr/>
        </p:nvCxnSpPr>
        <p:spPr>
          <a:xfrm>
            <a:off x="1928794" y="5286388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071802" y="178592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3"/>
          </p:cNvCxnSpPr>
          <p:nvPr/>
        </p:nvCxnSpPr>
        <p:spPr>
          <a:xfrm rot="10800000">
            <a:off x="3286116" y="314324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3"/>
          </p:cNvCxnSpPr>
          <p:nvPr/>
        </p:nvCxnSpPr>
        <p:spPr>
          <a:xfrm rot="10800000">
            <a:off x="3286116" y="4143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14" idx="3"/>
          </p:cNvCxnSpPr>
          <p:nvPr/>
        </p:nvCxnSpPr>
        <p:spPr>
          <a:xfrm rot="5400000">
            <a:off x="3214678" y="4429132"/>
            <a:ext cx="928694" cy="785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57950" y="1785926"/>
            <a:ext cx="178595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Laser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388" y="2643182"/>
            <a:ext cx="171451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Wi-Fi-Module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00826" y="3429000"/>
            <a:ext cx="164307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NRF-Module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0" idx="1"/>
          </p:cNvCxnSpPr>
          <p:nvPr/>
        </p:nvCxnSpPr>
        <p:spPr>
          <a:xfrm>
            <a:off x="5357818" y="207167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5357818" y="3643314"/>
            <a:ext cx="114300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1" idx="1"/>
          </p:cNvCxnSpPr>
          <p:nvPr/>
        </p:nvCxnSpPr>
        <p:spPr>
          <a:xfrm flipV="1">
            <a:off x="5357818" y="2893215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00628" y="5429264"/>
            <a:ext cx="258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 Sensor Photo Diode</a:t>
            </a:r>
          </a:p>
          <a:p>
            <a:r>
              <a:rPr lang="en-US" dirty="0" smtClean="0"/>
              <a:t>Wifi-ESP32</a:t>
            </a:r>
          </a:p>
          <a:p>
            <a:r>
              <a:rPr lang="en-US" dirty="0" smtClean="0"/>
              <a:t>RF-NRF</a:t>
            </a:r>
          </a:p>
          <a:p>
            <a:r>
              <a:rPr lang="en-US" dirty="0" smtClean="0"/>
              <a:t>Motor Drivers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14744" y="500042"/>
            <a:ext cx="13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Setu</a:t>
            </a:r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M32F446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23" y="1633287"/>
            <a:ext cx="4143954" cy="3591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8992" y="5357826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STM32F446RE-NUCLEO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44" y="1571612"/>
            <a:ext cx="1500198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1670" y="3071810"/>
            <a:ext cx="100013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14282" y="3071810"/>
            <a:ext cx="1428760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100" y="1714488"/>
            <a:ext cx="178595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12" y="1571612"/>
            <a:ext cx="135732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IR-Camera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7950" y="3357562"/>
            <a:ext cx="128588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RF-NRF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" idx="1"/>
            <a:endCxn id="3" idx="3"/>
          </p:cNvCxnSpPr>
          <p:nvPr/>
        </p:nvCxnSpPr>
        <p:spPr>
          <a:xfrm rot="10800000">
            <a:off x="3071802" y="3357562"/>
            <a:ext cx="642942" cy="158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  <a:endCxn id="4" idx="6"/>
          </p:cNvCxnSpPr>
          <p:nvPr/>
        </p:nvCxnSpPr>
        <p:spPr>
          <a:xfrm rot="10800000">
            <a:off x="1643042" y="335756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5214942" y="357187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3"/>
          </p:cNvCxnSpPr>
          <p:nvPr/>
        </p:nvCxnSpPr>
        <p:spPr>
          <a:xfrm rot="10800000" flipV="1">
            <a:off x="2786050" y="1928801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 flipV="1">
            <a:off x="5214942" y="1821645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0430" y="500042"/>
            <a:ext cx="20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 Gun Set-up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43636" y="4643446"/>
            <a:ext cx="1829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IR-Camera sensor</a:t>
            </a:r>
          </a:p>
          <a:p>
            <a:r>
              <a:rPr lang="en-US" dirty="0" smtClean="0"/>
              <a:t>RF-NRF</a:t>
            </a:r>
          </a:p>
          <a:p>
            <a:r>
              <a:rPr lang="en-US" dirty="0" smtClean="0"/>
              <a:t>Motor Driver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-UNO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43108" y="4143380"/>
            <a:ext cx="100013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282" y="4143380"/>
            <a:ext cx="1500198" cy="6429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3"/>
          </p:cNvCxnSpPr>
          <p:nvPr/>
        </p:nvCxnSpPr>
        <p:spPr>
          <a:xfrm rot="10800000">
            <a:off x="3143240" y="4429132"/>
            <a:ext cx="571504" cy="158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1"/>
            <a:endCxn id="30" idx="6"/>
          </p:cNvCxnSpPr>
          <p:nvPr/>
        </p:nvCxnSpPr>
        <p:spPr>
          <a:xfrm rot="10800000" flipV="1">
            <a:off x="1714480" y="4429131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P32 camara sensor.PNG"/>
          <p:cNvPicPr>
            <a:picLocks noChangeAspect="1"/>
          </p:cNvPicPr>
          <p:nvPr/>
        </p:nvPicPr>
        <p:blipFill>
          <a:blip r:embed="rId2"/>
          <a:srcRect t="3861" r="45349"/>
          <a:stretch>
            <a:fillRect/>
          </a:stretch>
        </p:blipFill>
        <p:spPr>
          <a:xfrm>
            <a:off x="3071802" y="1285860"/>
            <a:ext cx="3357587" cy="3557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7620" y="5429264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ESP32 camera sensor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298N Motor Driver.PNG"/>
          <p:cNvPicPr>
            <a:picLocks noChangeAspect="1"/>
          </p:cNvPicPr>
          <p:nvPr/>
        </p:nvPicPr>
        <p:blipFill>
          <a:blip r:embed="rId2"/>
          <a:srcRect t="4082" r="56250" b="20408"/>
          <a:stretch>
            <a:fillRect/>
          </a:stretch>
        </p:blipFill>
        <p:spPr>
          <a:xfrm>
            <a:off x="3643306" y="1214422"/>
            <a:ext cx="3000396" cy="2643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0496" y="5786454"/>
            <a:ext cx="205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L298N Motor Driver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er  light.PNG"/>
          <p:cNvPicPr>
            <a:picLocks noChangeAspect="1"/>
          </p:cNvPicPr>
          <p:nvPr/>
        </p:nvPicPr>
        <p:blipFill>
          <a:blip r:embed="rId2"/>
          <a:srcRect r="56137"/>
          <a:stretch>
            <a:fillRect/>
          </a:stretch>
        </p:blipFill>
        <p:spPr>
          <a:xfrm>
            <a:off x="3571868" y="2214554"/>
            <a:ext cx="2553104" cy="2152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1934" y="5929330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  light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DR sensor.PNG"/>
          <p:cNvPicPr>
            <a:picLocks noChangeAspect="1"/>
          </p:cNvPicPr>
          <p:nvPr/>
        </p:nvPicPr>
        <p:blipFill>
          <a:blip r:embed="rId2"/>
          <a:srcRect r="44330"/>
          <a:stretch>
            <a:fillRect/>
          </a:stretch>
        </p:blipFill>
        <p:spPr>
          <a:xfrm>
            <a:off x="2786050" y="1785926"/>
            <a:ext cx="3857652" cy="3287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7620" y="592933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LDR sensor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maran D6T - Thermal image sensor.PNG"/>
          <p:cNvPicPr>
            <a:picLocks noChangeAspect="1"/>
          </p:cNvPicPr>
          <p:nvPr/>
        </p:nvPicPr>
        <p:blipFill>
          <a:blip r:embed="rId2"/>
          <a:srcRect r="45556" b="24181"/>
          <a:stretch>
            <a:fillRect/>
          </a:stretch>
        </p:blipFill>
        <p:spPr>
          <a:xfrm>
            <a:off x="2428860" y="1428736"/>
            <a:ext cx="3500462" cy="2714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7422" y="5572140"/>
            <a:ext cx="36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Omaran</a:t>
            </a:r>
            <a:r>
              <a:rPr lang="en-US" dirty="0" smtClean="0"/>
              <a:t> D6T - Thermal image sensor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bration sensor.PNG"/>
          <p:cNvPicPr>
            <a:picLocks noChangeAspect="1"/>
          </p:cNvPicPr>
          <p:nvPr/>
        </p:nvPicPr>
        <p:blipFill>
          <a:blip r:embed="rId2"/>
          <a:srcRect t="5052" r="59406" b="7376"/>
          <a:stretch>
            <a:fillRect/>
          </a:stretch>
        </p:blipFill>
        <p:spPr>
          <a:xfrm>
            <a:off x="3143240" y="1357298"/>
            <a:ext cx="2928958" cy="37147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0496" y="6215082"/>
            <a:ext cx="171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Vibration sensor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rdino.PNG"/>
          <p:cNvPicPr>
            <a:picLocks noChangeAspect="1"/>
          </p:cNvPicPr>
          <p:nvPr/>
        </p:nvPicPr>
        <p:blipFill>
          <a:blip r:embed="rId2"/>
          <a:srcRect r="1008"/>
          <a:stretch>
            <a:fillRect/>
          </a:stretch>
        </p:blipFill>
        <p:spPr>
          <a:xfrm>
            <a:off x="1928794" y="785794"/>
            <a:ext cx="5214974" cy="3858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7620" y="5643578"/>
            <a:ext cx="156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/>
              <a:t> </a:t>
            </a:r>
            <a:r>
              <a:rPr lang="en-US" dirty="0" smtClean="0"/>
              <a:t>- UNO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73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2023-04-01T09:47:30Z</dcterms:created>
  <dcterms:modified xsi:type="dcterms:W3CDTF">2023-04-01T12:57:22Z</dcterms:modified>
</cp:coreProperties>
</file>