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9880-6384-4274-A44A-9C0C17A54F9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75C5-A9A4-4F8A-9306-47EB9396CD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44" y="1428736"/>
            <a:ext cx="1628780" cy="292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5918" y="1714488"/>
            <a:ext cx="1500198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4414" y="1500174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5984" y="2786058"/>
            <a:ext cx="1000132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596" y="2786058"/>
            <a:ext cx="1500198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84" y="3786190"/>
            <a:ext cx="1000132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158" y="3786190"/>
            <a:ext cx="1500198" cy="7239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8596" y="4929198"/>
            <a:ext cx="1500198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84" y="4929198"/>
            <a:ext cx="1000132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7" idx="1"/>
            <a:endCxn id="8" idx="6"/>
          </p:cNvCxnSpPr>
          <p:nvPr/>
        </p:nvCxnSpPr>
        <p:spPr>
          <a:xfrm rot="10800000">
            <a:off x="1928794" y="314324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9" idx="1"/>
          </p:cNvCxnSpPr>
          <p:nvPr/>
        </p:nvCxnSpPr>
        <p:spPr>
          <a:xfrm flipV="1">
            <a:off x="1857356" y="4143380"/>
            <a:ext cx="428628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6"/>
            <a:endCxn id="14" idx="1"/>
          </p:cNvCxnSpPr>
          <p:nvPr/>
        </p:nvCxnSpPr>
        <p:spPr>
          <a:xfrm>
            <a:off x="1928794" y="528638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071802" y="178592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3"/>
          </p:cNvCxnSpPr>
          <p:nvPr/>
        </p:nvCxnSpPr>
        <p:spPr>
          <a:xfrm rot="10800000">
            <a:off x="3286116" y="314324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3"/>
          </p:cNvCxnSpPr>
          <p:nvPr/>
        </p:nvCxnSpPr>
        <p:spPr>
          <a:xfrm rot="10800000">
            <a:off x="3286116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14" idx="3"/>
          </p:cNvCxnSpPr>
          <p:nvPr/>
        </p:nvCxnSpPr>
        <p:spPr>
          <a:xfrm rot="5400000">
            <a:off x="3214678" y="4429132"/>
            <a:ext cx="928694" cy="785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57950" y="1785926"/>
            <a:ext cx="178595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Laser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388" y="2643182"/>
            <a:ext cx="171451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-Module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00826" y="3429000"/>
            <a:ext cx="164307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NRF-Module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0" idx="1"/>
          </p:cNvCxnSpPr>
          <p:nvPr/>
        </p:nvCxnSpPr>
        <p:spPr>
          <a:xfrm>
            <a:off x="5357818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1"/>
          </p:cNvCxnSpPr>
          <p:nvPr/>
        </p:nvCxnSpPr>
        <p:spPr>
          <a:xfrm>
            <a:off x="5357818" y="3643314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1" idx="1"/>
          </p:cNvCxnSpPr>
          <p:nvPr/>
        </p:nvCxnSpPr>
        <p:spPr>
          <a:xfrm flipV="1">
            <a:off x="5357818" y="2893215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00628" y="5429264"/>
            <a:ext cx="258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Sensor Photo Diode</a:t>
            </a:r>
          </a:p>
          <a:p>
            <a:r>
              <a:rPr lang="en-US" dirty="0" smtClean="0"/>
              <a:t>Wifi-ESP32</a:t>
            </a:r>
          </a:p>
          <a:p>
            <a:r>
              <a:rPr lang="en-US" dirty="0" smtClean="0"/>
              <a:t>RF-NRF</a:t>
            </a:r>
          </a:p>
          <a:p>
            <a:r>
              <a:rPr lang="en-US" dirty="0" smtClean="0"/>
              <a:t>Motor Drivers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14744" y="500042"/>
            <a:ext cx="13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Setu</a:t>
            </a:r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ve Laser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3" y="1790471"/>
            <a:ext cx="7544854" cy="3277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5500702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Laser Sensor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4" y="1500174"/>
            <a:ext cx="1500198" cy="357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08" y="3000372"/>
            <a:ext cx="100013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7158" y="3071810"/>
            <a:ext cx="1285884" cy="50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00" y="1714488"/>
            <a:ext cx="178595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12" y="1571612"/>
            <a:ext cx="135732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IR-</a:t>
            </a:r>
            <a:r>
              <a:rPr lang="en-US" dirty="0" err="1" smtClean="0">
                <a:solidFill>
                  <a:schemeClr val="tx1"/>
                </a:solidFill>
              </a:rPr>
              <a:t>Camara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950" y="3357562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RF-NRF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" idx="1"/>
            <a:endCxn id="3" idx="3"/>
          </p:cNvCxnSpPr>
          <p:nvPr/>
        </p:nvCxnSpPr>
        <p:spPr>
          <a:xfrm rot="10800000">
            <a:off x="3143240" y="3286124"/>
            <a:ext cx="571504" cy="158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4" idx="6"/>
          </p:cNvCxnSpPr>
          <p:nvPr/>
        </p:nvCxnSpPr>
        <p:spPr>
          <a:xfrm rot="10800000" flipV="1">
            <a:off x="1643042" y="3286123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5214942" y="357187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3"/>
          </p:cNvCxnSpPr>
          <p:nvPr/>
        </p:nvCxnSpPr>
        <p:spPr>
          <a:xfrm rot="10800000" flipV="1">
            <a:off x="2786050" y="1928801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 flipV="1">
            <a:off x="5214942" y="1821645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0430" y="500042"/>
            <a:ext cx="20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Camara</a:t>
            </a:r>
            <a:r>
              <a:rPr lang="en-US" dirty="0" smtClean="0"/>
              <a:t> Gun Set-up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43636" y="4643446"/>
            <a:ext cx="1824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IR-</a:t>
            </a:r>
            <a:r>
              <a:rPr lang="en-US" dirty="0" err="1"/>
              <a:t>C</a:t>
            </a:r>
            <a:r>
              <a:rPr lang="en-US" dirty="0" err="1" smtClean="0"/>
              <a:t>amara</a:t>
            </a:r>
            <a:r>
              <a:rPr lang="en-US" dirty="0" smtClean="0"/>
              <a:t> sensor</a:t>
            </a:r>
          </a:p>
          <a:p>
            <a:r>
              <a:rPr lang="en-US" dirty="0" smtClean="0"/>
              <a:t>RF-NRF</a:t>
            </a:r>
          </a:p>
          <a:p>
            <a:r>
              <a:rPr lang="en-US" dirty="0" smtClean="0"/>
              <a:t>Motor Driver</a:t>
            </a:r>
          </a:p>
          <a:p>
            <a:r>
              <a:rPr lang="en-US" dirty="0" err="1" smtClean="0"/>
              <a:t>Aurdino</a:t>
            </a:r>
            <a:r>
              <a:rPr lang="en-US" dirty="0" smtClean="0"/>
              <a:t>-NANO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P32 camara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5" y="1014075"/>
            <a:ext cx="6143669" cy="3700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5429264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 camera sensor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rdino NA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39627"/>
            <a:ext cx="7429552" cy="3378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7554" y="5786454"/>
            <a:ext cx="157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Aurdino</a:t>
            </a:r>
            <a:r>
              <a:rPr lang="en-US" dirty="0" smtClean="0"/>
              <a:t> NANO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298N Motor Dri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214422"/>
            <a:ext cx="6858048" cy="3500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496" y="5786454"/>
            <a:ext cx="205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L298N Motor Driver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er  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2352524"/>
            <a:ext cx="5820588" cy="2152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1934" y="5929330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 light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DR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785087"/>
            <a:ext cx="6929486" cy="3287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7620" y="592933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LDR sensor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aran D6T - Thermal image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38786"/>
            <a:ext cx="6429420" cy="3580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7422" y="5572140"/>
            <a:ext cx="36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Omaran</a:t>
            </a:r>
            <a:r>
              <a:rPr lang="en-US" dirty="0" smtClean="0"/>
              <a:t> D6T - Thermal image sensor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bration sens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08014"/>
            <a:ext cx="7215238" cy="4241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496" y="6215082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Vibration sensor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67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2023-04-01T09:47:30Z</dcterms:created>
  <dcterms:modified xsi:type="dcterms:W3CDTF">2023-04-01T11:54:28Z</dcterms:modified>
</cp:coreProperties>
</file>