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9EFF29"/>
    <a:srgbClr val="C80064"/>
    <a:srgbClr val="C33A1F"/>
    <a:srgbClr val="0000CC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703" y="1784556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328" y="3694468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2433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555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279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555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279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9107" y="1727637"/>
            <a:ext cx="4864893" cy="1445337"/>
          </a:xfrm>
        </p:spPr>
        <p:txBody>
          <a:bodyPr>
            <a:normAutofit fontScale="90000"/>
          </a:bodyPr>
          <a:lstStyle/>
          <a:p>
            <a:r>
              <a:rPr lang="en-US" dirty="0"/>
              <a:t>ANALIZA PREPOZNAVANJA</a:t>
            </a:r>
            <a:br>
              <a:rPr lang="en-US" dirty="0"/>
            </a:br>
            <a:r>
              <a:rPr lang="en-US" dirty="0"/>
              <a:t>TIPKI NA MEH. TIPKOVNICI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575" y="3753458"/>
            <a:ext cx="8192728" cy="730043"/>
          </a:xfrm>
        </p:spPr>
        <p:txBody>
          <a:bodyPr/>
          <a:lstStyle/>
          <a:p>
            <a:r>
              <a:rPr lang="en-US" dirty="0"/>
              <a:t>IVAN MILIČEVIĆ 250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CILJ PROJEKTA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err="1"/>
              <a:t>Razviti</a:t>
            </a:r>
            <a:r>
              <a:rPr lang="en-GB" dirty="0"/>
              <a:t> model </a:t>
            </a:r>
            <a:r>
              <a:rPr lang="en-GB" dirty="0" err="1"/>
              <a:t>koji</a:t>
            </a:r>
            <a:r>
              <a:rPr lang="en-GB" dirty="0"/>
              <a:t> </a:t>
            </a:r>
            <a:r>
              <a:rPr lang="en-GB" dirty="0" err="1"/>
              <a:t>može</a:t>
            </a:r>
            <a:r>
              <a:rPr lang="en-GB" dirty="0"/>
              <a:t> </a:t>
            </a:r>
            <a:r>
              <a:rPr lang="en-GB" dirty="0" err="1"/>
              <a:t>prepoznati</a:t>
            </a:r>
            <a:r>
              <a:rPr lang="en-GB" dirty="0"/>
              <a:t> </a:t>
            </a:r>
            <a:r>
              <a:rPr lang="en-GB" dirty="0" err="1"/>
              <a:t>koju</a:t>
            </a:r>
            <a:r>
              <a:rPr lang="en-GB" dirty="0"/>
              <a:t> je </a:t>
            </a:r>
            <a:r>
              <a:rPr lang="en-GB" dirty="0" err="1"/>
              <a:t>tipku</a:t>
            </a:r>
            <a:r>
              <a:rPr lang="en-GB" dirty="0"/>
              <a:t> </a:t>
            </a:r>
            <a:r>
              <a:rPr lang="en-GB" dirty="0" err="1"/>
              <a:t>korisnik</a:t>
            </a:r>
            <a:r>
              <a:rPr lang="en-GB" dirty="0"/>
              <a:t> </a:t>
            </a:r>
            <a:r>
              <a:rPr lang="en-GB" dirty="0" err="1"/>
              <a:t>pritisnuo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tipkovnici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temelju</a:t>
            </a:r>
            <a:r>
              <a:rPr lang="en-GB" dirty="0"/>
              <a:t> </a:t>
            </a:r>
            <a:r>
              <a:rPr lang="en-GB" dirty="0" err="1"/>
              <a:t>zvuka</a:t>
            </a:r>
            <a:r>
              <a:rPr lang="en-GB" dirty="0"/>
              <a:t> </a:t>
            </a:r>
            <a:r>
              <a:rPr lang="en-GB" dirty="0" err="1"/>
              <a:t>koji</a:t>
            </a:r>
            <a:r>
              <a:rPr lang="en-GB" dirty="0"/>
              <a:t> je </a:t>
            </a:r>
            <a:r>
              <a:rPr lang="en-GB" dirty="0" err="1"/>
              <a:t>proizveden</a:t>
            </a:r>
            <a:r>
              <a:rPr lang="en-GB" dirty="0"/>
              <a:t>.</a:t>
            </a:r>
            <a:endParaRPr lang="en-US" dirty="0"/>
          </a:p>
          <a:p>
            <a:r>
              <a:rPr lang="en-US" dirty="0" err="1"/>
              <a:t>Zašto</a:t>
            </a:r>
            <a:r>
              <a:rPr lang="en-US" dirty="0"/>
              <a:t> je </a:t>
            </a:r>
            <a:r>
              <a:rPr lang="en-US" dirty="0" err="1"/>
              <a:t>ovo</a:t>
            </a:r>
            <a:r>
              <a:rPr lang="en-US" dirty="0"/>
              <a:t> </a:t>
            </a:r>
            <a:r>
              <a:rPr lang="en-US" dirty="0" err="1"/>
              <a:t>važno</a:t>
            </a:r>
            <a:r>
              <a:rPr lang="en-US" dirty="0"/>
              <a:t>?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   🔹 </a:t>
            </a:r>
            <a:r>
              <a:rPr lang="en-GB" dirty="0" err="1"/>
              <a:t>Može</a:t>
            </a:r>
            <a:r>
              <a:rPr lang="en-GB" dirty="0"/>
              <a:t> </a:t>
            </a:r>
            <a:r>
              <a:rPr lang="en-GB" dirty="0" err="1"/>
              <a:t>pomoći</a:t>
            </a:r>
            <a:r>
              <a:rPr lang="en-GB" dirty="0"/>
              <a:t> </a:t>
            </a:r>
            <a:r>
              <a:rPr lang="en-GB" dirty="0" err="1"/>
              <a:t>osobama</a:t>
            </a:r>
            <a:r>
              <a:rPr lang="en-GB" dirty="0"/>
              <a:t> s </a:t>
            </a:r>
            <a:r>
              <a:rPr lang="en-GB" dirty="0" err="1"/>
              <a:t>invaliditetom</a:t>
            </a:r>
            <a:r>
              <a:rPr lang="en-GB" dirty="0"/>
              <a:t> </a:t>
            </a:r>
            <a:r>
              <a:rPr lang="en-GB" dirty="0" err="1"/>
              <a:t>pri</a:t>
            </a:r>
            <a:r>
              <a:rPr lang="en-GB" dirty="0"/>
              <a:t> </a:t>
            </a:r>
            <a:r>
              <a:rPr lang="en-GB" dirty="0" err="1"/>
              <a:t>interakciji</a:t>
            </a:r>
            <a:r>
              <a:rPr lang="en-GB" dirty="0"/>
              <a:t> s </a:t>
            </a:r>
            <a:r>
              <a:rPr lang="en-GB" dirty="0" err="1"/>
              <a:t>računalom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   🔹 </a:t>
            </a:r>
            <a:r>
              <a:rPr lang="en-GB" dirty="0" err="1"/>
              <a:t>Koristi</a:t>
            </a:r>
            <a:r>
              <a:rPr lang="en-GB" dirty="0"/>
              <a:t> se u </a:t>
            </a:r>
            <a:r>
              <a:rPr lang="en-GB" dirty="0" err="1"/>
              <a:t>sigurnosnim</a:t>
            </a:r>
            <a:r>
              <a:rPr lang="en-GB" dirty="0"/>
              <a:t> </a:t>
            </a:r>
            <a:r>
              <a:rPr lang="en-GB" dirty="0" err="1"/>
              <a:t>aplikacijama</a:t>
            </a:r>
            <a:r>
              <a:rPr lang="en-GB" dirty="0"/>
              <a:t> (</a:t>
            </a:r>
            <a:r>
              <a:rPr lang="en-GB" dirty="0" err="1"/>
              <a:t>otkrivanje</a:t>
            </a:r>
            <a:r>
              <a:rPr lang="en-GB" dirty="0"/>
              <a:t> </a:t>
            </a:r>
            <a:r>
              <a:rPr lang="en-GB" dirty="0" err="1"/>
              <a:t>neovlaštenog</a:t>
            </a:r>
            <a:r>
              <a:rPr lang="en-GB" dirty="0"/>
              <a:t> </a:t>
            </a:r>
            <a:r>
              <a:rPr lang="en-GB" dirty="0" err="1"/>
              <a:t>unosa</a:t>
            </a:r>
            <a:r>
              <a:rPr lang="en-GB" dirty="0"/>
              <a:t>).</a:t>
            </a:r>
            <a:br>
              <a:rPr lang="en-GB" dirty="0"/>
            </a:br>
            <a:r>
              <a:rPr lang="en-GB" dirty="0"/>
              <a:t>   🔹 </a:t>
            </a:r>
            <a:r>
              <a:rPr lang="en-GB" dirty="0" err="1"/>
              <a:t>Može</a:t>
            </a:r>
            <a:r>
              <a:rPr lang="en-GB" dirty="0"/>
              <a:t> se </a:t>
            </a:r>
            <a:r>
              <a:rPr lang="en-GB" dirty="0" err="1"/>
              <a:t>primijeniti</a:t>
            </a:r>
            <a:r>
              <a:rPr lang="en-GB" dirty="0"/>
              <a:t> u </a:t>
            </a:r>
            <a:r>
              <a:rPr lang="en-GB" dirty="0" err="1"/>
              <a:t>analizi</a:t>
            </a:r>
            <a:r>
              <a:rPr lang="en-GB" dirty="0"/>
              <a:t> </a:t>
            </a:r>
            <a:r>
              <a:rPr lang="en-GB" dirty="0" err="1"/>
              <a:t>korištenja</a:t>
            </a:r>
            <a:r>
              <a:rPr lang="en-GB" dirty="0"/>
              <a:t> </a:t>
            </a:r>
            <a:r>
              <a:rPr lang="en-GB" dirty="0" err="1"/>
              <a:t>tipkovnica</a:t>
            </a:r>
            <a:r>
              <a:rPr lang="en-GB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sam</a:t>
            </a:r>
            <a:r>
              <a:rPr lang="en-US" dirty="0"/>
              <a:t> </a:t>
            </a:r>
            <a:r>
              <a:rPr lang="en-US" dirty="0" err="1"/>
              <a:t>pokušao</a:t>
            </a:r>
            <a:r>
              <a:rPr lang="en-US" dirty="0"/>
              <a:t> </a:t>
            </a:r>
            <a:r>
              <a:rPr lang="en-US" dirty="0" err="1"/>
              <a:t>postići</a:t>
            </a:r>
            <a:r>
              <a:rPr lang="en-US" dirty="0"/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✅ </a:t>
            </a:r>
            <a:r>
              <a:rPr lang="en-GB" dirty="0" err="1"/>
              <a:t>Prikupiti</a:t>
            </a:r>
            <a:r>
              <a:rPr lang="en-GB" dirty="0"/>
              <a:t> </a:t>
            </a:r>
            <a:r>
              <a:rPr lang="en-GB" dirty="0" err="1"/>
              <a:t>snimke</a:t>
            </a:r>
            <a:r>
              <a:rPr lang="en-GB" dirty="0"/>
              <a:t> </a:t>
            </a:r>
            <a:r>
              <a:rPr lang="en-GB" dirty="0" err="1"/>
              <a:t>pritisaka</a:t>
            </a:r>
            <a:r>
              <a:rPr lang="en-GB" dirty="0"/>
              <a:t> </a:t>
            </a:r>
            <a:r>
              <a:rPr lang="en-GB" dirty="0" err="1"/>
              <a:t>tipki</a:t>
            </a:r>
            <a:br>
              <a:rPr lang="en-GB" dirty="0"/>
            </a:br>
            <a:r>
              <a:rPr lang="en-GB" dirty="0"/>
              <a:t>✅ </a:t>
            </a:r>
            <a:r>
              <a:rPr lang="en-GB" dirty="0" err="1"/>
              <a:t>Izvući</a:t>
            </a:r>
            <a:r>
              <a:rPr lang="en-GB" dirty="0"/>
              <a:t> </a:t>
            </a:r>
            <a:r>
              <a:rPr lang="en-GB" dirty="0" err="1"/>
              <a:t>relevantne</a:t>
            </a:r>
            <a:r>
              <a:rPr lang="en-GB" dirty="0"/>
              <a:t> </a:t>
            </a:r>
            <a:r>
              <a:rPr lang="en-GB" dirty="0" err="1"/>
              <a:t>značajke</a:t>
            </a:r>
            <a:r>
              <a:rPr lang="en-GB" dirty="0"/>
              <a:t> </a:t>
            </a:r>
            <a:r>
              <a:rPr lang="en-GB" dirty="0" err="1"/>
              <a:t>iz</a:t>
            </a:r>
            <a:r>
              <a:rPr lang="en-GB" dirty="0"/>
              <a:t> </a:t>
            </a:r>
            <a:r>
              <a:rPr lang="en-GB" dirty="0" err="1"/>
              <a:t>zvuka</a:t>
            </a:r>
            <a:r>
              <a:rPr lang="en-GB" dirty="0"/>
              <a:t> (MFCC)</a:t>
            </a:r>
            <a:br>
              <a:rPr lang="en-GB" dirty="0"/>
            </a:br>
            <a:r>
              <a:rPr lang="en-GB" dirty="0"/>
              <a:t>✅ </a:t>
            </a:r>
            <a:r>
              <a:rPr lang="en-GB" dirty="0" err="1"/>
              <a:t>Izgraditi</a:t>
            </a:r>
            <a:r>
              <a:rPr lang="en-GB" dirty="0"/>
              <a:t> model za </a:t>
            </a:r>
            <a:r>
              <a:rPr lang="en-GB" dirty="0" err="1"/>
              <a:t>prepoznavanje</a:t>
            </a:r>
            <a:r>
              <a:rPr lang="en-GB" dirty="0"/>
              <a:t> </a:t>
            </a:r>
            <a:r>
              <a:rPr lang="en-GB" dirty="0" err="1"/>
              <a:t>tipki</a:t>
            </a:r>
            <a:br>
              <a:rPr lang="en-GB" dirty="0"/>
            </a:br>
            <a:r>
              <a:rPr lang="en-GB" dirty="0"/>
              <a:t>✅ </a:t>
            </a:r>
            <a:r>
              <a:rPr lang="en-GB" dirty="0" err="1"/>
              <a:t>Procijeniti</a:t>
            </a:r>
            <a:r>
              <a:rPr lang="en-GB" dirty="0"/>
              <a:t> </a:t>
            </a:r>
            <a:r>
              <a:rPr lang="en-GB" dirty="0" err="1"/>
              <a:t>uspješnost</a:t>
            </a:r>
            <a:r>
              <a:rPr lang="en-GB" dirty="0"/>
              <a:t>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METODOLOGIJA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PRVA FAZA (PODACI)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algn="l"/>
            <a:r>
              <a:rPr lang="en-GB" dirty="0" err="1"/>
              <a:t>Snimili</a:t>
            </a:r>
            <a:r>
              <a:rPr lang="en-GB" dirty="0"/>
              <a:t> </a:t>
            </a:r>
            <a:r>
              <a:rPr lang="en-GB" dirty="0" err="1"/>
              <a:t>smo</a:t>
            </a:r>
            <a:r>
              <a:rPr lang="en-GB" dirty="0"/>
              <a:t> </a:t>
            </a:r>
            <a:r>
              <a:rPr lang="en-GB" dirty="0" err="1"/>
              <a:t>zvukove</a:t>
            </a:r>
            <a:r>
              <a:rPr lang="en-GB" dirty="0"/>
              <a:t> </a:t>
            </a:r>
            <a:r>
              <a:rPr lang="en-GB" dirty="0" err="1"/>
              <a:t>tipkanja</a:t>
            </a:r>
            <a:r>
              <a:rPr lang="en-GB" dirty="0"/>
              <a:t> za </a:t>
            </a:r>
            <a:r>
              <a:rPr lang="en-GB" dirty="0" err="1"/>
              <a:t>različite</a:t>
            </a:r>
            <a:r>
              <a:rPr lang="en-GB" dirty="0"/>
              <a:t> </a:t>
            </a:r>
            <a:r>
              <a:rPr lang="en-GB" dirty="0" err="1"/>
              <a:t>tipke</a:t>
            </a:r>
            <a:r>
              <a:rPr lang="en-GB" dirty="0"/>
              <a:t>.</a:t>
            </a:r>
            <a:endParaRPr lang="en-US" dirty="0"/>
          </a:p>
          <a:p>
            <a:pPr algn="l"/>
            <a:r>
              <a:rPr lang="en-GB" dirty="0" err="1"/>
              <a:t>Svaka</a:t>
            </a:r>
            <a:r>
              <a:rPr lang="en-GB" dirty="0"/>
              <a:t> </a:t>
            </a:r>
            <a:r>
              <a:rPr lang="en-GB" dirty="0" err="1"/>
              <a:t>tipka</a:t>
            </a:r>
            <a:r>
              <a:rPr lang="en-GB" dirty="0"/>
              <a:t> </a:t>
            </a:r>
            <a:r>
              <a:rPr lang="en-GB" dirty="0" err="1"/>
              <a:t>snimljena</a:t>
            </a:r>
            <a:r>
              <a:rPr lang="en-GB" dirty="0"/>
              <a:t> je </a:t>
            </a:r>
            <a:r>
              <a:rPr lang="en-GB" dirty="0" err="1"/>
              <a:t>više</a:t>
            </a:r>
            <a:r>
              <a:rPr lang="en-GB" dirty="0"/>
              <a:t> puta u </a:t>
            </a:r>
            <a:r>
              <a:rPr lang="en-GB" dirty="0" err="1"/>
              <a:t>kontroliranim</a:t>
            </a:r>
            <a:r>
              <a:rPr lang="en-GB" dirty="0"/>
              <a:t> </a:t>
            </a:r>
            <a:r>
              <a:rPr lang="en-GB" dirty="0" err="1"/>
              <a:t>uvjetima</a:t>
            </a:r>
            <a:r>
              <a:rPr lang="en-GB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DRUGA FAZA (OBRADA)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pPr algn="l"/>
            <a:r>
              <a:rPr lang="en-GB" dirty="0"/>
              <a:t>MFCC (Mel-Frequency Cepstral Coefficients) za </a:t>
            </a:r>
            <a:r>
              <a:rPr lang="en-GB" dirty="0" err="1"/>
              <a:t>izdvajanje</a:t>
            </a:r>
            <a:r>
              <a:rPr lang="en-GB" dirty="0"/>
              <a:t> </a:t>
            </a:r>
            <a:r>
              <a:rPr lang="en-GB" dirty="0" err="1"/>
              <a:t>značajki</a:t>
            </a:r>
            <a:r>
              <a:rPr lang="en-GB" dirty="0"/>
              <a:t> </a:t>
            </a:r>
            <a:r>
              <a:rPr lang="en-GB" dirty="0" err="1"/>
              <a:t>zvuka</a:t>
            </a:r>
            <a:r>
              <a:rPr lang="en-GB" dirty="0"/>
              <a:t>.</a:t>
            </a:r>
            <a:endParaRPr lang="en-US" dirty="0"/>
          </a:p>
          <a:p>
            <a:pPr algn="l"/>
            <a:r>
              <a:rPr lang="en-US" dirty="0" err="1"/>
              <a:t>Treniranje</a:t>
            </a:r>
            <a:r>
              <a:rPr lang="en-US" dirty="0"/>
              <a:t> </a:t>
            </a:r>
            <a:r>
              <a:rPr lang="en-US" dirty="0" err="1"/>
              <a:t>modela</a:t>
            </a:r>
            <a:r>
              <a:rPr lang="en-US" dirty="0"/>
              <a:t> </a:t>
            </a:r>
            <a:r>
              <a:rPr lang="en-US" dirty="0" err="1"/>
              <a:t>korištenjem</a:t>
            </a:r>
            <a:r>
              <a:rPr lang="en-US" dirty="0"/>
              <a:t> </a:t>
            </a:r>
            <a:r>
              <a:rPr lang="en-US" dirty="0" err="1"/>
              <a:t>izdvojenih</a:t>
            </a:r>
            <a:r>
              <a:rPr lang="en-US" dirty="0"/>
              <a:t> </a:t>
            </a:r>
            <a:r>
              <a:rPr lang="en-US" dirty="0" err="1"/>
              <a:t>značajki</a:t>
            </a:r>
            <a:endParaRPr lang="en-US" dirty="0"/>
          </a:p>
          <a:p>
            <a:pPr algn="l"/>
            <a:r>
              <a:rPr lang="en-US" dirty="0" err="1"/>
              <a:t>Evaluacija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MFCC ZNAČAJKA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MFCC </a:t>
            </a:r>
            <a:r>
              <a:rPr lang="en-US" dirty="0" err="1"/>
              <a:t>značajke</a:t>
            </a:r>
            <a:r>
              <a:rPr lang="en-US" dirty="0"/>
              <a:t>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GB" dirty="0"/>
              <a:t>MFCC je </a:t>
            </a:r>
            <a:r>
              <a:rPr lang="en-GB" dirty="0" err="1"/>
              <a:t>tehnika</a:t>
            </a:r>
            <a:r>
              <a:rPr lang="en-GB" dirty="0"/>
              <a:t> </a:t>
            </a:r>
            <a:r>
              <a:rPr lang="en-GB" dirty="0" err="1"/>
              <a:t>koja</a:t>
            </a:r>
            <a:r>
              <a:rPr lang="en-GB" dirty="0"/>
              <a:t> se </a:t>
            </a:r>
            <a:r>
              <a:rPr lang="en-GB" dirty="0" err="1"/>
              <a:t>koristi</a:t>
            </a:r>
            <a:r>
              <a:rPr lang="en-GB" dirty="0"/>
              <a:t> za </a:t>
            </a:r>
            <a:r>
              <a:rPr lang="en-GB" dirty="0" err="1"/>
              <a:t>analizu</a:t>
            </a:r>
            <a:r>
              <a:rPr lang="en-GB" dirty="0"/>
              <a:t> </a:t>
            </a:r>
            <a:r>
              <a:rPr lang="en-GB" dirty="0" err="1"/>
              <a:t>zvučnih</a:t>
            </a:r>
            <a:r>
              <a:rPr lang="en-GB" dirty="0"/>
              <a:t> </a:t>
            </a:r>
            <a:r>
              <a:rPr lang="en-GB" dirty="0" err="1"/>
              <a:t>signala</a:t>
            </a:r>
            <a:r>
              <a:rPr lang="en-GB" dirty="0"/>
              <a:t>, </a:t>
            </a:r>
            <a:r>
              <a:rPr lang="en-GB" dirty="0" err="1"/>
              <a:t>posebno</a:t>
            </a:r>
            <a:r>
              <a:rPr lang="en-GB" dirty="0"/>
              <a:t> u </a:t>
            </a:r>
            <a:r>
              <a:rPr lang="en-GB" dirty="0" err="1"/>
              <a:t>prepoznavanju</a:t>
            </a:r>
            <a:r>
              <a:rPr lang="en-GB" dirty="0"/>
              <a:t> </a:t>
            </a:r>
            <a:r>
              <a:rPr lang="en-GB" dirty="0" err="1"/>
              <a:t>govora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zvukova</a:t>
            </a:r>
            <a:r>
              <a:rPr lang="en-GB" dirty="0"/>
              <a:t>.</a:t>
            </a:r>
          </a:p>
          <a:p>
            <a:pPr algn="l"/>
            <a:r>
              <a:rPr lang="en-GB" dirty="0" err="1"/>
              <a:t>Omogućuje</a:t>
            </a:r>
            <a:r>
              <a:rPr lang="en-GB" dirty="0"/>
              <a:t> </a:t>
            </a:r>
            <a:r>
              <a:rPr lang="en-GB" dirty="0" err="1"/>
              <a:t>izdvajanje</a:t>
            </a:r>
            <a:r>
              <a:rPr lang="en-GB" dirty="0"/>
              <a:t> </a:t>
            </a:r>
            <a:r>
              <a:rPr lang="en-GB" dirty="0" err="1"/>
              <a:t>ključnih</a:t>
            </a:r>
            <a:r>
              <a:rPr lang="en-GB" dirty="0"/>
              <a:t> </a:t>
            </a:r>
            <a:r>
              <a:rPr lang="en-GB" dirty="0" err="1"/>
              <a:t>informacija</a:t>
            </a:r>
            <a:r>
              <a:rPr lang="en-GB" dirty="0"/>
              <a:t> o </a:t>
            </a:r>
            <a:r>
              <a:rPr lang="en-GB" dirty="0" err="1"/>
              <a:t>frekvencijama</a:t>
            </a:r>
            <a:r>
              <a:rPr lang="en-GB" dirty="0"/>
              <a:t> </a:t>
            </a:r>
            <a:r>
              <a:rPr lang="en-GB" dirty="0" err="1"/>
              <a:t>zvuka</a:t>
            </a:r>
            <a:r>
              <a:rPr lang="en-GB" dirty="0"/>
              <a:t>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Primjer</a:t>
            </a:r>
            <a:r>
              <a:rPr lang="en-US" dirty="0"/>
              <a:t> MFCC za </a:t>
            </a:r>
            <a:r>
              <a:rPr lang="en-US" dirty="0" err="1"/>
              <a:t>slovo</a:t>
            </a:r>
            <a:r>
              <a:rPr lang="en-US" dirty="0"/>
              <a:t> D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ACFBC14-AA7A-4879-A6B2-FDD7ED65076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699" y="2127914"/>
            <a:ext cx="4175125" cy="2783417"/>
          </a:xfrm>
        </p:spPr>
      </p:pic>
    </p:spTree>
    <p:extLst>
      <p:ext uri="{BB962C8B-B14F-4D97-AF65-F5344CB8AC3E}">
        <p14:creationId xmlns:p14="http://schemas.microsoft.com/office/powerpoint/2010/main" val="830446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REZULTATI MODELA- MATRICA KONFUZIJE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✅ </a:t>
            </a:r>
            <a:r>
              <a:rPr lang="en-GB" dirty="0" err="1"/>
              <a:t>Matrica</a:t>
            </a:r>
            <a:r>
              <a:rPr lang="en-GB" dirty="0"/>
              <a:t> </a:t>
            </a:r>
            <a:r>
              <a:rPr lang="en-GB" dirty="0" err="1"/>
              <a:t>konfuzije</a:t>
            </a:r>
            <a:r>
              <a:rPr lang="en-GB" dirty="0"/>
              <a:t> </a:t>
            </a:r>
            <a:r>
              <a:rPr lang="en-GB" dirty="0" err="1"/>
              <a:t>prikazuje</a:t>
            </a:r>
            <a:r>
              <a:rPr lang="en-GB" dirty="0"/>
              <a:t> </a:t>
            </a:r>
            <a:r>
              <a:rPr lang="en-GB" dirty="0" err="1"/>
              <a:t>koliko</a:t>
            </a:r>
            <a:r>
              <a:rPr lang="en-GB" dirty="0"/>
              <a:t> je puta model </a:t>
            </a:r>
            <a:r>
              <a:rPr lang="en-GB" dirty="0" err="1"/>
              <a:t>točno</a:t>
            </a:r>
            <a:r>
              <a:rPr lang="en-GB" dirty="0"/>
              <a:t> </a:t>
            </a:r>
            <a:r>
              <a:rPr lang="en-GB" dirty="0" err="1"/>
              <a:t>ili</a:t>
            </a:r>
            <a:r>
              <a:rPr lang="en-GB" dirty="0"/>
              <a:t> </a:t>
            </a:r>
            <a:r>
              <a:rPr lang="en-GB" dirty="0" err="1"/>
              <a:t>pogrešno</a:t>
            </a:r>
            <a:r>
              <a:rPr lang="en-GB" dirty="0"/>
              <a:t> </a:t>
            </a:r>
            <a:r>
              <a:rPr lang="en-GB" dirty="0" err="1"/>
              <a:t>klasificirao</a:t>
            </a:r>
            <a:r>
              <a:rPr lang="en-GB" dirty="0"/>
              <a:t> </a:t>
            </a:r>
            <a:r>
              <a:rPr lang="en-GB" dirty="0" err="1"/>
              <a:t>određene</a:t>
            </a:r>
            <a:r>
              <a:rPr lang="en-GB" dirty="0"/>
              <a:t> </a:t>
            </a:r>
            <a:r>
              <a:rPr lang="en-GB" dirty="0" err="1"/>
              <a:t>tipke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✅ </a:t>
            </a:r>
            <a:r>
              <a:rPr lang="en-GB" dirty="0" err="1"/>
              <a:t>Dijagonalni</a:t>
            </a:r>
            <a:r>
              <a:rPr lang="en-GB" dirty="0"/>
              <a:t> </a:t>
            </a:r>
            <a:r>
              <a:rPr lang="en-GB" dirty="0" err="1"/>
              <a:t>elementi</a:t>
            </a:r>
            <a:r>
              <a:rPr lang="en-GB" dirty="0"/>
              <a:t> </a:t>
            </a:r>
            <a:r>
              <a:rPr lang="en-GB" dirty="0" err="1"/>
              <a:t>prikazuju</a:t>
            </a:r>
            <a:r>
              <a:rPr lang="en-GB" dirty="0"/>
              <a:t> </a:t>
            </a:r>
            <a:r>
              <a:rPr lang="en-GB" dirty="0" err="1"/>
              <a:t>točne</a:t>
            </a:r>
            <a:r>
              <a:rPr lang="en-GB" dirty="0"/>
              <a:t> </a:t>
            </a:r>
            <a:r>
              <a:rPr lang="en-GB" dirty="0" err="1"/>
              <a:t>predikcije</a:t>
            </a:r>
            <a:r>
              <a:rPr lang="en-GB" dirty="0"/>
              <a:t>, </a:t>
            </a:r>
            <a:r>
              <a:rPr lang="en-GB" dirty="0" err="1"/>
              <a:t>dok</a:t>
            </a:r>
            <a:r>
              <a:rPr lang="en-GB" dirty="0"/>
              <a:t> </a:t>
            </a:r>
            <a:r>
              <a:rPr lang="en-GB" dirty="0" err="1"/>
              <a:t>ostali</a:t>
            </a:r>
            <a:r>
              <a:rPr lang="en-GB" dirty="0"/>
              <a:t> </a:t>
            </a:r>
            <a:r>
              <a:rPr lang="en-GB" dirty="0" err="1"/>
              <a:t>elementi</a:t>
            </a:r>
            <a:r>
              <a:rPr lang="en-GB" dirty="0"/>
              <a:t> </a:t>
            </a:r>
            <a:r>
              <a:rPr lang="en-GB" dirty="0" err="1"/>
              <a:t>prikazuju</a:t>
            </a:r>
            <a:r>
              <a:rPr lang="en-GB" dirty="0"/>
              <a:t> </a:t>
            </a:r>
            <a:r>
              <a:rPr lang="en-GB" dirty="0" err="1"/>
              <a:t>greške</a:t>
            </a:r>
            <a:r>
              <a:rPr lang="en-GB" dirty="0"/>
              <a:t> </a:t>
            </a:r>
            <a:r>
              <a:rPr lang="en-GB" dirty="0" err="1"/>
              <a:t>modela</a:t>
            </a:r>
            <a:r>
              <a:rPr lang="en-GB" dirty="0"/>
              <a:t>. </a:t>
            </a:r>
            <a:r>
              <a:rPr lang="en-GB" dirty="0" err="1"/>
              <a:t>Dijagonalni</a:t>
            </a:r>
            <a:r>
              <a:rPr lang="en-GB" dirty="0"/>
              <a:t> </a:t>
            </a:r>
            <a:r>
              <a:rPr lang="en-GB" dirty="0" err="1"/>
              <a:t>elementi</a:t>
            </a:r>
            <a:r>
              <a:rPr lang="en-GB" dirty="0"/>
              <a:t> </a:t>
            </a:r>
            <a:r>
              <a:rPr lang="en-GB" dirty="0" err="1"/>
              <a:t>prikazuju</a:t>
            </a:r>
            <a:r>
              <a:rPr lang="en-GB" dirty="0"/>
              <a:t> </a:t>
            </a:r>
            <a:r>
              <a:rPr lang="en-GB" dirty="0" err="1"/>
              <a:t>točne</a:t>
            </a:r>
            <a:r>
              <a:rPr lang="en-GB" dirty="0"/>
              <a:t> </a:t>
            </a:r>
            <a:r>
              <a:rPr lang="en-GB" dirty="0" err="1"/>
              <a:t>predikcije</a:t>
            </a:r>
            <a:r>
              <a:rPr lang="en-GB" dirty="0"/>
              <a:t>, </a:t>
            </a:r>
            <a:r>
              <a:rPr lang="en-GB" dirty="0" err="1"/>
              <a:t>dok</a:t>
            </a:r>
            <a:r>
              <a:rPr lang="en-GB" dirty="0"/>
              <a:t> </a:t>
            </a:r>
            <a:r>
              <a:rPr lang="en-GB" dirty="0" err="1"/>
              <a:t>ostali</a:t>
            </a:r>
            <a:r>
              <a:rPr lang="en-GB" dirty="0"/>
              <a:t> </a:t>
            </a:r>
            <a:r>
              <a:rPr lang="en-GB" dirty="0" err="1"/>
              <a:t>elementi</a:t>
            </a:r>
            <a:r>
              <a:rPr lang="en-GB" dirty="0"/>
              <a:t> </a:t>
            </a:r>
            <a:r>
              <a:rPr lang="en-GB" dirty="0" err="1"/>
              <a:t>prikazuju</a:t>
            </a:r>
            <a:r>
              <a:rPr lang="en-GB" dirty="0"/>
              <a:t> </a:t>
            </a:r>
            <a:r>
              <a:rPr lang="en-GB" dirty="0" err="1"/>
              <a:t>greške</a:t>
            </a:r>
            <a:r>
              <a:rPr lang="en-GB" dirty="0"/>
              <a:t> </a:t>
            </a:r>
            <a:r>
              <a:rPr lang="en-GB" dirty="0" err="1"/>
              <a:t>modela</a:t>
            </a:r>
            <a:r>
              <a:rPr lang="en-GB" dirty="0"/>
              <a:t>.</a:t>
            </a: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199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REZULTATI MODELA- MATRICA KONFUZIJE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en-GB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D4B804-172F-49E3-9A24-70BCBEBFF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768" y="1268361"/>
            <a:ext cx="6304935" cy="387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925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ZAKLJUČAK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ŠTO SMO POSTIGLI?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GB" dirty="0"/>
              <a:t>✅ </a:t>
            </a:r>
            <a:r>
              <a:rPr lang="en-GB" dirty="0" err="1"/>
              <a:t>Razvili</a:t>
            </a:r>
            <a:r>
              <a:rPr lang="en-GB" dirty="0"/>
              <a:t> </a:t>
            </a:r>
            <a:r>
              <a:rPr lang="en-GB" dirty="0" err="1"/>
              <a:t>smo</a:t>
            </a:r>
            <a:r>
              <a:rPr lang="en-GB" dirty="0"/>
              <a:t> </a:t>
            </a:r>
            <a:r>
              <a:rPr lang="en-GB" dirty="0" err="1"/>
              <a:t>sustav</a:t>
            </a:r>
            <a:r>
              <a:rPr lang="en-GB" dirty="0"/>
              <a:t> </a:t>
            </a:r>
            <a:r>
              <a:rPr lang="en-GB" dirty="0" err="1"/>
              <a:t>koji</a:t>
            </a:r>
            <a:r>
              <a:rPr lang="en-GB" dirty="0"/>
              <a:t> </a:t>
            </a:r>
            <a:r>
              <a:rPr lang="en-GB" dirty="0" err="1"/>
              <a:t>može</a:t>
            </a:r>
            <a:r>
              <a:rPr lang="en-GB" dirty="0"/>
              <a:t> </a:t>
            </a:r>
            <a:r>
              <a:rPr lang="en-GB" dirty="0" err="1"/>
              <a:t>prepoznati</a:t>
            </a:r>
            <a:r>
              <a:rPr lang="en-GB" dirty="0"/>
              <a:t> </a:t>
            </a:r>
            <a:r>
              <a:rPr lang="en-GB" dirty="0" err="1"/>
              <a:t>tipke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temelju</a:t>
            </a:r>
            <a:r>
              <a:rPr lang="en-GB" dirty="0"/>
              <a:t> </a:t>
            </a:r>
            <a:r>
              <a:rPr lang="en-GB" dirty="0" err="1"/>
              <a:t>zvuka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✅ </a:t>
            </a:r>
            <a:r>
              <a:rPr lang="en-GB" dirty="0" err="1"/>
              <a:t>Pokazali</a:t>
            </a:r>
            <a:r>
              <a:rPr lang="en-GB" dirty="0"/>
              <a:t> </a:t>
            </a:r>
            <a:r>
              <a:rPr lang="en-GB" dirty="0" err="1"/>
              <a:t>smo</a:t>
            </a:r>
            <a:r>
              <a:rPr lang="en-GB" dirty="0"/>
              <a:t> da MFCC </a:t>
            </a:r>
            <a:r>
              <a:rPr lang="en-GB" dirty="0" err="1"/>
              <a:t>značajke</a:t>
            </a:r>
            <a:r>
              <a:rPr lang="en-GB" dirty="0"/>
              <a:t> dobro </a:t>
            </a:r>
            <a:r>
              <a:rPr lang="en-GB" dirty="0" err="1"/>
              <a:t>opisuju</a:t>
            </a:r>
            <a:r>
              <a:rPr lang="en-GB" dirty="0"/>
              <a:t> </a:t>
            </a:r>
            <a:r>
              <a:rPr lang="en-GB" dirty="0" err="1"/>
              <a:t>zvučne</a:t>
            </a:r>
            <a:r>
              <a:rPr lang="en-GB" dirty="0"/>
              <a:t> </a:t>
            </a:r>
            <a:r>
              <a:rPr lang="en-GB" dirty="0" err="1"/>
              <a:t>karakteristike</a:t>
            </a:r>
            <a:r>
              <a:rPr lang="en-GB" dirty="0"/>
              <a:t> </a:t>
            </a:r>
            <a:r>
              <a:rPr lang="en-GB" dirty="0" err="1"/>
              <a:t>tipki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✅ Model </a:t>
            </a:r>
            <a:r>
              <a:rPr lang="en-GB" dirty="0" err="1"/>
              <a:t>postiže</a:t>
            </a:r>
            <a:r>
              <a:rPr lang="en-GB" dirty="0"/>
              <a:t> </a:t>
            </a:r>
            <a:r>
              <a:rPr lang="en-GB" dirty="0" err="1"/>
              <a:t>relativno</a:t>
            </a:r>
            <a:r>
              <a:rPr lang="en-GB" dirty="0"/>
              <a:t> </a:t>
            </a:r>
            <a:r>
              <a:rPr lang="en-GB" dirty="0" err="1"/>
              <a:t>visoku</a:t>
            </a:r>
            <a:r>
              <a:rPr lang="en-GB" dirty="0"/>
              <a:t> </a:t>
            </a:r>
            <a:r>
              <a:rPr lang="en-GB" dirty="0" err="1"/>
              <a:t>točnost</a:t>
            </a:r>
            <a:r>
              <a:rPr lang="en-GB" dirty="0"/>
              <a:t>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GLAVNI IZAZOVI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GB" dirty="0"/>
              <a:t>⚠️ </a:t>
            </a:r>
            <a:r>
              <a:rPr lang="en-GB" dirty="0" err="1"/>
              <a:t>Neke</a:t>
            </a:r>
            <a:r>
              <a:rPr lang="en-GB" dirty="0"/>
              <a:t> </a:t>
            </a:r>
            <a:r>
              <a:rPr lang="en-GB" dirty="0" err="1"/>
              <a:t>tipke</a:t>
            </a:r>
            <a:r>
              <a:rPr lang="en-GB" dirty="0"/>
              <a:t> </a:t>
            </a:r>
            <a:r>
              <a:rPr lang="en-GB" dirty="0" err="1"/>
              <a:t>imaju</a:t>
            </a:r>
            <a:r>
              <a:rPr lang="en-GB" dirty="0"/>
              <a:t> </a:t>
            </a:r>
            <a:r>
              <a:rPr lang="en-GB" dirty="0" err="1"/>
              <a:t>slične</a:t>
            </a:r>
            <a:r>
              <a:rPr lang="en-GB" dirty="0"/>
              <a:t> </a:t>
            </a:r>
            <a:r>
              <a:rPr lang="en-GB" dirty="0" err="1"/>
              <a:t>zvučne</a:t>
            </a:r>
            <a:r>
              <a:rPr lang="en-GB" dirty="0"/>
              <a:t> </a:t>
            </a:r>
            <a:r>
              <a:rPr lang="en-GB" dirty="0" err="1"/>
              <a:t>karakteristike</a:t>
            </a:r>
            <a:r>
              <a:rPr lang="en-GB" dirty="0"/>
              <a:t>, </a:t>
            </a:r>
            <a:r>
              <a:rPr lang="en-GB" dirty="0" err="1"/>
              <a:t>što</a:t>
            </a:r>
            <a:r>
              <a:rPr lang="en-GB" dirty="0"/>
              <a:t> </a:t>
            </a:r>
            <a:r>
              <a:rPr lang="en-GB" dirty="0" err="1"/>
              <a:t>može</a:t>
            </a:r>
            <a:r>
              <a:rPr lang="en-GB" dirty="0"/>
              <a:t> </a:t>
            </a:r>
            <a:r>
              <a:rPr lang="en-GB" dirty="0" err="1"/>
              <a:t>uzrokovati</a:t>
            </a:r>
            <a:r>
              <a:rPr lang="en-GB" dirty="0"/>
              <a:t> </a:t>
            </a:r>
            <a:r>
              <a:rPr lang="en-GB" dirty="0" err="1"/>
              <a:t>greške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⚠️ </a:t>
            </a:r>
            <a:r>
              <a:rPr lang="en-GB" dirty="0" err="1"/>
              <a:t>Kvaliteta</a:t>
            </a:r>
            <a:r>
              <a:rPr lang="en-GB" dirty="0"/>
              <a:t> </a:t>
            </a:r>
            <a:r>
              <a:rPr lang="en-GB" dirty="0" err="1"/>
              <a:t>prepoznavanja</a:t>
            </a:r>
            <a:r>
              <a:rPr lang="en-GB" dirty="0"/>
              <a:t> </a:t>
            </a:r>
            <a:r>
              <a:rPr lang="en-GB" dirty="0" err="1"/>
              <a:t>može</a:t>
            </a:r>
            <a:r>
              <a:rPr lang="en-GB" dirty="0"/>
              <a:t> </a:t>
            </a:r>
            <a:r>
              <a:rPr lang="en-GB" dirty="0" err="1"/>
              <a:t>ovisiti</a:t>
            </a:r>
            <a:r>
              <a:rPr lang="en-GB" dirty="0"/>
              <a:t> o </a:t>
            </a:r>
            <a:r>
              <a:rPr lang="en-GB" dirty="0" err="1"/>
              <a:t>okolišu</a:t>
            </a:r>
            <a:r>
              <a:rPr lang="en-GB" dirty="0"/>
              <a:t> (</a:t>
            </a:r>
            <a:r>
              <a:rPr lang="en-GB" dirty="0" err="1"/>
              <a:t>pozadinska</a:t>
            </a:r>
            <a:r>
              <a:rPr lang="en-GB" dirty="0"/>
              <a:t> </a:t>
            </a:r>
            <a:r>
              <a:rPr lang="en-GB" dirty="0" err="1"/>
              <a:t>buka</a:t>
            </a:r>
            <a:r>
              <a:rPr lang="en-GB" dirty="0"/>
              <a:t>, </a:t>
            </a:r>
            <a:r>
              <a:rPr lang="en-GB" dirty="0" err="1"/>
              <a:t>različite</a:t>
            </a:r>
            <a:r>
              <a:rPr lang="en-GB" dirty="0"/>
              <a:t> </a:t>
            </a:r>
            <a:r>
              <a:rPr lang="en-GB" dirty="0" err="1"/>
              <a:t>tipkovnice</a:t>
            </a:r>
            <a:r>
              <a:rPr lang="en-GB" dirty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209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71699" y="2106750"/>
            <a:ext cx="6751073" cy="725349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HVALA NA PAŽNJI!</a:t>
            </a:r>
            <a:r>
              <a:rPr lang="en-GB" sz="5400" dirty="0"/>
              <a:t> 😊</a:t>
            </a:r>
            <a:r>
              <a:rPr lang="en-US" sz="5400" dirty="0"/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07569" y="2228849"/>
            <a:ext cx="4050506" cy="9001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759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</Words>
  <Application>Microsoft Office PowerPoint</Application>
  <PresentationFormat>On-screen Show (16:9)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ANALIZA PREPOZNAVANJA TIPKI NA MEH. TIPKOVNICI</vt:lpstr>
      <vt:lpstr>CILJ PROJEKTA</vt:lpstr>
      <vt:lpstr>Što sam pokušao postići?</vt:lpstr>
      <vt:lpstr>METODOLOGIJA</vt:lpstr>
      <vt:lpstr>MFCC ZNAČAJKA</vt:lpstr>
      <vt:lpstr>REZULTATI MODELA- MATRICA KONFUZIJE</vt:lpstr>
      <vt:lpstr>REZULTATI MODELA- MATRICA KONFUZIJE</vt:lpstr>
      <vt:lpstr>ZAKLJUČAK</vt:lpstr>
      <vt:lpstr>HVALA NA PAŽNJI! 😊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2025-02-20T15:07:26Z</dcterms:modified>
</cp:coreProperties>
</file>