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1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9180-F294-64F7-60B5-46C5B568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D6110-7140-5F35-459A-3EC3A1D5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0823-783C-EA43-8D7F-F2672957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EAAE-084F-2199-30A7-24E2EF04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93E4-3D50-DAAB-4989-7D0795F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11DC-194F-CC40-A7B9-C6FF35AA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3CAFB-57A5-95B0-C363-1D62AFBDB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FDE6-B995-5C98-16E1-6BB09BA0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7BA0-EB91-6929-ECD9-B927DFD5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18208-EE0F-0182-89FB-1273316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E9112-E83A-D4F6-9E10-5CAE91F7E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11BBF-8701-9AD2-9B58-1FC10ABCE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8B9AF-DEA5-536A-DAD8-E5D8DF9F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DABC-C0C4-EDE0-8A68-9AE2C6D5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E785-55BA-F2DB-3DFE-A6B73774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EC0B-B6A1-02AC-78A0-42DBEFB8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2C6E-1E13-FB09-82AE-C5FEB32D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12EA-5C61-CFD5-8AC8-C841352D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50F4-E555-2B02-D1FB-878AEED5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01865-81FD-12CA-1E32-3ACAF831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9D6A-25D4-2A2F-AE80-90440232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42D7D-AC97-871F-C0CF-3DD02115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02CE-7F5A-A8D1-A7F8-A651C19C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D6D3-59D2-925E-1852-EF9375AE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332D-E993-331B-FEED-C8F69F71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2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11E6-D05C-2694-E4F7-24D0468B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3E4A-85B5-2234-67A9-D3978F159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10BE5-E5C9-DE3F-B074-8527F8A8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E45AA-379C-CEC2-D970-4EC0FC99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4BE4-EFDA-45F5-48B7-CA08C881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B73B-6D78-5D2C-DEE9-FE7DE0CE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BD86-3EBE-F1CF-B578-9900BAE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9069-25D7-225C-AE45-0E4ED922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14683-D339-09B0-6F29-1560960AC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1B410-FD0D-6B61-1F56-E83FC3DE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F422-E275-88D9-0645-3DEBA1FEE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7FF3D-C3AB-D67E-C663-F5898233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82D65-2C39-D0E4-87DA-7C9A074A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A1480-E80E-6FEC-288C-444C5BEA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9BF-24BD-9648-ABAF-E087965E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04B8C-612E-0081-A5D7-07C91DAE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157A1-1554-FB53-489D-3197E900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66574-CB16-0B53-C653-CC6B4EBB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19898-18F8-B251-CEC7-B51B7DD5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BB6B-7647-4448-1C3A-55FC9F13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AC4D6-A332-E621-2387-DE32CB7E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A1E-8FC3-1182-F9AE-A8B7576E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C55B-8212-4656-3E78-9B564A82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4E5A0-3A5D-363C-93EE-61643F5AB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69D41-A536-2662-C136-07B93C36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0292-6C40-DA05-E30A-6F4F816B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2D0F6-D26D-23B0-6415-156C580E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6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C901-C2C8-C4BF-AA90-4B5E9119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D99DB-E6E6-9473-F39F-E7A84AE08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4CF08-2157-9A18-03C3-9F59B601A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920C-1DBC-7E3D-506F-67D884B5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2BF2-F59D-9243-BFCF-47BA1A94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DE7C7-EE19-3222-1BA1-2A9D9E8A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6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1490B-50C1-91CE-27C6-0BD401EB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ADA7-3542-FA0E-CC06-0C4E6356A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9E6D-928A-2871-79D8-0E802909D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C1BF-47DF-478F-A895-BEAEADCD298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9685-C88A-6F83-4E8C-D8AE3F909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B5CD-5AA5-BFD7-F5C9-0858C5C1B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F0D9-3A5D-4207-9654-392F4F8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57BD-6A41-AAF4-7AD9-DE2777F42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 err="1"/>
              <a:t>GroupMatch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453A9-4A71-BAF4-67C6-F7A47D0FF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921">
            <a:off x="5072723" y="988704"/>
            <a:ext cx="2046554" cy="1625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6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E85F-800C-C17D-DF0C-3678D5C8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8696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sr-Cyrl-RS" dirty="0" smtClean="0"/>
              <a:t>Тржиште </a:t>
            </a:r>
            <a:r>
              <a:rPr lang="sr-Cyrl-RS" dirty="0"/>
              <a:t>и значај апликације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939E-31C5-A372-D2C6-E4E84220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3642"/>
            <a:ext cx="10515600" cy="4351338"/>
          </a:xfrm>
        </p:spPr>
        <p:txBody>
          <a:bodyPr/>
          <a:lstStyle/>
          <a:p>
            <a:r>
              <a:rPr lang="sr-Cyrl-RS" dirty="0"/>
              <a:t>Приказ препорука филмова, ресторана и догађаја</a:t>
            </a:r>
          </a:p>
          <a:p>
            <a:r>
              <a:rPr lang="sr-Cyrl-RS" dirty="0"/>
              <a:t>Иновативан и интерактиван начин за договор</a:t>
            </a:r>
          </a:p>
          <a:p>
            <a:r>
              <a:rPr lang="sr-Cyrl-RS" dirty="0"/>
              <a:t>Решавање проблема неодлучности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4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1467-09A0-4038-878E-4C4D5EE2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SWOT </a:t>
            </a:r>
            <a:r>
              <a:rPr lang="sr-Cyrl-RS" dirty="0"/>
              <a:t>анализа пројекта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9B1B-86CB-4443-D9CC-597E4FBC115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Cyrl-RS" dirty="0"/>
              <a:t>Обједињавање више услуга, лака скалабилност</a:t>
            </a:r>
          </a:p>
          <a:p>
            <a:r>
              <a:rPr lang="sr-Cyrl-RS" dirty="0"/>
              <a:t>Недостатак претходног искуства у оваквој сфери, недостатак поверења у сам избор апликације</a:t>
            </a:r>
          </a:p>
          <a:p>
            <a:r>
              <a:rPr lang="sr-Cyrl-RS" dirty="0"/>
              <a:t>Склапање партнерстава са компанијама корисницима</a:t>
            </a:r>
          </a:p>
          <a:p>
            <a:r>
              <a:rPr lang="sr-Cyrl-RS" dirty="0"/>
              <a:t>Улазак на ново тржиште, лако развиће конкуренције, неажурни подаци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4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F49E-2055-1FFC-8734-C2008569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7379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sr-Cyrl-RS" dirty="0" smtClean="0"/>
              <a:t>Промотивне </a:t>
            </a:r>
            <a:r>
              <a:rPr lang="sr-Cyrl-RS" dirty="0"/>
              <a:t>активности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66B3EF-601F-6118-CA2C-2FE76B41C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425460"/>
              </p:ext>
            </p:extLst>
          </p:nvPr>
        </p:nvGraphicFramePr>
        <p:xfrm>
          <a:off x="838200" y="2652476"/>
          <a:ext cx="1051559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2848306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298566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30599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Cyrl-RS" dirty="0"/>
                        <a:t>Назив активности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/>
                        <a:t>Период спровођења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/>
                        <a:t>Буџет за активност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dirty="0"/>
                        <a:t>Рекламирање на друштвеним мрежама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/>
                        <a:t>Од ~1-2 месеца пре завршетка пројекта па током целог животног века објављене апликације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7,000.00€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6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dirty="0"/>
                        <a:t>Промоције и попусти у оквиру апликације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/>
                        <a:t>~1-2 месеца по објављивању пројекта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5,000.00€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5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dirty="0"/>
                        <a:t>Колаборација са </a:t>
                      </a:r>
                      <a:r>
                        <a:rPr lang="en-US" dirty="0"/>
                        <a:t>“influencer”-</a:t>
                      </a:r>
                      <a:r>
                        <a:rPr lang="sr-Cyrl-RS" dirty="0"/>
                        <a:t>има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/>
                        <a:t>Као и прва активност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5,000.00</a:t>
                      </a:r>
                      <a:r>
                        <a:rPr lang="en-US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9594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FECF-78B3-2D84-8911-646A7660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72628"/>
          </a:xfrm>
        </p:spPr>
        <p:txBody>
          <a:bodyPr/>
          <a:lstStyle/>
          <a:p>
            <a:r>
              <a:rPr lang="sr-Cyrl-RS" dirty="0"/>
              <a:t>Очекивани резултати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0696-EA7B-42C5-A1A8-BA1C6AEF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910"/>
            <a:ext cx="10515600" cy="3806690"/>
          </a:xfrm>
        </p:spPr>
        <p:txBody>
          <a:bodyPr/>
          <a:lstStyle/>
          <a:p>
            <a:r>
              <a:rPr lang="sr-Cyrl-RS" dirty="0"/>
              <a:t>Бесплатна апликација – веће интересовање корисника</a:t>
            </a:r>
          </a:p>
          <a:p>
            <a:r>
              <a:rPr lang="sr-Cyrl-RS" dirty="0"/>
              <a:t>Апликација је </a:t>
            </a:r>
            <a:r>
              <a:rPr lang="sr-Cyrl-RS" dirty="0" err="1"/>
              <a:t>самоодржива</a:t>
            </a:r>
            <a:endParaRPr lang="sr-Cyrl-RS" dirty="0"/>
          </a:p>
          <a:p>
            <a:r>
              <a:rPr lang="sr-Cyrl-RS" dirty="0"/>
              <a:t>Прављење сопствене базе података</a:t>
            </a:r>
          </a:p>
          <a:p>
            <a:r>
              <a:rPr lang="sr-Cyrl-RS" dirty="0"/>
              <a:t>Склапање партнерстава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9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979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r-Cyrl-RS" sz="5400" dirty="0" smtClean="0"/>
              <a:t>Крај презентације.</a:t>
            </a:r>
            <a:br>
              <a:rPr lang="sr-Cyrl-RS" sz="5400" dirty="0" smtClean="0"/>
            </a:br>
            <a:r>
              <a:rPr lang="sr-Cyrl-RS" sz="5400" dirty="0" smtClean="0"/>
              <a:t>Хвала на пажњи!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921">
            <a:off x="5072723" y="1071001"/>
            <a:ext cx="2046554" cy="16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3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GroupMatch</vt:lpstr>
      <vt:lpstr> Тржиште и значај апликације</vt:lpstr>
      <vt:lpstr>   SWOT анализа пројекта</vt:lpstr>
      <vt:lpstr> Промотивне активности</vt:lpstr>
      <vt:lpstr>Очекивани резултати</vt:lpstr>
      <vt:lpstr>Крај презентације. 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GroupMatch</dc:title>
  <dc:creator>Манојло Пековић</dc:creator>
  <cp:lastModifiedBy>Milan Manojlovic</cp:lastModifiedBy>
  <cp:revision>8</cp:revision>
  <dcterms:created xsi:type="dcterms:W3CDTF">2022-06-25T10:09:43Z</dcterms:created>
  <dcterms:modified xsi:type="dcterms:W3CDTF">2022-07-03T15:15:13Z</dcterms:modified>
</cp:coreProperties>
</file>