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3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7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8FF4-46A1-4AFC-A36C-A464A87843BF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5C29-D876-46BE-AA4A-6CD3F5F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938" y="2398502"/>
            <a:ext cx="9144001" cy="1275721"/>
          </a:xfrm>
        </p:spPr>
        <p:txBody>
          <a:bodyPr/>
          <a:lstStyle/>
          <a:p>
            <a:r>
              <a:rPr lang="en-US" dirty="0" err="1" smtClean="0"/>
              <a:t>GroupMatch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7039" y="359802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sr-Cyrl-RS" dirty="0"/>
              <a:t>Чланови тима:</a:t>
            </a:r>
            <a:endParaRPr lang="en-US" dirty="0"/>
          </a:p>
          <a:p>
            <a:pPr algn="l"/>
            <a:r>
              <a:rPr lang="sr-Cyrl-RS" u="sng" dirty="0" smtClean="0"/>
              <a:t>Миљан </a:t>
            </a:r>
            <a:r>
              <a:rPr lang="sr-Cyrl-RS" u="sng" dirty="0"/>
              <a:t>Петковић </a:t>
            </a:r>
            <a:r>
              <a:rPr lang="sr-Latn-RS" u="sng" dirty="0"/>
              <a:t>pm190386@student.etf.bg.ac.rs</a:t>
            </a:r>
            <a:endParaRPr lang="en-US" dirty="0"/>
          </a:p>
          <a:p>
            <a:pPr algn="l"/>
            <a:r>
              <a:rPr lang="sr-Cyrl-RS" dirty="0" smtClean="0"/>
              <a:t>Милан </a:t>
            </a:r>
            <a:r>
              <a:rPr lang="sr-Cyrl-RS" dirty="0"/>
              <a:t>Манојловић </a:t>
            </a:r>
            <a:r>
              <a:rPr lang="sr-Latn-RS" dirty="0"/>
              <a:t>mm190163@student.etf.bg.ac.rs</a:t>
            </a:r>
            <a:endParaRPr lang="en-US" dirty="0"/>
          </a:p>
          <a:p>
            <a:pPr algn="l"/>
            <a:r>
              <a:rPr lang="sr-Cyrl-RS" dirty="0"/>
              <a:t>Манојло Пековић </a:t>
            </a:r>
            <a:r>
              <a:rPr lang="sr-Latn-RS" dirty="0"/>
              <a:t>pm190504@student.etf.bg.ac.rs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sr-Cyrl-RS" dirty="0" smtClean="0"/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921">
            <a:off x="5072723" y="1071001"/>
            <a:ext cx="2046554" cy="16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365125"/>
            <a:ext cx="10020300" cy="1120775"/>
          </a:xfrm>
        </p:spPr>
        <p:txBody>
          <a:bodyPr/>
          <a:lstStyle/>
          <a:p>
            <a:pPr algn="ctr"/>
            <a:r>
              <a:rPr lang="sr-Cyrl-RS" dirty="0" smtClean="0"/>
              <a:t>Да ли сте икада искусили?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343025"/>
            <a:ext cx="10820400" cy="2124075"/>
          </a:xfrm>
        </p:spPr>
        <p:txBody>
          <a:bodyPr/>
          <a:lstStyle/>
          <a:p>
            <a:r>
              <a:rPr lang="sr-Cyrl-RS" dirty="0" smtClean="0"/>
              <a:t>Неодлучност при бирању идеалног филма за вече са пријатељима?</a:t>
            </a:r>
          </a:p>
          <a:p>
            <a:r>
              <a:rPr lang="sr-Cyrl-RS" dirty="0" smtClean="0"/>
              <a:t>Проблем око места изласка са Вашим партнером?</a:t>
            </a:r>
          </a:p>
          <a:p>
            <a:r>
              <a:rPr lang="sr-Cyrl-RS" dirty="0" smtClean="0"/>
              <a:t>Расправу са породицом око омиљеног места за вечеру?</a:t>
            </a:r>
          </a:p>
          <a:p>
            <a:r>
              <a:rPr lang="sr-Cyrl-RS" dirty="0" smtClean="0"/>
              <a:t>Да Ваш брат жели да наручни роштиљ, а сестра пасту?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079750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dirty="0" smtClean="0"/>
              <a:t>Како се осећате после?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6750" y="4057650"/>
            <a:ext cx="10129837" cy="255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 smtClean="0"/>
              <a:t>Да ли је након дугог бирања филм испунио очекивања?</a:t>
            </a:r>
          </a:p>
          <a:p>
            <a:r>
              <a:rPr lang="sr-Cyrl-RS" dirty="0" smtClean="0"/>
              <a:t>Да ли и даље имате жељу за изласком?</a:t>
            </a:r>
          </a:p>
          <a:p>
            <a:r>
              <a:rPr lang="sr-Cyrl-RS" dirty="0" smtClean="0"/>
              <a:t>Да ли добијате осећај равнодушности?</a:t>
            </a:r>
          </a:p>
          <a:p>
            <a:r>
              <a:rPr lang="sr-Cyrl-RS" dirty="0" smtClean="0"/>
              <a:t>Да ли пристајете на Вама нежељени избор да бисте започели активност?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4875"/>
            <a:ext cx="10515600" cy="785813"/>
          </a:xfrm>
        </p:spPr>
        <p:txBody>
          <a:bodyPr/>
          <a:lstStyle/>
          <a:p>
            <a:pPr algn="ctr"/>
            <a:r>
              <a:rPr lang="sr-Cyrl-RS" dirty="0" smtClean="0"/>
              <a:t>Како решити ове проблеме?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5963"/>
            <a:ext cx="7839075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sr-Cyrl-RS" dirty="0" smtClean="0"/>
              <a:t>Решење је мобилна </a:t>
            </a:r>
            <a:r>
              <a:rPr lang="sr-Cyrl-RS" dirty="0"/>
              <a:t>апликација</a:t>
            </a:r>
            <a:r>
              <a:rPr lang="sr-Cyrl-RS" dirty="0" smtClean="0"/>
              <a:t>.</a:t>
            </a:r>
          </a:p>
          <a:p>
            <a:pPr algn="just"/>
            <a:r>
              <a:rPr lang="sr-Cyrl-RS" dirty="0"/>
              <a:t>П</a:t>
            </a:r>
            <a:r>
              <a:rPr lang="sr-Cyrl-RS" dirty="0" smtClean="0"/>
              <a:t>риступачна </a:t>
            </a:r>
            <a:r>
              <a:rPr lang="sr-Cyrl-RS" dirty="0"/>
              <a:t>је и једноставна за коришћење</a:t>
            </a:r>
            <a:r>
              <a:rPr lang="sr-Cyrl-RS" dirty="0" smtClean="0"/>
              <a:t>.</a:t>
            </a:r>
          </a:p>
          <a:p>
            <a:pPr algn="just"/>
            <a:r>
              <a:rPr lang="sr-Cyrl-RS" dirty="0" smtClean="0"/>
              <a:t>Формира се група </a:t>
            </a:r>
            <a:r>
              <a:rPr lang="sr-Cyrl-RS" dirty="0"/>
              <a:t>људи наког чега сваки појединац на свом уређају ради анкету. </a:t>
            </a:r>
          </a:p>
          <a:p>
            <a:pPr algn="just"/>
            <a:r>
              <a:rPr lang="sr-Cyrl-RS" dirty="0" smtClean="0"/>
              <a:t>Задатак </a:t>
            </a:r>
            <a:r>
              <a:rPr lang="sr-Cyrl-RS" dirty="0"/>
              <a:t>апликације је да резултате анкете споји у коначан избор после чега сваки корисник добија заједнички план активности</a:t>
            </a:r>
            <a:r>
              <a:rPr lang="sr-Cyrl-RS" dirty="0" smtClean="0"/>
              <a:t>.</a:t>
            </a:r>
          </a:p>
          <a:p>
            <a:pPr algn="just"/>
            <a:r>
              <a:rPr lang="sr-Cyrl-RS" dirty="0" smtClean="0"/>
              <a:t>Рад апликације се заснива на алгоритму за налажење заједничког избора(компромиса) и коришћење предлога из базе.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412" y="1987475"/>
            <a:ext cx="2131038" cy="4349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781" y="1985963"/>
            <a:ext cx="2106299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2781" y="1985963"/>
            <a:ext cx="2122143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6937" y="1985963"/>
            <a:ext cx="2119240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0812" y="1985963"/>
            <a:ext cx="2125365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0812" y="1985963"/>
            <a:ext cx="2125365" cy="43882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7605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988" y="2846177"/>
            <a:ext cx="9144001" cy="1275721"/>
          </a:xfrm>
        </p:spPr>
        <p:txBody>
          <a:bodyPr/>
          <a:lstStyle/>
          <a:p>
            <a:r>
              <a:rPr lang="sr-Cyrl-RS" dirty="0" smtClean="0"/>
              <a:t>Идејно решење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921">
            <a:off x="5072723" y="1071001"/>
            <a:ext cx="2046554" cy="16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5" y="377825"/>
            <a:ext cx="10515600" cy="766763"/>
          </a:xfrm>
        </p:spPr>
        <p:txBody>
          <a:bodyPr/>
          <a:lstStyle/>
          <a:p>
            <a:pPr algn="ctr"/>
            <a:r>
              <a:rPr lang="sr-Latn-RS" dirty="0" smtClean="0"/>
              <a:t>Business Model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9675"/>
            <a:ext cx="12214677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/>
              <a:t>Пословно окружење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Cyrl-R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Cyrl-RS" sz="2400" dirty="0" smtClean="0"/>
              <a:t>Тржишни утицаји - </a:t>
            </a:r>
            <a:r>
              <a:rPr lang="sr-Cyrl-R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Тржиште је постало подобније за овакву врсту апликације као последица модернизације људи        и њиховог све већег прибегавања комуникацији путем апликација и </a:t>
            </a:r>
            <a:r>
              <a:rPr lang="sr-Cyrl-RS" alt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интернета.</a:t>
            </a:r>
          </a:p>
          <a:p>
            <a:r>
              <a:rPr lang="sr-Cyrl-RS" sz="2400" dirty="0"/>
              <a:t>Индустријски </a:t>
            </a:r>
            <a:r>
              <a:rPr lang="sr-Cyrl-RS" sz="2400" dirty="0" smtClean="0"/>
              <a:t>утицаји :</a:t>
            </a:r>
          </a:p>
          <a:p>
            <a:pPr lvl="1"/>
            <a:r>
              <a:rPr lang="sr-Cyrl-RS" sz="2000" dirty="0" smtClean="0"/>
              <a:t>Пројекат нема правог конкурента</a:t>
            </a:r>
          </a:p>
          <a:p>
            <a:pPr lvl="1"/>
            <a:r>
              <a:rPr lang="sr-Cyrl-RS" sz="2000" dirty="0" smtClean="0"/>
              <a:t>Постоје конкуренти који се фокусирају на један кориснички сегмент</a:t>
            </a:r>
          </a:p>
          <a:p>
            <a:r>
              <a:rPr lang="sr-Cyrl-RS" sz="2400" dirty="0" smtClean="0"/>
              <a:t>Кључни трендови – модернизација корисника</a:t>
            </a:r>
          </a:p>
          <a:p>
            <a:r>
              <a:rPr lang="sr-Cyrl-RS" sz="2400" dirty="0" smtClean="0"/>
              <a:t>Макроекономски утицаји :</a:t>
            </a:r>
          </a:p>
          <a:p>
            <a:pPr lvl="1"/>
            <a:r>
              <a:rPr lang="sr-Cyrl-RS" sz="2000" dirty="0" smtClean="0"/>
              <a:t>Лака дистрибуција апликације</a:t>
            </a:r>
          </a:p>
          <a:p>
            <a:pPr lvl="1"/>
            <a:r>
              <a:rPr lang="sr-Cyrl-RS" sz="2000" dirty="0" smtClean="0"/>
              <a:t>Договори са финансерима</a:t>
            </a:r>
          </a:p>
          <a:p>
            <a:pPr lvl="1"/>
            <a:r>
              <a:rPr lang="sr-Cyrl-RS" sz="2000" dirty="0" smtClean="0"/>
              <a:t>Бесплатна апликација</a:t>
            </a:r>
          </a:p>
          <a:p>
            <a:pPr lvl="1"/>
            <a:endParaRPr lang="sr-Cyrl-RS" sz="2000" dirty="0"/>
          </a:p>
          <a:p>
            <a:pPr lvl="1"/>
            <a:endParaRPr lang="sr-Cyrl-RS" sz="2000" dirty="0" smtClean="0"/>
          </a:p>
          <a:p>
            <a:pPr lvl="1"/>
            <a:endParaRPr lang="sr-Cyrl-RS" sz="2000" dirty="0"/>
          </a:p>
          <a:p>
            <a:pPr lvl="1"/>
            <a:endParaRPr lang="sr-Cyrl-RS" sz="2000" dirty="0" smtClean="0"/>
          </a:p>
          <a:p>
            <a:pPr lvl="1"/>
            <a:endParaRPr lang="sr-Cyrl-RS" sz="2000" dirty="0"/>
          </a:p>
          <a:p>
            <a:pPr lvl="1"/>
            <a:endParaRPr lang="sr-Cyrl-RS" sz="2000" dirty="0" smtClean="0"/>
          </a:p>
          <a:p>
            <a:pPr lvl="1"/>
            <a:endParaRPr lang="en-US" sz="2000" dirty="0"/>
          </a:p>
          <a:p>
            <a:pPr lvl="0"/>
            <a:endParaRPr lang="sr-Cyrl-RS" alt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kumimoji="0" lang="sr-Cyrl-RS" altLang="en-US" sz="2400" b="0" i="0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 smtClean="0"/>
              <a:t>Снага</a:t>
            </a:r>
            <a:r>
              <a:rPr lang="en-US" dirty="0" smtClean="0"/>
              <a:t>:</a:t>
            </a:r>
            <a:r>
              <a:rPr lang="sr-Cyrl-RS" dirty="0"/>
              <a:t> </a:t>
            </a:r>
            <a:endParaRPr lang="sr-Cyrl-RS" dirty="0" smtClean="0"/>
          </a:p>
          <a:p>
            <a:pPr lvl="1"/>
            <a:r>
              <a:rPr lang="sr-Cyrl-RS" dirty="0" smtClean="0"/>
              <a:t>Обједињене услуге</a:t>
            </a:r>
          </a:p>
          <a:p>
            <a:pPr lvl="1"/>
            <a:r>
              <a:rPr lang="sr-Cyrl-RS" dirty="0" smtClean="0"/>
              <a:t>Скалабилна </a:t>
            </a:r>
          </a:p>
          <a:p>
            <a:pPr lvl="1"/>
            <a:r>
              <a:rPr lang="sr-Cyrl-RS" dirty="0" smtClean="0"/>
              <a:t>Лака подела на тимове</a:t>
            </a:r>
          </a:p>
          <a:p>
            <a:r>
              <a:rPr lang="sr-Cyrl-RS" dirty="0" smtClean="0"/>
              <a:t>Слабости</a:t>
            </a:r>
            <a:r>
              <a:rPr lang="en-US" dirty="0" smtClean="0"/>
              <a:t>:</a:t>
            </a:r>
            <a:endParaRPr lang="sr-Cyrl-RS" dirty="0" smtClean="0"/>
          </a:p>
          <a:p>
            <a:pPr lvl="1"/>
            <a:r>
              <a:rPr lang="sr-Cyrl-RS" dirty="0" smtClean="0"/>
              <a:t>Недостатак поверења </a:t>
            </a:r>
          </a:p>
          <a:p>
            <a:pPr lvl="1"/>
            <a:r>
              <a:rPr lang="sr-Cyrl-RS" dirty="0" smtClean="0"/>
              <a:t>Недостатак искуства</a:t>
            </a:r>
          </a:p>
          <a:p>
            <a:r>
              <a:rPr lang="sr-Cyrl-RS" dirty="0" smtClean="0"/>
              <a:t>Прилике</a:t>
            </a:r>
            <a:r>
              <a:rPr lang="en-US" dirty="0" smtClean="0"/>
              <a:t>:</a:t>
            </a:r>
          </a:p>
          <a:p>
            <a:pPr lvl="1"/>
            <a:r>
              <a:rPr lang="sr-Cyrl-RS" dirty="0" smtClean="0"/>
              <a:t>Стицање поверења</a:t>
            </a:r>
          </a:p>
          <a:p>
            <a:r>
              <a:rPr lang="sr-Cyrl-RS" dirty="0" smtClean="0"/>
              <a:t>Претње</a:t>
            </a:r>
            <a:r>
              <a:rPr lang="en-US" dirty="0" smtClean="0"/>
              <a:t>:</a:t>
            </a:r>
            <a:endParaRPr lang="sr-Cyrl-RS" dirty="0" smtClean="0"/>
          </a:p>
          <a:p>
            <a:pPr lvl="1"/>
            <a:r>
              <a:rPr lang="sr-Cyrl-RS" dirty="0" smtClean="0"/>
              <a:t>Нова конкуренције</a:t>
            </a:r>
            <a:endParaRPr lang="en-US" dirty="0" smtClean="0"/>
          </a:p>
          <a:p>
            <a:pPr lvl="1"/>
            <a:r>
              <a:rPr lang="sr-Cyrl-RS" dirty="0" smtClean="0"/>
              <a:t>Неажурирани подаци</a:t>
            </a:r>
          </a:p>
          <a:p>
            <a:pPr lvl="1"/>
            <a:r>
              <a:rPr lang="sr-Cyrl-RS" dirty="0" smtClean="0"/>
              <a:t>Неразвијенапонуда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68422"/>
            <a:ext cx="10220325" cy="5351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/>
          <a:lstStyle/>
          <a:p>
            <a:pPr algn="r"/>
            <a:r>
              <a:rPr lang="sr-Cyrl-RS" dirty="0" smtClean="0"/>
              <a:t>План активности </a:t>
            </a:r>
            <a:r>
              <a:rPr lang="sr-Cyrl-RS" sz="2800" dirty="0" smtClean="0"/>
              <a:t>(трајање 2 године)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03" y="1476377"/>
            <a:ext cx="5763472" cy="4872037"/>
          </a:xfrm>
        </p:spPr>
        <p:txBody>
          <a:bodyPr>
            <a:normAutofit/>
          </a:bodyPr>
          <a:lstStyle/>
          <a:p>
            <a:r>
              <a:rPr lang="sr-Cyrl-RS" sz="2000" dirty="0" smtClean="0"/>
              <a:t>Радни пакети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3" y="1845656"/>
            <a:ext cx="6249247" cy="4331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515" y="1845656"/>
            <a:ext cx="5448871" cy="302926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400515" y="1476376"/>
            <a:ext cx="5763472" cy="487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000" dirty="0" smtClean="0"/>
              <a:t>Прекретнице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36" y="5331619"/>
            <a:ext cx="1185863" cy="13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18" y="99826"/>
            <a:ext cx="1185863" cy="1386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497" y="3072956"/>
            <a:ext cx="7593106" cy="2083688"/>
          </a:xfrm>
        </p:spPr>
        <p:txBody>
          <a:bodyPr>
            <a:noAutofit/>
          </a:bodyPr>
          <a:lstStyle/>
          <a:p>
            <a:pPr algn="ctr"/>
            <a:r>
              <a:rPr lang="sr-Cyrl-RS" sz="5400" dirty="0" smtClean="0"/>
              <a:t>Крај презентације</a:t>
            </a:r>
            <a:br>
              <a:rPr lang="sr-Cyrl-RS" sz="5400" dirty="0" smtClean="0"/>
            </a:br>
            <a:r>
              <a:rPr lang="sr-Cyrl-RS" sz="5400" dirty="0" smtClean="0"/>
              <a:t>Хвала на пажњи!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921">
            <a:off x="5072723" y="1071001"/>
            <a:ext cx="2046554" cy="16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270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GroupMatch</vt:lpstr>
      <vt:lpstr>Да ли сте икада искусили?</vt:lpstr>
      <vt:lpstr>Како решити ове проблеме?</vt:lpstr>
      <vt:lpstr>Идејно решење</vt:lpstr>
      <vt:lpstr>Business Model Canvas</vt:lpstr>
      <vt:lpstr>Пословно окружење</vt:lpstr>
      <vt:lpstr>PowerPoint Presentation</vt:lpstr>
      <vt:lpstr>План активности (трајање 2 године)</vt:lpstr>
      <vt:lpstr>Крај презентације 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Manojlovic</dc:creator>
  <cp:lastModifiedBy>Milan Manojlovic</cp:lastModifiedBy>
  <cp:revision>19</cp:revision>
  <dcterms:created xsi:type="dcterms:W3CDTF">2022-06-19T18:00:27Z</dcterms:created>
  <dcterms:modified xsi:type="dcterms:W3CDTF">2022-07-02T15:34:10Z</dcterms:modified>
</cp:coreProperties>
</file>