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notesSlides/notesSlide1.xml" ContentType="application/vnd.openxmlformats-officedocument.presentationml.notesSlide+xml"/>
  <Override PartName="/ppt/ink/ink2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69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0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18716 0 0,'17'-3'-40'0'0,"-6"-11"8"0"0,1-9-64 0 0,-2-2-256 0 0,-16 2-1312 0 0,9 13-1353 0 0,10 16-48 0 0,12 12 425 0 0,11 11 1095 0 0,14 16-2199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312 147 15779 0 0,'7'0'3545'0'0,"-1"0"-3377"0"0,-2 5-88 0 0,1 0 80 0 0,-11 12 16 0 0,-4 9-40 0 0,-4 13 16 0 0,-8 12 8 0 0,-8 9-56 0 0,-4 5-232 0 0,-7 7-680 0 0,-3 3-1160 0 0,-1 2-1441 0 0,0-1-920 0 0,2-8-2280 0 0</inkml:trace>
  <inkml:trace contextRef="#ctx0" brushRef="#br0" timeOffset="1">250 621 12563 0 0,'2'5'3688'0'0,"3"1"-4688"0"0,0 1-8 0 0,3 2 144 0 0,6 1-296 0 0,0 0-545 0 0,2 1-455 0 0,-3 1 87 0 0,-25-24 369 0 0,21 19-1537 0 0</inkml:trace>
  <inkml:trace contextRef="#ctx0" brushRef="#br0" timeOffset="266.062">599 1 14891 0 0,'10'11'-544'0'0,"3"6"-176"0"0,2 10 544 0 0,3 10 424 0 0,-7 7 160 0 0,0 6 0 0 0,-1 4-64 0 0,-1 4-64 0 0,-3 4-56 0 0,-2 1-88 0 0,-1 3-104 0 0,0 2-432 0 0,-2 2-856 0 0,-2 1-1177 0 0,-1-1-687 0 0,-4-4-2473 0 0</inkml:trace>
  <inkml:trace contextRef="#ctx0" brushRef="#br0" timeOffset="518.089">617 471 16716 0 0,'12'-4'3000'0'0,"2"-2"-3896"0"0,6-1-8 0 0,9 0 224 0 0,1 3-128 0 0,5 2-161 0 0,2 2-55 0 0,2 2-72 0 0,-4 3 48 0 0,-2 2-281 0 0,-4 5-567 0 0,-5 2-257 0 0,-7 5 441 0 0,-6 3-1945 0 0</inkml:trace>
  <inkml:trace contextRef="#ctx0" brushRef="#br0" timeOffset="825.91">288 924 15843 0 0,'17'-4'-478'0'0,"1"0"-1"0"0,0 0 0 0 0,0 2 1 0 0,0 0-1 0 0,0 1 0 0 0,0 1 1 0 0,0 0-1 0 0,0 2 0 0 0,1 0 479 0 0,-1 0-6 0 0,0 1 0 0 0,0 1 0 0 0,0 1-1 0 0,0 0 1 0 0,-1 1 0 0 0,0 1 0 0 0,0 1-1 0 0,-1 0 1 0 0,0 1 0 0 0,0 1 0 0 0,-1 0-1 0 0,0 1 1 0 0,-1 1 0 0 0,0 1 6 0 0,-13-13 41 0 0,0 0 1 0 0,1 1-1 0 0,-1-1 1 0 0,0 1-1 0 0,0 0 1 0 0,0-1-1 0 0,0 1 1 0 0,0-1-1 0 0,0 1 1 0 0,0 0 0 0 0,-1 0-1 0 0,1 0 1 0 0,0 0-1 0 0,0 0 1 0 0,0-1-1 0 0,-1 1 1 0 0,1 1-1 0 0,-1-1 1 0 0,1 0-1 0 0,-1 0 1 0 0,1 0-1 0 0,-1 0 1 0 0,1 0-1 0 0,-1 0 1 0 0,0 0-1 0 0,0 1 1 0 0,0-1-1 0 0,1 0 1 0 0,-1 0-1 0 0,0 0 1 0 0,0 1-1 0 0,-1-1 1 0 0,1 0-1 0 0,0 0 1 0 0,0 0 0 0 0,-1 0-1 0 0,1 1 1 0 0,0-1-1 0 0,-1 0 1 0 0,1 0-1 0 0,-1 0 1 0 0,0 0-1 0 0,1 0 1 0 0,-1 0-1 0 0,0 0 1 0 0,0 0-1 0 0,1 0 1 0 0,-1 0-1 0 0,0-1 1 0 0,0 1-1 0 0,0 0 1 0 0,0-1-1 0 0,0 1 1 0 0,0 0-1 0 0,0-1 1 0 0,0 1-1 0 0,0-1 1 0 0,0 1-1 0 0,-1-1 1 0 0,1 0-42 0 0,-192 32-590 0 0,39-13 2600 0 0,152-18-1964 0 0,-1 0 0 0 0,1-1 0 0 0,0 1 0 0 0,-1 0 0 0 0,1 0 0 0 0,0 1 0 0 0,0-1 0 0 0,0 0 0 0 0,0 1 0 0 0,0-1-1 0 0,0 1 1 0 0,0 0 0 0 0,1-1 0 0 0,-1 1 0 0 0,0 0 0 0 0,1 0 0 0 0,0 0 0 0 0,-1 0 0 0 0,1 1 0 0 0,0-1 0 0 0,0 0 0 0 0,0 0 0 0 0,0 1 0 0 0,1-1-1 0 0,-1 0 1 0 0,1 1 0 0 0,-1-1 0 0 0,1 1 0 0 0,0-1 0 0 0,0 1 0 0 0,0-1 0 0 0,0 1 0 0 0,0-1 0 0 0,1 0 0 0 0,-1 1 0 0 0,1-1 0 0 0,0 1-1 0 0,-1-1 1 0 0,1 0 0 0 0,0 1 0 0 0,0-1 0 0 0,1 0 0 0 0,-1 0 0 0 0,0 0 0 0 0,1 0 0 0 0,-1 0 0 0 0,1 0 0 0 0,0 0-46 0 0,3 9-85 0 0,1-1-1 0 0,0 1 1 0 0,1-1 0 0 0,0 0 0 0 0,0-1 0 0 0,1 0-1 0 0,0 0 1 0 0,1 0 0 0 0,0-1 0 0 0,0-1 0 0 0,1 1-1 0 0,0-2 1 0 0,0 1 0 0 0,1-1 0 0 0,0-1 0 0 0,0 0 0 0 0,0-1-1 0 0,0 0 1 0 0,1 0 0 0 0,0-1 0 0 0,10 1 85 0 0,-11-3-485 0 0,1 0 0 0 0,-1 0 0 0 0,1-2 0 0 0,-1 1 0 0 0,1-1 0 0 0,-1-1-1 0 0,1 0 1 0 0,-1-1 0 0 0,0 0 0 0 0,0-1 0 0 0,0 0 0 0 0,-1 0 0 0 0,1-1 0 0 0,-1-1 0 0 0,1 0 485 0 0,21-17-2578 0 0,-1-1-1407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19492 0 0,'20'46'1204'0'0,"89"493"-858"0"0,-95-466-1026 0 0,5 29-3939 0 0,-15 0-5000 0 0,-8-75 5271 0 0</inkml:trace>
  <inkml:trace contextRef="#ctx0" brushRef="#br0" timeOffset="0.938">117 577 19020 0 0,'6'-3'552'0'0,"6"0"-936"0"0,5-2 32 0 0,2 1-80 0 0,5-1-192 0 0,2-1-296 0 0,1 2-385 0 0,2-1-343 0 0,0 2-376 0 0,-2 2-377 0 0,0-1 65 0 0,-1 2 367 0 0,-5 5-1696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17476 0 0,'-5'9'-14'0'0,"1"1"1"0"0,0-1 0 0 0,1 1 0 0 0,1 0-1 0 0,-1 0 1 0 0,1 0 0 0 0,1 0-1 0 0,0 0 1 0 0,0 0 0 0 0,1 0 0 0 0,0 0-1 0 0,1 0 1 0 0,0 1 0 0 0,1-1-1 0 0,0 0 1 0 0,0-1 0 0 0,1 1 0 0 0,1 0-1 0 0,-1-1 1 0 0,1 1 0 0 0,1-1 0 0 0,0 0-1 0 0,0-1 1 0 0,1 1 0 0 0,6 6 13 0 0,-4-6 48 0 0,0 0 0 0 0,1-1 0 0 0,0 0 1 0 0,1 0-1 0 0,-1-1 0 0 0,1-1 0 0 0,1 1 0 0 0,-1-2 1 0 0,1 1-1 0 0,0-2 0 0 0,0 1 0 0 0,1-1 0 0 0,-1-1 1 0 0,1 0-1 0 0,0-1 0 0 0,0 0 0 0 0,0-1 1 0 0,0 0-1 0 0,0-1 0 0 0,0 0 0 0 0,0-1 0 0 0,0 0 1 0 0,0-1-1 0 0,-1 0 0 0 0,1-1 0 0 0,2-1-48 0 0,-10 2 164 0 0,0 0 0 0 0,-1 0 0 0 0,1 0 1 0 0,0 0-1 0 0,-1 0 0 0 0,0-1 0 0 0,1 0 0 0 0,-1 0 0 0 0,0 0 0 0 0,0 0 0 0 0,-1 0 0 0 0,1 0 0 0 0,-1-1 0 0 0,1 1 0 0 0,-1-1 0 0 0,0 0 0 0 0,-1 0 1 0 0,1 1-1 0 0,-1-1 0 0 0,1 0 0 0 0,-1-1 0 0 0,0 1 0 0 0,-1 0 0 0 0,1 0 0 0 0,-1 0 0 0 0,1 0 0 0 0,-1-1 0 0 0,-1 1 0 0 0,1 0 0 0 0,0 0 0 0 0,-1 0 0 0 0,0-1 1 0 0,0 1-1 0 0,0 0 0 0 0,-1 0 0 0 0,-1-2-164 0 0,0-4 95 0 0,-2 0 1 0 0,0 1-1 0 0,0-1 1 0 0,0 1-1 0 0,-1 0 0 0 0,-1 1 1 0 0,1-1-1 0 0,-1 1 1 0 0,-1 1-1 0 0,0-1 1 0 0,0 1-1 0 0,0 0 1 0 0,-1 1-1 0 0,-1-1-95 0 0,1 2-188 0 0,1 1-1 0 0,-1 0 1 0 0,0 1 0 0 0,0 0-1 0 0,0 0 1 0 0,0 1-1 0 0,-1 0 1 0 0,1 1 0 0 0,-1 0-1 0 0,1 0 1 0 0,-1 1-1 0 0,1 0 1 0 0,-6 1 188 0 0,-74 23-10743 0 0,52-7 2528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29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5 21221 0 0,'5'-3'1152'0'0,"1"2"-728"0"0,-1 2 72 0 0,-1 2-64 0 0,-7 8-32 0 0,-1 4 40 0 0,-6 8 8 0 0,-2 7-32 0 0,-6 10-55 0 0,-5 8-137 0 0,-5 5-136 0 0,-4 6-176 0 0,-1 0-497 0 0,2-1-935 0 0,4-2-1689 0 0,0-6-2216 0 0,0-3-88 0 0,-1-8-1424 0 0</inkml:trace>
  <inkml:trace contextRef="#ctx0" brushRef="#br0" timeOffset="260.057">243 441 13491 0 0,'1'7'4721'0'0,"4"0"-5825"0"0,2 1-609 0 0,1 1-479 0 0,2-3-545 0 0,4 1 185 0 0,1 1 327 0 0,2-2 761 0 0,-16-18 656 0 0,19 9-1617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29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17732 0 0,'-3'5'70'0'0,"0"1"0"0"0,0 0 0 0 0,0-1 0 0 0,1 1 0 0 0,-1 0 1 0 0,2 1-1 0 0,-1-1 0 0 0,0 0 0 0 0,1 0 0 0 0,1 1 0 0 0,-1-1 0 0 0,1 1 0 0 0,0-1 1 0 0,0 1-1 0 0,1-1 0 0 0,-1 0 0 0 0,2 3-70 0 0,-2-4 237 0 0,1 19-127 0 0,0-1 0 0 0,1 0 0 0 0,2 0 0 0 0,0 0 0 0 0,1 0 0 0 0,2-1 0 0 0,0 1 0 0 0,1-2 0 0 0,2 1 0 0 0,0-1 0 0 0,1-1 0 0 0,1 1 0 0 0,1-2 0 0 0,0 0 0 0 0,13 12-110 0 0,-22-27 23 0 0,1-1 0 0 0,0 1-1 0 0,0-1 1 0 0,1 0 0 0 0,-1-1 0 0 0,0 1 0 0 0,1-1-1 0 0,0 0 1 0 0,-1 0 0 0 0,1-1 0 0 0,0 0-1 0 0,0 0 1 0 0,0 0 0 0 0,0-1 0 0 0,0 0 0 0 0,0 0-1 0 0,0 0 1 0 0,0-1 0 0 0,0 0 0 0 0,0 0-1 0 0,0 0 1 0 0,-1-1 0 0 0,1 0 0 0 0,0 0 0 0 0,-1-1-1 0 0,0 1 1 0 0,1-1-23 0 0,4-3 115 0 0,0 1 0 0 0,0-2 0 0 0,-1 1 0 0 0,0-1 0 0 0,-1-1 0 0 0,1 1 0 0 0,-1-1 0 0 0,-1-1 0 0 0,1 0 0 0 0,-1 0 0 0 0,-1 0 0 0 0,0-1 0 0 0,0 1 0 0 0,-1-2-115 0 0,2-3 97 0 0,-1-1 0 0 0,-1 1 1 0 0,0-1-1 0 0,-1 0 1 0 0,-1 0-1 0 0,0-1 1 0 0,-1 1-1 0 0,-1-1 1 0 0,0 1-1 0 0,-1-1 0 0 0,-1 1 1 0 0,0-1-1 0 0,-1 1 1 0 0,-1-1-1 0 0,0 1 1 0 0,-3-7-98 0 0,-25-11-2686 0 0,2 20-3676 0 0,23 11 4827 0 0,-25-11-6708 0 0</inkml:trace>
  <inkml:trace contextRef="#ctx0" brushRef="#br0" timeOffset="253.648">36 232 15971 0 0,'5'2'1329'0'0,"2"-1"-2514"0"0,7 4 145 0 0,1-2 208 0 0,8 2-128 0 0,4-4-336 0 0,5-1-441 0 0,4-4-223 0 0,3-7 7 0 0,4-4 377 0 0,-1-5-1761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28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4 223 12803 0 0,'-2'12'-29'0'0,"1"1"1"0"0,1-1-1 0 0,0 0 1 0 0,0 1-1 0 0,2-1 1 0 0,-1 1-1 0 0,2-1 0 0 0,-1 0 1 0 0,2 0-1 0 0,0 0 1 0 0,0 0-1 0 0,1-1 1 0 0,0 0-1 0 0,1 0 1 0 0,0 0-1 0 0,1 0 1 0 0,0-1-1 0 0,1 0 1 0 0,0-1-1 0 0,1 0 1 0 0,5 5 28 0 0,-7-9 241 0 0,1 1 0 0 0,0-2 1 0 0,1 1-1 0 0,-1-1 1 0 0,1 0-1 0 0,-1-1 0 0 0,1 0 1 0 0,0 0-1 0 0,0-1 1 0 0,1 0-1 0 0,-1-1 1 0 0,4 0-242 0 0,-5-1 174 0 0,-1 0 1 0 0,1-1 0 0 0,-1 0-1 0 0,0 0 1 0 0,1-1 0 0 0,-1 0-1 0 0,0 0 1 0 0,0-1 0 0 0,0 0 0 0 0,0 0-1 0 0,-1-1 1 0 0,1 1 0 0 0,-1-1-1 0 0,0-1 1 0 0,0 1 0 0 0,0-1 0 0 0,-1 0-1 0 0,0-1 1 0 0,1 1 0 0 0,-2-1-1 0 0,1 0 1 0 0,-1 0 0 0 0,0 0-1 0 0,0-1 1 0 0,-1 0 0 0 0,0 1 0 0 0,0-1-1 0 0,0 0 1 0 0,-1 0 0 0 0,0-1-1 0 0,-1 1 1 0 0,0 0 0 0 0,0-1-1 0 0,0 1 1 0 0,-1-1 0 0 0,0 1 0 0 0,0-1-1 0 0,-1 1 1 0 0,0-1 0 0 0,0 1-1 0 0,-1 0 1 0 0,0 0 0 0 0,0-1 0 0 0,-2-1-175 0 0,0-1 172 0 0,-1-1 0 0 0,0 1 0 0 0,0 1 0 0 0,-1-1 0 0 0,0 1 1 0 0,-1 0-1 0 0,0 0 0 0 0,-1 1 0 0 0,1 0 0 0 0,-2 0 1 0 0,1 1-1 0 0,-1 0 0 0 0,0 0 0 0 0,0 1 0 0 0,-1 0 1 0 0,0 1-1 0 0,-5-2-172 0 0,7 4-108 0 0,1 0 0 0 0,-1 1 0 0 0,0 0 0 0 0,1 0 0 0 0,-1 1 0 0 0,0 0 0 0 0,0 0 0 0 0,0 1 0 0 0,0 0 0 0 0,0 0 0 0 0,0 1 1 0 0,1 0-1 0 0,-1 1 0 0 0,0-1 0 0 0,0 2 0 0 0,-3 0 108 0 0,-2 5-1287 0 0,12-8 1039 0 0,1 0 0 0 0,-1 1-1 0 0,1-1 1 0 0,0 0-1 0 0,-1 1 1 0 0,1-1-1 0 0,-1 0 1 0 0,1 1 0 0 0,0-1-1 0 0,0 1 1 0 0,-1-1-1 0 0,1 1 1 0 0,0-1-1 0 0,0 0 1 0 0,-1 1 0 0 0,1-1-1 0 0,0 1 1 0 0,0-1-1 0 0,0 1 1 0 0,0-1 0 0 0,0 1-1 0 0,0-1 1 0 0,0 1-1 0 0,0-1 1 0 0,0 1-1 0 0,0-1 1 0 0,0 1 0 0 0,0-1-1 0 0,0 1 1 0 0,0-1-1 0 0,0 1 1 0 0,1-1-1 0 0,-1 1 1 0 0,0-1 0 0 0,0 1-1 0 0,0-1 1 0 0,1 0-1 0 0,-1 1 1 0 0,0-1 0 0 0,1 1-1 0 0,-1-1 1 0 0,0 0-1 0 0,1 1 1 0 0,-1-1-1 0 0,1 0 1 0 0,-1 0 0 0 0,0 1-1 0 0,1-1 1 0 0,-1 0-1 0 0,1 0 1 0 0,-1 1-1 0 0,1-1 1 0 0,-1 0 0 0 0,1 0-1 0 0,-1 0 1 0 0,1 0-1 0 0,-1 0 1 0 0,1 0-1 0 0,-1 0 1 0 0,1 0 0 0 0,-1 0-1 0 0,1 0 1 0 0,-1 0 248 0 0,16 5-4995 0 0</inkml:trace>
  <inkml:trace contextRef="#ctx0" brushRef="#br0" timeOffset="266.837">570 0 12059 0 0,'9'20'2568'0'0,"1"3"-2520"0"0,4 13 112 0 0,1 3 40 0 0,-4 5-80 0 0,2 0-120 0 0,1 0-224 0 0,0-2-568 0 0,-2 1-952 0 0,-5-1-793 0 0,-2 2-312 0 0,-8-5 721 0 0,-3 11-1417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2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25 207 14243 0 0,'-8'36'1547'0'0,"7"61"-1346"0"0,1 75-36 0 0,9-59-5569 0 0,-7-98 3909 0 0,-2-15 1393 0 0,-1 0-1 0 0,1 0 0 0 0,-1-1 0 0 0,1 1 1 0 0,0 0-1 0 0,-1 0 0 0 0,1 0 1 0 0,-1 0-1 0 0,1 0 0 0 0,0 0 0 0 0,-1 0 1 0 0,1 0-1 0 0,-1 0 0 0 0,1 0 1 0 0,0 0-1 0 0,-1 0 0 0 0,1 0 0 0 0,-1 0 1 0 0,1 0-1 0 0,0 0 0 0 0,-1 0 0 0 0,1 1 1 0 0,-1-1-1 0 0,1 0 0 0 0,0 0 1 0 0,-1 0-1 0 0,1 1 0 0 0,0-1 0 0 0,-1 0 1 0 0,1 0-1 0 0,0 1 0 0 0,0-1 1 0 0,-1 0-1 0 0,1 1 0 0 0,0-1 0 0 0,0 0 1 0 0,-1 1-1 0 0,1-1 0 0 0,0 1 0 0 0,0-1 1 0 0,0 0-1 0 0,0 1 0 0 0,0-1 1 0 0,-1 1-1 0 0,1-1 0 0 0,0 0 0 0 0,0 1 1 0 0,0-1-1 0 0,0 1 0 0 0,0-1 1 0 0,0 0-1 0 0,0 1 0 0 0,1-1 0 0 0,-1 1 1 0 0,0-1-1 0 0,0 0 0 0 0,0 1 0 0 0,0-1 1 0 0,0 1-1 0 0,1-1 103 0 0,1 2-2502 0 0</inkml:trace>
  <inkml:trace contextRef="#ctx0" brushRef="#br0" timeOffset="253.192">373 1 10130 0 0,'9'14'593'0'0,"0"0"0"0"0,0 1 0 0 0,-2 1 0 0 0,0-1 0 0 0,-1 1 0 0 0,0 0 0 0 0,-1 1 0 0 0,1 10-593 0 0,15 225 663 0 0,-23-163-2932 0 0,-18 41-5737 0 0,8-91 4304 0 0</inkml:trace>
  <inkml:trace contextRef="#ctx0" brushRef="#br0" timeOffset="435.034">2 456 17404 0 0,'-2'-3'-40'0'0,"7"-1"-736"0"0,3-2 135 0 0,8-2 209 0 0,1 4 120 0 0,6 1 96 0 0,2-3 64 0 0,4 3 24 0 0,1-2 56 0 0,4 3-176 0 0,-4 2-608 0 0,-3 2-832 0 0,-3 0-769 0 0,-2 1-232 0 0,-6 1 761 0 0,-4 4-1497 0 0</inkml:trace>
  <inkml:trace contextRef="#ctx0" brushRef="#br0" timeOffset="603.415">34 747 16940 0 0,'6'-1'592'0'0,"3"-1"-1456"0"0,5 1 15 0 0,4-4 185 0 0,6 0-80 0 0,8-2-240 0 0,4-1-176 0 0,2-1-289 0 0,1-1-335 0 0,-4-4 0 0 0,-2 0 79 0 0,-2 1 441 0 0,-4-4 512 0 0,-1 3-1729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 12211 0 0,'-5'1'7127'0'0,"-15"2"-5571"0"0,14 3-1504 0 0,1 0 1 0 0,-1 0-1 0 0,1 0 0 0 0,1 1 1 0 0,-1 0-1 0 0,1 0 1 0 0,0 0-1 0 0,0 0 1 0 0,1 1-1 0 0,0 0 0 0 0,1-1 1 0 0,-1 1-1 0 0,1 0 1 0 0,0 4-53 0 0,-2 2 74 0 0,-74 392 374 0 0,57-259-116 0 0,9-78-130 0 0,0-24-101 0 0,3 1 1 0 0,1 0 0 0 0,2 0-1 0 0,2 1 1 0 0,2 0-1 0 0,3-1 1 0 0,1 1-1 0 0,2 0 1 0 0,3-1-1 0 0,1 0 1 0 0,3-1-1 0 0,1 1 1 0 0,11 22-102 0 0,50 29-2359 0 0,-38-77-2070 0 0,5-15-3766 0 0,-11-10 2095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4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16171 0 0,'57'-24'2597'0'0,"-53"21"-2648"0"0,1 1 1 0 0,0 0-1 0 0,0 0 1 0 0,0 0 0 0 0,0 1-1 0 0,0 0 1 0 0,1 0-1 0 0,-1 0 1 0 0,0 0 0 0 0,0 1-1 0 0,1 0 1 0 0,-1 0-1 0 0,0 1 1 0 0,1-1-1 0 0,-1 1 1 0 0,0 0 0 0 0,0 0-1 0 0,0 1 1 0 0,0 0-1 0 0,0 0 1 0 0,0 0-1 0 0,0 0 1 0 0,-1 1 0 0 0,1 0-1 0 0,-1 0 1 0 0,1 0-1 0 0,1 3 51 0 0,-4 0-5 0 0,0 0 0 0 0,-1 1 0 0 0,0-1-1 0 0,0 1 1 0 0,-1-1 0 0 0,0 1 0 0 0,0 0 0 0 0,-1-1-1 0 0,1 1 1 0 0,-1-1 0 0 0,-1 1 0 0 0,1-1-1 0 0,-1 0 1 0 0,0 1 0 0 0,-1-1 0 0 0,1 0 0 0 0,-1 0-1 0 0,0 0 1 0 0,-1-1 0 0 0,0 1 0 0 0,0-1-1 0 0,0 0 1 0 0,0 0 0 0 0,-1 0 0 0 0,0 0 5 0 0,-122 141 2682 0 0,126-145-2671 0 0,1 0 1 0 0,-1 0 0 0 0,0 0 0 0 0,0 1 0 0 0,0-1-1 0 0,1 0 1 0 0,-1 1 0 0 0,1-1 0 0 0,-1 0 0 0 0,1 1 0 0 0,0-1-1 0 0,-1 1 1 0 0,1-1 0 0 0,0 1 0 0 0,0-1 0 0 0,0 1-1 0 0,0-1 1 0 0,0 0 0 0 0,0 1 0 0 0,1-1 0 0 0,-1 1 0 0 0,0-1-1 0 0,1 1 1 0 0,-1-1 0 0 0,1 0 0 0 0,-1 1 0 0 0,1-1-1 0 0,0 0 1 0 0,0 1 0 0 0,-1-1 0 0 0,1 0 0 0 0,0 0 0 0 0,0 0-1 0 0,0 0 1 0 0,0 0 0 0 0,0 0 0 0 0,1 0 0 0 0,-1 0-1 0 0,0 0 1 0 0,0-1 0 0 0,1 1 0 0 0,-1 0 0 0 0,0-1 0 0 0,1 1-1 0 0,-1-1 1 0 0,1 1 0 0 0,-1-1 0 0 0,1 0-12 0 0,73 17-802 0 0,-6-18-2883 0 0,-6-25-5544 0 0,-42 7 4476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5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24813 0 0,'138'-38'-3570'0'0,"-89"21"3529"0"0,-24 6-53 0 0,1 2 0 0 0,0 1 1 0 0,0 1-1 0 0,1 2 0 0 0,-1 0 0 0 0,1 2 1 0 0,1 0 93 0 0,-26 5-14 0 0,1 0 0 0 0,-1 0 0 0 0,1 0 0 0 0,-1 0 1 0 0,0 1-1 0 0,0-1 0 0 0,0 1 0 0 0,0-1 0 0 0,0 1 0 0 0,-1 0 1 0 0,1-1-1 0 0,-1 1 0 0 0,1 0 0 0 0,-1 0 0 0 0,0 0 0 0 0,0 0 1 0 0,-1 0-1 0 0,1 1 0 0 0,-1-1 0 0 0,1 0 0 0 0,-1 0 0 0 0,0 0 1 0 0,0 1-1 0 0,0-1 0 0 0,-1 0 0 0 0,1 0 0 0 0,-1 3 14 0 0,1 10 280 0 0,17 258 1469 0 0,-16-262-2870 0 0,2 35 2247 0 0,-2-36-6078 0 0,-1-5-6177 0 0,0-12 6676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5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16396 0 0,'20'22'5816'0'0,"-10"30"-6914"0"0,-8-38 1645 0 0,19 299 75 0 0,-20-179-3263 0 0,-1-45-2204 0 0,2 0-3456 0 0,-2-62 3685 0 0</inkml:trace>
  <inkml:trace contextRef="#ctx0" brushRef="#br0" timeOffset="166.168">114 487 11851 0 0,'5'-2'4464'0'0,"2"1"-4031"0"0,3-2-569 0 0,0-3-72 0 0,5 0-1 0 0,0 0-31 0 0,2 0-216 0 0,1 1-376 0 0,0 0-560 0 0,-1 1-825 0 0,0 1-575 0 0,-4 3 319 0 0,-2 1-1688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15291 0 0,'11'-2'568'0'0,"3"2"-1512"0"0,5 0-120 0 0,2 1 216 0 0,-4 8 280 0 0,6 1 296 0 0,3 2 152 0 0,1 4 56 0 0,0-2 24 0 0,2 3-257 0 0,-2 1-751 0 0,-3-1-800 0 0,-4 0-185 0 0,-4 3-2496 0 0</inkml:trace>
  <inkml:trace contextRef="#ctx0" brushRef="#br0" timeOffset="349.835">58 507 14915 0 0,'6'0'2483'0'0,"20"-12"-3639"0"0,203-77-3206 0 0,-115 51-2180 0 0,-204 130 5054 0 0,-40 69 2755 0 0,67-40 2914 0 0,61-118-4118 0 0,1 1 0 0 0,0 0 1 0 0,0 0-1 0 0,0-1 0 0 0,0 1 0 0 0,0 0 0 0 0,1 0 0 0 0,0 0 1 0 0,-1 0-1 0 0,1 0 0 0 0,1 0 0 0 0,-1 0 0 0 0,1 0 0 0 0,-1-1 1 0 0,1 1-1 0 0,0 0 0 0 0,1 0 0 0 0,-1-1 0 0 0,1 1 0 0 0,-1 0 1 0 0,1-1-1 0 0,0 0 0 0 0,1 1 0 0 0,-1-1 0 0 0,0 0 0 0 0,1 0 1 0 0,0 0-1 0 0,-1-1 0 0 0,1 1 0 0 0,0 0 0 0 0,1-1 1 0 0,-1 0-1 0 0,0 0 0 0 0,1 0 0 0 0,-1 0 0 0 0,1-1 0 0 0,-1 1 1 0 0,1-1-1 0 0,0 0 0 0 0,0 0 0 0 0,0 0 0 0 0,-1 0 0 0 0,1-1 1 0 0,0 0-1 0 0,0 0 0 0 0,3 0-63 0 0,7 0 292 0 0,-1-2-1 0 0,1 1 1 0 0,-1-2 0 0 0,1 0-1 0 0,-1 0 1 0 0,0-1-1 0 0,0-1 1 0 0,-1 0 0 0 0,0-1-1 0 0,1 0 1 0 0,-2-1 0 0 0,1 0-1 0 0,-1-1 1 0 0,0 0 0 0 0,-1-1-1 0 0,6-6-291 0 0,-15 14 141 0 0,1 0 0 0 0,-1 0 0 0 0,1 0 0 0 0,-1-1 0 0 0,0 1 0 0 0,0-1 0 0 0,1 1 0 0 0,-1-1 0 0 0,0 1-1 0 0,0-1 1 0 0,0 0 0 0 0,-1 1 0 0 0,1-1 0 0 0,0 0 0 0 0,-1 0 0 0 0,1 1 0 0 0,-1-1 0 0 0,0 0 0 0 0,1 0 0 0 0,-1 0 0 0 0,0 0 0 0 0,0 0-1 0 0,0 0 1 0 0,0 0 0 0 0,-1 1 0 0 0,1-1 0 0 0,0 0 0 0 0,-1 0 0 0 0,1 0 0 0 0,-1 0 0 0 0,0 1 0 0 0,0-1 0 0 0,1 0 0 0 0,-1 1 0 0 0,0-1-1 0 0,-1 1 1 0 0,1-1 0 0 0,0 1 0 0 0,0-1 0 0 0,-1 1 0 0 0,1 0 0 0 0,0-1 0 0 0,-1 1 0 0 0,1 0 0 0 0,-1 0 0 0 0,0 0 0 0 0,-1-1-141 0 0,-88-24-2409 0 0,55 27-1050 0 0,-1 5-3423 0 0,12-2 27 0 0</inkml:trace>
  <inkml:trace contextRef="#ctx0" brushRef="#br0" timeOffset="625.819">592 5 15571 0 0,'26'-5'4812'0'0,"13"39"-7046"0"0,-19 3 2483 0 0,-2 1 0 0 0,-1 1 0 0 0,-2 0 1 0 0,-2 1-1 0 0,-2 1 0 0 0,-1 0 0 0 0,-2 1 0 0 0,-2-1 0 0 0,-1 14-249 0 0,-4 385-3339 0 0,-4-362 1425 0 0,-2 13-2295 0 0,0-4-2503 0 0</inkml:trace>
  <inkml:trace contextRef="#ctx0" brushRef="#br0" timeOffset="880.128">801 812 21253 0 0,'-2'2'-64'0'0,"5"-1"-881"0"0,6-2-295 0 0,5-3-544 0 0,14-9-513 0 0,5 0-335 0 0,4-1-129 0 0,0-2 248 0 0,-2-1 761 0 0,0 0-1921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2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0 364 11002 0 0,'3'-1'3862'0'0,"13"-8"-3385"0"0,253-87 1531 0 0,-141 57-10492 0 0,-112 35 5296 0 0,-3 0-905 0 0</inkml:trace>
  <inkml:trace contextRef="#ctx0" brushRef="#br0" timeOffset="274.829">100 498 11931 0 0,'22'14'6577'0'0,"36"-18"-8820"0"0,-42 2 3016 0 0,117-15-868 0 0,-89 8-2831 0 0,-2-2-3997 0 0,-22 3 1861 0 0</inkml:trace>
  <inkml:trace contextRef="#ctx0" brushRef="#br0" timeOffset="513.104">129 614 15483 0 0,'-3'4'83'0'0,"0"-1"0"0"0,0 1 0 0 0,0 0 0 0 0,0 0 0 0 0,1 1 0 0 0,-1-1-1 0 0,1 0 1 0 0,0 1 0 0 0,1-1 0 0 0,-1 1 0 0 0,1 0 0 0 0,0 0 0 0 0,0-1-1 0 0,0 1 1 0 0,1 0 0 0 0,0 0 0 0 0,0 0 0 0 0,0 0 0 0 0,0 0 0 0 0,1-1 0 0 0,0 1-1 0 0,0 0 1 0 0,0 0 0 0 0,1-1 0 0 0,-1 1 0 0 0,1-1 0 0 0,0 1 0 0 0,1-1 0 0 0,-1 0-1 0 0,1 1 1 0 0,-1-1 0 0 0,1-1 0 0 0,0 1 0 0 0,1 0 0 0 0,-1-1 0 0 0,1 1 0 0 0,0-1-1 0 0,-1 0 1 0 0,1-1 0 0 0,1 1 0 0 0,-1 0 0 0 0,0-1 0 0 0,5 2-83 0 0,6-2 107 0 0,1-1-1 0 0,1 0 1 0 0,-1-1 0 0 0,0 0 0 0 0,0-1-1 0 0,0-1 1 0 0,0-1 0 0 0,-1 0 0 0 0,5-2-107 0 0,86-27-2135 0 0,-87 25 1063 0 0,78-37-10451 0 0,-75 29 7765 0 0</inkml:trace>
  <inkml:trace contextRef="#ctx0" brushRef="#br0" timeOffset="774.185">842 1 16195 0 0,'39'12'4664'0'0,"-13"64"-5727"0"0,-21-58 1737 0 0,6 39-820 0 0,-3 0 0 0 0,-1 1-1 0 0,-4-1 1 0 0,-3 51 146 0 0,1-23-4375 0 0,-3-11-3537 0 0,1-45 2642 0 0</inkml:trace>
  <inkml:trace contextRef="#ctx0" brushRef="#br0" timeOffset="954.839">913 252 18076 0 0,'0'2'1288'0'0,"3"2"-1624"0"0,5 1-40 0 0,1-2 40 0 0,9-3 96 0 0,6-2 88 0 0,2-1 72 0 0,3 2-168 0 0,0-1-488 0 0,-4 1-745 0 0,1-1-815 0 0,-5 2-649 0 0,-1 0-87 0 0,-5 3 855 0 0,-3 5-1424 0 0</inkml:trace>
  <inkml:trace contextRef="#ctx0" brushRef="#br0" timeOffset="1561.417">665 752 13979 0 0,'22'-2'3198'0'0,"10"-6"-4234"0"0,16-2-287 0 0,-36 8 1322 0 0,1 1 1 0 0,0 0 0 0 0,-1 1-1 0 0,1 0 1 0 0,0 1 0 0 0,-1 0-1 0 0,1 1 1 0 0,-1 0 0 0 0,1 1-1 0 0,-1 1 1 0 0,0 0-1 0 0,0 1 1 0 0,-1 0 0 0 0,1 0-1 0 0,-1 1 1 0 0,0 1 0 0 0,-1 0-1 0 0,1 0 1 0 0,-2 1 0 0 0,1 1-1 0 0,-1 0 1 0 0,5 5 0 0 0,-14-11 94 0 0,-1-1 0 0 0,0 0 0 0 0,0 0 1 0 0,0 0-1 0 0,0 0 0 0 0,0 0 0 0 0,0 0 0 0 0,-1 0 0 0 0,1 0 1 0 0,-1-1-1 0 0,1 1 0 0 0,-1 0 0 0 0,1-1 0 0 0,-1 1 0 0 0,0-1 1 0 0,0 0-1 0 0,0 0 0 0 0,0 1 0 0 0,0-1 0 0 0,0 0 1 0 0,0-1-1 0 0,0 1 0 0 0,0 0 0 0 0,-1-1 0 0 0,1 1 0 0 0,0-1 1 0 0,0 1-1 0 0,-1-1 0 0 0,1 0 0 0 0,-2 0-94 0 0,-1 1-2 0 0,-80 19 718 0 0,68-18-604 0 0,0 0-1 0 0,1 2 1 0 0,-1 0-1 0 0,1 1 1 0 0,0 0-1 0 0,1 2 1 0 0,-1 0-1 0 0,1 0 1 0 0,0 1-1 0 0,-4 5-111 0 0,9-3 68 0 0,0 1 1 0 0,1 0-1 0 0,0 0 0 0 0,1 1 1 0 0,1 0-1 0 0,0 0 0 0 0,0 1 1 0 0,1 0-1 0 0,1 0 0 0 0,0 1 0 0 0,1-1 1 0 0,1 1-1 0 0,0 0 0 0 0,-1 11-68 0 0,3-21 9 0 0,1-1 0 0 0,-1 1 0 0 0,1-1 0 0 0,0 1 0 0 0,0-1 0 0 0,0 1 0 0 0,0 0 0 0 0,1-1 0 0 0,0 1 0 0 0,-1-1 0 0 0,1 1 0 0 0,1-1 0 0 0,-1 0 0 0 0,0 1 0 0 0,1-1 0 0 0,-1 0 0 0 0,1 0 0 0 0,0 0 0 0 0,0 0 0 0 0,1 0 0 0 0,-1 0 0 0 0,0-1 0 0 0,1 1 0 0 0,0-1 0 0 0,-1 1 0 0 0,1-1 0 0 0,0 0 0 0 0,0 0 0 0 0,0-1 0 0 0,1 1 0 0 0,-1-1-1 0 0,0 1 1 0 0,1-1 0 0 0,-1 0 0 0 0,1 0 0 0 0,-1 0 0 0 0,1-1 0 0 0,-1 1 0 0 0,1-1 0 0 0,-1 0 0 0 0,1 0 0 0 0,0 0 0 0 0,-1-1 0 0 0,3 1-9 0 0,36-4 161 0 0,-1-1-1 0 0,0-2 1 0 0,0-2 0 0 0,0-2-1 0 0,-1-1 1 0 0,-1-2 0 0 0,8-6-161 0 0,176-50-1185 0 0,-183 59-926 0 0,-19-4-3872 0 0,-21 2-1381 0 0,-1 4 3667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294 579 11979 0 0,'2'9'4665'0'0,"-2"2"-4009"0"0,-2 7-8 0 0,-2 6 288 0 0,-5 6 120 0 0,-3 7-192 0 0,-5 3-183 0 0,-4 3-225 0 0,-5 1-168 0 0,-1 1-160 0 0,-2-2-360 0 0,2 0-849 0 0,0-2-1527 0 0,-2-1-1905 0 0,-3-5-408 0 0,-1-5-1496 0 0</inkml:trace>
  <inkml:trace contextRef="#ctx0" brushRef="#br0" timeOffset="225.929">182 1074 12555 0 0,'5'1'176'0'0,"1"1"-1497"0"0,3 0-511 0 0,0-1-328 0 0,0-2 39 0 0,0-1 641 0 0,2-3-1321 0 0</inkml:trace>
  <inkml:trace contextRef="#ctx0" brushRef="#br0" timeOffset="226.929">538 593 16396 0 0,'2'4'3208'0'0,"-1"7"-3528"0"0,2 7 16 0 0,2 8 88 0 0,1 8 168 0 0,0 7 72 0 0,1 5 8 0 0,-1 1 40 0 0,-1 1 16 0 0,0 2 8 0 0,-4 0-24 0 0,1 1-56 0 0,-1-1-272 0 0,1 0-680 0 0,1-4-1233 0 0,-3-2-1535 0 0,1-6-313 0 0,-2-5-1681 0 0</inkml:trace>
  <inkml:trace contextRef="#ctx0" brushRef="#br0" timeOffset="443.041">674 1004 15291 0 0,'6'-1'584'0'0,"5"-2"-856"0"0,4 0-8 0 0,3-2-128 0 0,4 2-384 0 0,0 0-472 0 0,1 2-585 0 0,-2 1-415 0 0,-1 1 47 0 0,-2 2 425 0 0,-4 3-1593 0 0</inkml:trace>
  <inkml:trace contextRef="#ctx0" brushRef="#br0" timeOffset="646.853">417 1454 10378 0 0,'3'8'106'0'0,"0"-1"0"0"0,0 1-1 0 0,1-1 1 0 0,0 0 0 0 0,0 0-1 0 0,1 0 1 0 0,0 0 0 0 0,0-1-1 0 0,1 0 1 0 0,0 0 0 0 0,0-1-1 0 0,0 1 1 0 0,0-1 0 0 0,1-1 0 0 0,0 1-1 0 0,0-1 1 0 0,0 0 0 0 0,1-1-1 0 0,-1 1 1 0 0,1-1 0 0 0,0-1-1 0 0,0 0 1 0 0,0 0 0 0 0,6 0-106 0 0,-8-1 371 0 0,0 0 0 0 0,-1-1 0 0 0,1 1 0 0 0,0-2 0 0 0,0 1 0 0 0,-1 0 0 0 0,1-1 0 0 0,0 0 1 0 0,0-1-1 0 0,-1 1 0 0 0,1-1 0 0 0,-1 0 0 0 0,0-1 0 0 0,1 1 0 0 0,-1-1 0 0 0,0 0 0 0 0,-1 0 0 0 0,1 0 1 0 0,0-1-1 0 0,-1 0 0 0 0,0 0 0 0 0,0 0 0 0 0,1-1-371 0 0,-3 2 120 0 0,-1 1 0 0 0,1-1 0 0 0,0 1 0 0 0,-1-1 0 0 0,0 0 0 0 0,0 1 0 0 0,0-1 0 0 0,0 0 0 0 0,0 0 0 0 0,0 0 0 0 0,-1 0 0 0 0,1 0 0 0 0,-1 0 0 0 0,0 0 0 0 0,0 0 0 0 0,0 0 0 0 0,0 0 0 0 0,-1 0 0 0 0,1 0 0 0 0,-1 0 0 0 0,0 0 0 0 0,0 0 0 0 0,0 1 0 0 0,0-1 0 0 0,0 0 0 0 0,-1 0 0 0 0,1 1-1 0 0,-1-1 1 0 0,1 1 0 0 0,-1-1 0 0 0,0 1 0 0 0,0 0 0 0 0,-2-2-120 0 0,-84-52-3056 0 0,38 43-3967 0 0,14-8 1411 0 0,8 15-1185 0 0</inkml:trace>
  <inkml:trace contextRef="#ctx0" brushRef="#br0" timeOffset="935.033">1309 718 15643 0 0,'7'8'-1840'0'0,"2"2"-1561"0"0,2 9 905 0 0,1 2 1055 0 0,-4 3 489 0 0,1-3 472 0 0,-5-3 312 0 0,1-3 224 0 0,-4-5 248 0 0,-2-4 208 0 0,-2-3 56 0 0,0-2-200 0 0,-3 2-656 0 0,-3-3-872 0 0,-3 2-2361 0 0</inkml:trace>
  <inkml:trace contextRef="#ctx0" brushRef="#br0" timeOffset="1175.721">1347 667 13131 0 0,'13'-5'314'0'0,"0"0"1"0"0,0 1-1 0 0,0 1 1 0 0,1 1-1 0 0,0-1 1 0 0,-1 2-1 0 0,1 0 1 0 0,0 1 0 0 0,10 1-315 0 0,38 26-1085 0 0,-37 43-4007 0 0,-49-2-625 0 0,5-44 2873 0 0</inkml:trace>
  <inkml:trace contextRef="#ctx0" brushRef="#br0" timeOffset="1488.667">1283 944 11194 0 0,'9'-3'1161'0'0,"3"0"-1649"0"0,8-3-233 0 0,6 1-327 0 0,2-2-568 0 0,4 0-377 0 0,2-2 217 0 0,5 9-1617 0 0</inkml:trace>
  <inkml:trace contextRef="#ctx0" brushRef="#br0" timeOffset="1489.667">1553 912 13427 0 0,'-5'9'4649'0'0,"0"2"-5353"0"0,-2 2-529 0 0,-1 4-103 0 0,-1 3-88 0 0,-1 2-144 0 0,-4 3 55 0 0,-4-1 41 0 0,0-2-24 0 0,-5 0-129 0 0,-4-3 249 0 0,-4 0-1729 0 0</inkml:trace>
  <inkml:trace contextRef="#ctx0" brushRef="#br0" timeOffset="1730.28">932 1289 18124 0 0,'42'-16'2436'0'0,"78"-27"-2957"0"0,-3 15-1912 0 0,61-3-10291 0 0,-130 28 10632 0 0,-28 3 190 0 0</inkml:trace>
  <inkml:trace contextRef="#ctx0" brushRef="#br0" timeOffset="2010.318">1498 1231 5961 0 0,'-28'10'8442'0'0,"-13"24"-6846"0"0,28-22-1183 0 0,-62 52-236 0 0,-59 51-2258 0 0,40-46-4031 0 0,57-47 3154 0 0,2-4-928 0 0</inkml:trace>
  <inkml:trace contextRef="#ctx0" brushRef="#br0" timeOffset="2011.318">1247 1437 8082 0 0,'16'0'1704'0'0,"4"3"-1400"0"0,6 2 88 0 0,4-1 8 0 0,-1 4-144 0 0,0 1-88 0 0,1-1-64 0 0,-3 1-48 0 0,-1-2 0 0 0,-3-1-32 0 0,-4 2-144 0 0,-1-2-584 0 0,-2-3-920 0 0,-1 0-561 0 0,-3-3 169 0 0,1-1-1545 0 0</inkml:trace>
  <inkml:trace contextRef="#ctx0" brushRef="#br0" timeOffset="2164.963">1793 708 19028 0 0,'5'-3'2353'0'0,"1"3"-2289"0"0,0 0-152 0 0,1 1-96 0 0,0 4-9 0 0,0 1 1 0 0,4 1 48 0 0,-1 2-64 0 0,2 2-296 0 0,-1 0-560 0 0,0-1-896 0 0,-5 1-1417 0 0,-2 1-432 0 0,-2 3 448 0 0,-7 0-1288 0 0</inkml:trace>
  <inkml:trace contextRef="#ctx0" brushRef="#br0" timeOffset="2566.932">1689 977 15627 0 0,'100'-38'-2262'0'0,"1"-1"-5070"0"0,-97 50 4572 0 0,-33 30 3790 0 0,22-32-949 0 0,-48 98 3716 0 0,54-103-3687 0 0,-1-1 1 0 0,1 1-1 0 0,0 0 1 0 0,0 0 0 0 0,1 0-1 0 0,-1 0 1 0 0,1 0-1 0 0,0 0 1 0 0,-1 0-1 0 0,2 0 1 0 0,-1 0-1 0 0,1 0 1 0 0,-1 0-1 0 0,1 0 1 0 0,0 0-1 0 0,0 0 1 0 0,1 0-1 0 0,-1-1 1 0 0,1 1 0 0 0,0 0-1 0 0,0-1 1 0 0,0 0-1 0 0,0 1 1 0 0,1-1-1 0 0,-1 0 1 0 0,1 0-1 0 0,0 0 1 0 0,2 1-111 0 0,-1-2 309 0 0,0 0 0 0 0,1 0 0 0 0,-1-1 0 0 0,1 0 0 0 0,-1 0 0 0 0,1 0 0 0 0,-1 0 0 0 0,1-1 0 0 0,0 0 0 0 0,-1 0 0 0 0,1 0 1 0 0,0 0-1 0 0,-1-1 0 0 0,1 0 0 0 0,-1 0 0 0 0,1 0 0 0 0,-1 0 0 0 0,1-1 0 0 0,-1 0 0 0 0,0 0 0 0 0,0 0 0 0 0,0 0 0 0 0,0-1 0 0 0,0 0 0 0 0,0 1 0 0 0,0-1 1 0 0,-1-1-1 0 0,0 1 0 0 0,0 0 0 0 0,0-1 0 0 0,0 0 0 0 0,0 1 0 0 0,-1-1 0 0 0,1 0 0 0 0,-1-1 0 0 0,1-2-309 0 0,-2 4 2 0 0,0 0 0 0 0,-1 0 0 0 0,1 0 0 0 0,-1 0 0 0 0,0 0 0 0 0,0 0 0 0 0,0 0 0 0 0,-1 0 0 0 0,1 0 0 0 0,0 1 0 0 0,-1-1 0 0 0,0 0 0 0 0,0 0 0 0 0,0 0 0 0 0,0 1 0 0 0,0-1 0 0 0,-1 0 0 0 0,1 1 0 0 0,-1-1 0 0 0,0 1 0 0 0,1 0 0 0 0,-1-1-1 0 0,0 1 1 0 0,0 0 0 0 0,-1 0 0 0 0,1 0 0 0 0,0 1 0 0 0,-3-2-2 0 0,-20-14-4284 0 0,0 4-4236 0 0,7 5 1884 0 0</inkml:trace>
  <inkml:trace contextRef="#ctx0" brushRef="#br0" timeOffset="2827.949">2148 635 20132 0 0,'3'7'184'0'0,"-2"9"-368"0"0,4 5 48 0 0,1 9 32 0 0,-2 3 96 0 0,1 2 8 0 0,-1 2 8 0 0,-1-1 32 0 0,0 2-8 0 0,-3 0-16 0 0,-1 4-64 0 0,-4 0-288 0 0,1 4-496 0 0,-2-1-1104 0 0,-5-2-1521 0 0,-1-4-640 0 0,-5-12-1464 0 0</inkml:trace>
  <inkml:trace contextRef="#ctx0" brushRef="#br0" timeOffset="3096.964">2117 1116 13187 0 0,'9'-1'5601'0'0,"0"-1"-4865"0"0,5-2-656 0 0,1-4-88 0 0,2 1-32 0 0,3-1 16 0 0,2 1-88 0 0,1 0-240 0 0,-2 3-384 0 0,0-1-608 0 0,-1 4-1033 0 0,-5-1-1288 0 0,-1 2 25 0 0,-2 2-1578 0 0</inkml:trace>
  <inkml:trace contextRef="#ctx0" brushRef="#br0" timeOffset="3097.964">1881 1492 15667 0 0,'24'59'3747'0'0,"-18"-55"-3776"0"0,-1 1 0 0 0,1-1-1 0 0,0-1 1 0 0,0 1-1 0 0,1-1 1 0 0,-1 0 0 0 0,1 0-1 0 0,-1-1 1 0 0,1 0 0 0 0,0 0-1 0 0,0 0 1 0 0,0-1-1 0 0,0 0 1 0 0,0-1 0 0 0,0 1-1 0 0,0-1 1 0 0,0-1-1 0 0,0 1 1 0 0,0-1 0 0 0,4-1 29 0 0,31-13-2902 0 0,12-25-7007 0 0,-40 21 5509 0 0</inkml:trace>
  <inkml:trace contextRef="#ctx0" brushRef="#br0" timeOffset="3384.589">2328 966 9562 0 0,'35'-18'5080'0'0,"-29"13"-4724"0"0,1 1-1 0 0,-1 0 1 0 0,1 1 0 0 0,0 0 0 0 0,0 0-1 0 0,0 0 1 0 0,0 1 0 0 0,0 0-1 0 0,1 0 1 0 0,-1 0 0 0 0,1 1 0 0 0,-1 1-1 0 0,1-1 1 0 0,-1 1 0 0 0,1 0 0 0 0,0 1-356 0 0,-4 2 128 0 0,-1 0 0 0 0,1 0 0 0 0,-1 1 0 0 0,0 0 1 0 0,0-1-1 0 0,0 1 0 0 0,-1 0 0 0 0,1 0 1 0 0,-1 0-1 0 0,0 1 0 0 0,0-1 0 0 0,0 0 0 0 0,-1 1 1 0 0,0-1-1 0 0,0 1 0 0 0,0 0 0 0 0,0-1 0 0 0,-1 1 1 0 0,1 0-1 0 0,-1 0 0 0 0,0-1 0 0 0,-1 1 0 0 0,0 3-128 0 0,2-3 68 0 0,-24 147-1920 0 0,5-104-2262 0 0,-3 0-3632 0 0,12-24 1365 0 0</inkml:trace>
  <inkml:trace contextRef="#ctx0" brushRef="#br0" timeOffset="3544.85">2617 1069 10066 0 0,'10'-4'3057'0'0,"3"-2"-3449"0"0,5-3-1225 0 0,0-5-1063 0 0,3-3 95 0 0,0-1-1624 0 0</inkml:trace>
  <inkml:trace contextRef="#ctx0" brushRef="#br0" timeOffset="3716.811">2793 711 14371 0 0,'-11'79'3462'0'0,"15"44"-2799"0"0,-1-71 532 0 0,17 456 2888 0 0,-17-494-3934 0 0,-6-15-8571 0 0,-3-6 3137 0 0,-3-1-1474 0 0</inkml:trace>
  <inkml:trace contextRef="#ctx0" brushRef="#br0" timeOffset="4149.287">2955 1 5537 0 0,'25'33'878'0'0,"-2"2"0"0"0,-1 1 0 0 0,-2 0 1 0 0,-1 2-1 0 0,-2 0 0 0 0,-1 1 0 0 0,-1 6-878 0 0,6 30 889 0 0,-3 1 0 0 0,-3 1 0 0 0,-4 0 0 0 0,-3 1-1 0 0,-3 0 1 0 0,-4 0 0 0 0,-3 1 0 0 0,-4-1 0 0 0,-8 33-889 0 0,-11-17 1073 0 0,-4-2-1 0 0,-4 0 0 0 0,-4-3 0 0 0,-3-1 1 0 0,-5-2-1 0 0,-42 60-1072 0 0,87-145 2 0 0,-54 94 588 0 0,28-48-1442 0 0,0 0-3962 0 0,14-39-5376 0 0,1-6 2833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100 297 13355 0 0,'-8'7'92'0'0,"0"0"0"0"0,0 0 0 0 0,0 1 0 0 0,1 0 0 0 0,0 0-1 0 0,1 1 1 0 0,0 0 0 0 0,0 0 0 0 0,1 0 0 0 0,0 1 0 0 0,1 0 0 0 0,0 0 0 0 0,1 0 0 0 0,0 0 0 0 0,0 1 0 0 0,1-1 0 0 0,0 1 0 0 0,0 5-92 0 0,2-10-13 0 0,-1 0 0 0 0,1-1 0 0 0,0 1 0 0 0,0 0 0 0 0,1 0 0 0 0,0 0 0 0 0,0 0 0 0 0,0 0 0 0 0,1 0 0 0 0,-1 0 0 0 0,2-1 1 0 0,-1 1-1 0 0,0-1 0 0 0,1 1 0 0 0,0-1 0 0 0,1 0 0 0 0,-1 0 0 0 0,1-1 0 0 0,0 1 0 0 0,0-1 0 0 0,0 1 0 0 0,0-1 0 0 0,1-1 0 0 0,0 1 1 0 0,0-1-1 0 0,0 1 0 0 0,0-1 0 0 0,0-1 0 0 0,1 1 0 0 0,-1-1 0 0 0,1 0 0 0 0,0 0 0 0 0,1 0 13 0 0,2-1 136 0 0,-1 1 0 0 0,0-1 1 0 0,1-1-1 0 0,-1 1 0 0 0,1-2 0 0 0,-1 1 0 0 0,0-1 0 0 0,1 0 0 0 0,-1-1 0 0 0,0 0 1 0 0,0 0-1 0 0,0-1 0 0 0,0 0 0 0 0,0 0 0 0 0,-1-1 0 0 0,1 0 0 0 0,-1 0 1 0 0,0-1-1 0 0,0 0-136 0 0,-3 2 181 0 0,0 0 1 0 0,-1 0-1 0 0,1 0 0 0 0,-1-1 1 0 0,0 1-1 0 0,0-1 1 0 0,0 0-1 0 0,0 0 1 0 0,-1 0-1 0 0,1-1 0 0 0,-1 1 1 0 0,0 0-1 0 0,0-1 1 0 0,-1 1-1 0 0,1-1 1 0 0,-1 0-1 0 0,0 0 0 0 0,-1 1 1 0 0,1-1-1 0 0,-1 0 1 0 0,0 0-1 0 0,0 0 1 0 0,0 0-1 0 0,-1 1 1 0 0,1-1-1 0 0,-1 0 0 0 0,0 0 1 0 0,-1 1-1 0 0,1-1 1 0 0,-1 1-1 0 0,0-1 1 0 0,0 1-1 0 0,-1-2-181 0 0,-2-2-43 0 0,-1-1 0 0 0,0 1 0 0 0,0 0 0 0 0,0 0 0 0 0,-1 1 0 0 0,0 0 0 0 0,-1 0 0 0 0,1 0 0 0 0,-1 1 0 0 0,-1 0 0 0 0,1 1 0 0 0,-1 0 0 0 0,0 0 0 0 0,0 1-1 0 0,-4-2 44 0 0,-21-6-4267 0 0,-1 2-3701 0 0,23 6 1213 0 0</inkml:trace>
  <inkml:trace contextRef="#ctx0" brushRef="#br0" timeOffset="285.949">356 0 15315 0 0,'39'154'853'0'0,"-34"-119"-556"0"0,24 129 898 0 0,0-2-1071 0 0,-16-53-3380 0 0,-19 5-6008 0 0,-3-73 5456 0 0</inkml:trace>
  <inkml:trace contextRef="#ctx0" brushRef="#br0" timeOffset="579.92">52 862 11851 0 0,'-12'15'3809'0'0,"-25"64"-3037"0"0,36-61-582 0 0,0-1 0 0 0,0 1 0 0 0,2-1 0 0 0,0 1 0 0 0,1-1 0 0 0,1 0 0 0 0,0 1 0 0 0,1-1 0 0 0,1-1 0 0 0,1 1 0 0 0,0-1 0 0 0,3 5-190 0 0,-5-13 73 0 0,0 0-1 0 0,0 0 0 0 0,1-1 1 0 0,0 1-1 0 0,0-1 0 0 0,1 0 1 0 0,0 0-1 0 0,0-1 0 0 0,1 1 1 0 0,-1-1-1 0 0,1-1 0 0 0,1 0 1 0 0,-1 0-1 0 0,1 0 0 0 0,0-1 1 0 0,0 0-1 0 0,0 0 0 0 0,0-1 1 0 0,1 0-1 0 0,-1 0 0 0 0,1-1 1 0 0,0 0-1 0 0,0-1 0 0 0,5 0-72 0 0,-9-1 64 0 0,1 0 1 0 0,0 0-1 0 0,-1-1 0 0 0,1 0 0 0 0,-1 0 0 0 0,1 0 0 0 0,-1-1 0 0 0,0 0 0 0 0,0 0 0 0 0,1 0 0 0 0,-1-1 0 0 0,-1 0 1 0 0,1 0-1 0 0,0 0 0 0 0,-1 0 0 0 0,1-1 0 0 0,-1 1 0 0 0,0-1 0 0 0,0 0 0 0 0,-1-1 0 0 0,1 1 0 0 0,-1-1 0 0 0,0 1 0 0 0,0-1 1 0 0,0 0-1 0 0,-1 0 0 0 0,0 0 0 0 0,0-1 0 0 0,0 1 0 0 0,-1 0 0 0 0,1-1 0 0 0,-1-4-64 0 0,3-6-112 0 0,-2 1-1 0 0,0 0 0 0 0,-1-1 1 0 0,-1 1-1 0 0,0-1 1 0 0,-1 1-1 0 0,-1-1 0 0 0,0 1 1 0 0,-1-1-1 0 0,0 1 1 0 0,-4-5 112 0 0,-18-30-3523 0 0,-15 13-5213 0 0,15 23 2543 0 0</inkml:trace>
  <inkml:trace contextRef="#ctx0" brushRef="#br0" timeOffset="747.975">44 1059 13419 0 0,'5'4'5009'0'0,"-1"1"-5225"0"0,5-2-576 0 0,3 0-240 0 0,8-3-433 0 0,4-3-799 0 0,8-3-513 0 0,3-3 41 0 0,1-5 575 0 0,-4-12 865 0 0,4 8-1369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35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25 13115 0 0,'-82'101'9240'0'0,"-19"70"-7833"0"0,28-44-2868 0 0,68-117 1258 0 0,-32 45-3584 0 0,-31 13-7631 0 0,42-52 6445 0 0</inkml:trace>
  <inkml:trace contextRef="#ctx0" brushRef="#br0" timeOffset="262.843">51 0 14547 0 0,'49'64'4520'0'0,"10"47"-3438"0"0,-17-29-22 0 0,3-4-305 0 0,3-1 1 0 0,3-2 0 0 0,56 60-756 0 0,-59-92-451 0 0,-48-52-11133 0 0,-4 1 4072 0 0</inkml:trace>
  <inkml:trace contextRef="#ctx0" brushRef="#br0" timeOffset="8193.68">788 820 4281 0 0,'59'-47'53'0'0,"-36"37"2645"0"0,-1 6 3660 0 0,-24 9 2749 0 0,-16 18-6855 0 0,-44 41-2122 0 0,2 2-1 0 0,3 4 0 0 0,-31 51-129 0 0,18-1-2858 0 0,18 5-3443 0 0,38-71 661 0 0,10-9-1401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56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19732 0 0,'-5'5'640'0'0,"2"2"-616"0"0,-1 2 64 0 0,-1 0 16 0 0,4 2-16 0 0,-2 1 8 0 0,1 3-40 0 0,-1 3-8 0 0,0 2-32 0 0,-1 3-72 0 0,1 4-296 0 0,1 2-720 0 0,-1 3-1248 0 0,3-1-2385 0 0,-3-5 392 0 0,3-2-1537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55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73 12227 0 0,'-3'85'5086'0'0,"2"-80"-5004"0"0,0 0-1 0 0,0 0 1 0 0,0-1-1 0 0,1 1 1 0 0,-1 0 0 0 0,1 0-1 0 0,0 0 1 0 0,1-1-1 0 0,-1 1 1 0 0,1 0 0 0 0,0 0-1 0 0,0-1 1 0 0,0 1 0 0 0,1 0-1 0 0,0-1 1 0 0,0 1-1 0 0,0-1 1 0 0,0 0 0 0 0,1 0-1 0 0,-1 0 1 0 0,1 0-1 0 0,0 0 1 0 0,0 0 0 0 0,1-1-1 0 0,-1 0 1 0 0,1 1-1 0 0,0-1 1 0 0,-1 0 0 0 0,1-1-1 0 0,1 1 1 0 0,-1-1-1 0 0,0 0 1 0 0,1 0 0 0 0,-1 0-1 0 0,1-1 1 0 0,-1 1-1 0 0,1-1 1 0 0,0 0 0 0 0,0 0-1 0 0,-1-1 1 0 0,1 0-1 0 0,1 1-81 0 0,3-3 41 0 0,-1 0 0 0 0,1-1-1 0 0,0 0 1 0 0,-1 0 0 0 0,1-1-1 0 0,-1 0 1 0 0,0 0 0 0 0,0-1-1 0 0,0 0 1 0 0,-1-1-1 0 0,0 1 1 0 0,0-1 0 0 0,0-1-1 0 0,-1 1 1 0 0,0-1 0 0 0,0 0-1 0 0,-1-1 1 0 0,3-3-41 0 0,-5 6 70 0 0,0 1 1 0 0,-1 0-1 0 0,1 0 0 0 0,-1-1 1 0 0,0 1-1 0 0,-1-1 1 0 0,1 0-1 0 0,-1 0 0 0 0,1 1 1 0 0,-2-1-1 0 0,1 0 1 0 0,0 0-1 0 0,-1 0 0 0 0,0 0 1 0 0,0 0-1 0 0,0 0 1 0 0,-1 0-1 0 0,0 0 0 0 0,0 0 1 0 0,0 0-1 0 0,0 0 0 0 0,-1 1 1 0 0,0-1-1 0 0,0 0 1 0 0,0 1-1 0 0,-1 0 0 0 0,1-1 1 0 0,-1 1-1 0 0,0 0 1 0 0,0 0-1 0 0,0 1 0 0 0,-1-1 1 0 0,0 1-1 0 0,-1-2-70 0 0,-66-18-2707 0 0,21 41-6763 0 0,24 1 1935 0 0</inkml:trace>
  <inkml:trace contextRef="#ctx0" brushRef="#br0" timeOffset="397.543">181 264 8090 0 0,'6'4'160'0'0,"-1"0"0"0"0,0 0 0 0 0,0 0 0 0 0,0 1-1 0 0,0 0 1 0 0,-1 0 0 0 0,0 0 0 0 0,0 0 0 0 0,0 1 0 0 0,-1 0 0 0 0,0-1 0 0 0,0 1 0 0 0,0 0 0 0 0,-1 1 0 0 0,0-1 0 0 0,0 0 0 0 0,0 1 0 0 0,-1-1 0 0 0,0 1 0 0 0,-1-1 0 0 0,1 1 0 0 0,-1 0 0 0 0,0-1 0 0 0,-1 1 0 0 0,1 0-1 0 0,-2-1 1 0 0,1 1 0 0 0,0-1 0 0 0,-1 0 0 0 0,-1 2-160 0 0,-39 68-4029 0 0,-71 0-306 0 0,71-58 6581 0 0,-2-2 3821 0 0,52-16-2453 0 0,47-7-4038 0 0,171-49 628 0 0,-78 7-5882 0 0,-97 27 469 0 0,-29 9 1497 0 0</inkml:trace>
  <inkml:trace contextRef="#ctx0" brushRef="#br0" timeOffset="664.613">608 1 18148 0 0,'4'2'50'0'0,"0"0"1"0"0,0 0-1 0 0,0 1 1 0 0,-1 0 0 0 0,1 0-1 0 0,-1 0 1 0 0,0 0-1 0 0,0 0 1 0 0,0 1-1 0 0,0-1 1 0 0,-1 1-1 0 0,1 0 1 0 0,-1 0-1 0 0,0 0 1 0 0,0 0-1 0 0,0 0 1 0 0,-1 1-1 0 0,1-1 1 0 0,-1 0-1 0 0,0 1 1 0 0,-1-1-1 0 0,1 2-50 0 0,4 9 268 0 0,9 35-80 0 0,-2 1 1 0 0,-2 0-1 0 0,-3 0 1 0 0,-2 1-1 0 0,-2-1 1 0 0,-3 33-189 0 0,8 104-2457 0 0,1-114-1349 0 0,0 0-4380 0 0,-5-51 3705 0 0</inkml:trace>
  <inkml:trace contextRef="#ctx0" brushRef="#br0" timeOffset="845.349">810 488 12147 0 0,'9'-5'4841'0'0,"-2"1"-4233"0"0,5-2-608 0 0,2-3-80 0 0,1 3-56 0 0,3-2 0 0 0,5-1 32 0 0,0 2-32 0 0,3 0-128 0 0,-2 1-321 0 0,-1 3-567 0 0,-1 2-824 0 0,-2 1-1113 0 0,-3 0 64 0 0,-1 4-1848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54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14611 0 0,'8'-2'5961'0'0,"8"36"-6391"0"0,-16-33 787 0 0,29 84-36 0 0,-3 1 1 0 0,-4 1-1 0 0,-4 1 1 0 0,-4 0-1 0 0,-3 8-321 0 0,-10-72-347 0 0,16 161-1676 0 0,-9-124-2480 0 0,2 0-4231 0 0,-7-46 4067 0 0</inkml:trace>
  <inkml:trace contextRef="#ctx0" brushRef="#br0" timeOffset="254.642">338 226 13891 0 0,'13'-2'5239'0'0,"10"-8"-5142"0"0,-5 3-193 0 0,5-2 84 0 0,1 2 0 0 0,0 0 0 0 0,0 2 1 0 0,0 0-1 0 0,0 2 0 0 0,1 1 0 0 0,-1 1 1 0 0,1 1-1 0 0,0 1 0 0 0,-1 1 0 0 0,1 1 0 0 0,18 5 12 0 0,-39-5 71 0 0,0-1 0 0 0,0 1-1 0 0,0 0 1 0 0,0 0-1 0 0,0 1 1 0 0,0-1 0 0 0,-1 1-1 0 0,0 0 1 0 0,0 0-1 0 0,0 0 1 0 0,0 0 0 0 0,0 0-1 0 0,-1 1 1 0 0,0-1-1 0 0,0 1 1 0 0,0-1 0 0 0,0 1-1 0 0,-1 0 1 0 0,0 0-1 0 0,0 0 1 0 0,0 0-1 0 0,-1 0 1 0 0,1 0 0 0 0,-1 0-1 0 0,-1 0 1 0 0,1 2-71 0 0,-15 83-5432 0 0,-8-54-2130 0 0,5-16 2196 0 0</inkml:trace>
  <inkml:trace contextRef="#ctx0" brushRef="#br0" timeOffset="518.68">509 491 17148 0 0,'47'51'-435'0'0,"-39"-40"514"0"0,-1 2 0 0 0,0-1 1 0 0,-1 1-1 0 0,-1 0 0 0 0,0 0 0 0 0,-1 0 1 0 0,0 1-1 0 0,-1 0 0 0 0,0 0 0 0 0,-1-1 0 0 0,-1 2 1 0 0,0 2-80 0 0,-5 45-3270 0 0,-10-1-4388 0 0,7-34 3050 0 0</inkml:trace>
  <inkml:trace contextRef="#ctx0" brushRef="#br0" timeOffset="781.055">350 935 17548 0 0,'-4'1'952'0'0,"2"-1"-1312"0"0,7 0-176 0 0,6-1 0 0 0,5-1 72 0 0,7-1 167 0 0,4 0 193 0 0,3-1 40 0 0,1-1 24 0 0,2-1-80 0 0,-1 0-672 0 0,0 0-1128 0 0,-1-2-1409 0 0,0-2 152 0 0,-1-4-1680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53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 16059 0 0,'21'10'219'0'0,"-1"2"-1"0"0,-1 0 0 0 0,0 1 0 0 0,0 1 0 0 0,-1 1 1 0 0,-1 1-1 0 0,-1 0 0 0 0,3 5-218 0 0,50 102-4900 0 0,-71-76-3439 0 0,-7-30 5037 0 0</inkml:trace>
  <inkml:trace contextRef="#ctx0" brushRef="#br0" timeOffset="268.03">3 344 10522 0 0,'-1'-1'3561'0'0,"-1"1"-2905"0"0,4 0-560 0 0,1 0-320 0 0,3 0-368 0 0,3-2-88 0 0,6 1 96 0 0,8-4 232 0 0,6-1 248 0 0,7 0 120 0 0,8-1 24 0 0,4-3-8 0 0,4 4-128 0 0,-2 0-641 0 0,-2 2-815 0 0,-5 1-880 0 0,-3 1 311 0 0,0 2-1760 0 0</inkml:trace>
  <inkml:trace contextRef="#ctx0" brushRef="#br0" timeOffset="534.954">296 443 10602 0 0,'-1'3'57'0'0,"0"1"-1"0"0,0 0 0 0 0,1 0 0 0 0,0-1 1 0 0,-1 1-1 0 0,2 0 0 0 0,-1 0 0 0 0,0 0 1 0 0,1-1-1 0 0,-1 1 0 0 0,1 0 1 0 0,0 0-1 0 0,1-1 0 0 0,-1 1 0 0 0,0-1 1 0 0,1 1-1 0 0,0-1 0 0 0,0 0 0 0 0,0 0 1 0 0,0 0-1 0 0,1 0 0 0 0,-1 0 1 0 0,1 0-1 0 0,-1 0 0 0 0,1-1 0 0 0,0 1 1 0 0,0-1-1 0 0,0 0 0 0 0,1 0 0 0 0,-1 0 1 0 0,0 0-1 0 0,1-1 0 0 0,-1 0 1 0 0,1 1-1 0 0,0-1 0 0 0,0 0-56 0 0,3 2 329 0 0,0-1 0 0 0,-1 0 0 0 0,1 0 0 0 0,0 0 0 0 0,0-1 0 0 0,0 0-1 0 0,0-1 1 0 0,0 1 0 0 0,0-1 0 0 0,0-1 0 0 0,0 1 0 0 0,0-1 0 0 0,0 0 0 0 0,0-1 0 0 0,0 0 0 0 0,-1 0 0 0 0,1 0-1 0 0,-1-1 1 0 0,6-2-329 0 0,-11 3 101 0 0,1 1 0 0 0,-1 0 1 0 0,1-1-1 0 0,-1 1 0 0 0,0-1 0 0 0,1 1 0 0 0,-1-1 0 0 0,0 0 0 0 0,0 0 0 0 0,0 1 0 0 0,0-1 0 0 0,-1 0 0 0 0,1 0 0 0 0,0 0 0 0 0,-1 0 0 0 0,0 0 0 0 0,1 0 0 0 0,-1 0 1 0 0,0 0-1 0 0,0 0 0 0 0,0 0 0 0 0,0 0 0 0 0,0 0 0 0 0,0 0 0 0 0,-1 0 0 0 0,1 0 0 0 0,-1 0 0 0 0,1 0 0 0 0,-1 0 0 0 0,0 1 0 0 0,0-1 0 0 0,0 0 0 0 0,0 0 0 0 0,0 0 1 0 0,0 1-103 0 0,-24-30-2418 0 0,-5 13-3441 0 0,-9 14-1811 0 0,18 4 3055 0 0</inkml:trace>
  <inkml:trace contextRef="#ctx0" brushRef="#br0" timeOffset="892.278">365 540 7594 0 0,'37'101'5942'0'0,"-36"-91"-5818"0"0,-1-1-1 0 0,1 0 1 0 0,-1 1-1 0 0,-1-1 1 0 0,0 1-1 0 0,0-1 1 0 0,-1 0-1 0 0,0 0 0 0 0,0 0 1 0 0,-1 0-1 0 0,0 0 1 0 0,-1 0-1 0 0,0-1 1 0 0,0 1-124 0 0,-3 3-544 0 0,0-1 1 0 0,-1 0-1 0 0,0 0 1 0 0,0 0-1 0 0,-1-1 0 0 0,-1 0 1 0 0,0-1-1 0 0,0 0 1 0 0,-1-1-1 0 0,0 0 1 0 0,0 0-1 0 0,0-1 1 0 0,-1-1-1 0 0,-9 4 544 0 0,19-9-11 0 0,-63 19 1375 0 0,22-21 4251 0 0,44-6-2711 0 0,26-4-3098 0 0,-25 11 370 0 0,202-61 380 0 0,-87 28-3073 0 0,-2-5-6571 0 0,-79 23 4588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00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28 13411 0 0,'3'4'-271'0'0,"0"3"404"0"0,0-1 0 0 0,1 0 1 0 0,0 0-1 0 0,1 0 0 0 0,-1 0 0 0 0,1-1 1 0 0,0 1-1 0 0,0-1 0 0 0,1 0 0 0 0,0-1 0 0 0,0 0 1 0 0,0 0-1 0 0,0 0 0 0 0,0 0 0 0 0,1-1 1 0 0,0 0-1 0 0,-1-1 0 0 0,1 1 0 0 0,0-1-133 0 0,75-3 1835 0 0,-80 1-1712 0 0,-1-1-1 0 0,1 1 1 0 0,-1 0-1 0 0,1-1 1 0 0,0 0-1 0 0,-1 1 1 0 0,1-1 0 0 0,-1 0-1 0 0,0 0 1 0 0,1 0-1 0 0,-1 0 1 0 0,0 0 0 0 0,1 0-1 0 0,-1 0 1 0 0,0 0-1 0 0,0 0 1 0 0,0-1-1 0 0,0 1 1 0 0,0 0 0 0 0,0-1-1 0 0,0 1 1 0 0,-1-1-1 0 0,1 1 1 0 0,0-1 0 0 0,-1 1-1 0 0,1-1 1 0 0,-1 0-1 0 0,0 1 1 0 0,1-1 0 0 0,-1 1-1 0 0,0-1 1 0 0,0 0-1 0 0,0 1 1 0 0,0-1-1 0 0,-1 0 1 0 0,1 1 0 0 0,0-1-1 0 0,0 0 1 0 0,-1 1-1 0 0,0-1 1 0 0,1 1 0 0 0,-1-1-1 0 0,0 1 1 0 0,1-1-1 0 0,-1 1 1 0 0,0-1-123 0 0,-1-2-77 0 0,-1 0 0 0 0,1 0 1 0 0,-1 0-1 0 0,1 1 0 0 0,-1-1 0 0 0,0 1 0 0 0,0-1 0 0 0,-1 1 1 0 0,1 0-1 0 0,-1 0 0 0 0,1 0 0 0 0,-1 1 0 0 0,0-1 1 0 0,0 1-1 0 0,0 0 0 0 0,-1 0 0 0 0,1 1 0 0 0,0-1 1 0 0,-1 1-1 0 0,1 0 0 0 0,-3 0 77 0 0,0 0-826 0 0,0 0 0 0 0,0 1 0 0 0,0-1 0 0 0,0 2 0 0 0,0-1 0 0 0,0 1-1 0 0,0 0 1 0 0,0 1 0 0 0,0-1 0 0 0,0 2 0 0 0,0-1 0 0 0,0 1 0 0 0,-2 1 826 0 0,-56 38-6405 0 0,33-14 3121 0 0</inkml:trace>
  <inkml:trace contextRef="#ctx0" brushRef="#br0" timeOffset="1">22 294 6201 0 0,'-21'37'6491'0'0,"44"-18"-5564"0"0,-2-14-561 0 0,0 0 0 0 0,0-1-1 0 0,0-2 1 0 0,0 0 0 0 0,1-1 0 0 0,-1-1 0 0 0,0-1-1 0 0,1-1 1 0 0,9-3-366 0 0,116-23-964 0 0,-114 21 67 0 0,40-19-5142 0 0,-60-6 2581 0 0,9 11-695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01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13107 0 0,'45'26'5730'0'0,"-20"61"-4652"0"0,-22-67-331 0 0,7 33-683 0 0,46 189 1268 0 0,-24-166-5304 0 0,10-2-4791 0 0,-24-48 2337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17900 0 0,'15'88'-1231'0'0,"-16"-6"1343"0"0,-2-37 174 0 0,2-1 1 0 0,2 1-1 0 0,2-1 0 0 0,2 0 1 0 0,1 1-1 0 0,3-2 1 0 0,2 1-1 0 0,4 9-286 0 0,-13-46 47 0 0,0-1 0 0 0,0 1 0 0 0,0-1 0 0 0,1 1 0 0 0,0-1 1 0 0,0 0-1 0 0,0 0 0 0 0,1 0 0 0 0,0 0 0 0 0,0-1 0 0 0,1 0 0 0 0,-1 0 0 0 0,1 0 0 0 0,0 0 0 0 0,0-1 0 0 0,1 1 0 0 0,0-1 1 0 0,-1-1-1 0 0,1 1 0 0 0,1-1 0 0 0,-1 0 0 0 0,0 0 0 0 0,1-1 0 0 0,-1 0 0 0 0,1 0 0 0 0,0-1 0 0 0,0 1 0 0 0,-1-2 0 0 0,1 1 0 0 0,0-1 1 0 0,0 0-1 0 0,0 0 0 0 0,0-1-47 0 0,131-43 739 0 0,-80 20-3801 0 0,-25 10-1338 0 0,-24-9-1791 0 0,-11 14 4527 0 0,10-6-2744 0 0</inkml:trace>
  <inkml:trace contextRef="#ctx0" brushRef="#br0" timeOffset="263.61">500 454 15459 0 0,'2'-3'5305'0'0,"3"-1"-5481"0"0,3-4-168 0 0,4-2 152 0 0,8-5 48 0 0,4-1 8 0 0,1 0-144 0 0,3 2-416 0 0,-3 3-656 0 0,-2 4-745 0 0,-6 2-975 0 0,-5 4-385 0 0,-8 2-2344 0 0</inkml:trace>
  <inkml:trace contextRef="#ctx0" brushRef="#br0" timeOffset="551.055">541 622 12131 0 0,'13'-9'528'0'0,"4"-2"-832"0"0,7-3 128 0 0,5-5 136 0 0,2 2-112 0 0,3-3-425 0 0,2 0-615 0 0,1-1-792 0 0,-3-3 39 0 0,-3-1-2304 0 0</inkml:trace>
  <inkml:trace contextRef="#ctx0" brushRef="#br0" timeOffset="552.055">944 0 20244 0 0,'33'96'966'0'0,"-29"-67"-854"0"0,22 85-188 0 0,23 150-2896 0 0,-50-89-7827 0 0,-6-137 5853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03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34 13107 0 0,'9'1'3873'0'0,"5"5"-4169"0"0,3 5-41 0 0,4 4 161 0 0,0 5 184 0 0,2 4 8 0 0,1 1 0 0 0,2 4 8 0 0,-2 0-32 0 0,-1 0-104 0 0,-5 1-592 0 0,-4-1-936 0 0,-4 0-1305 0 0,-4-1-423 0 0,-41 1-945 0 0,28 0 1592 0 0</inkml:trace>
  <inkml:trace contextRef="#ctx0" brushRef="#br0" timeOffset="0.042">0 383 12835 0 0,'3'3'4457'0'0,"2"0"-5049"0"0,4 0-361 0 0,5-4 121 0 0,5-4 256 0 0,5-1 256 0 0,4 0 184 0 0,2 0 24 0 0,0 0-424 0 0,1 2-960 0 0,-3-3-1201 0 0,0 3-8 0 0,-13 7-1271 0 0</inkml:trace>
  <inkml:trace contextRef="#ctx0" brushRef="#br0" timeOffset="261.315">120 591 6841 0 0,'-1'1'53'0'0,"0"1"0"0"0,0 0-1 0 0,1 0 1 0 0,-1-1-1 0 0,1 1 1 0 0,-1 0-1 0 0,1 0 1 0 0,0 0 0 0 0,-1 0-1 0 0,1 0 1 0 0,0 0-1 0 0,0-1 1 0 0,1 1-1 0 0,-1 0 1 0 0,0 0-1 0 0,1 0 1 0 0,-1 0 0 0 0,1 0-1 0 0,-1-1 1 0 0,1 1-1 0 0,0 0 1 0 0,0 0-1 0 0,0-1 1 0 0,0 1-1 0 0,0-1 1 0 0,0 1 0 0 0,0-1-1 0 0,0 1 1 0 0,1-1-1 0 0,-1 0 1 0 0,0 1-1 0 0,1-1 1 0 0,0 0-1 0 0,-1 0 1 0 0,1 0 0 0 0,-1 0-1 0 0,1 0 1 0 0,0-1-1 0 0,0 1 1 0 0,0 0-1 0 0,-1-1 1 0 0,1 0 0 0 0,0 1-1 0 0,0-1 1 0 0,0 0-53 0 0,90 9 1989 0 0,-85-9-1578 0 0,0-1 1 0 0,1 0 0 0 0,-2 0 0 0 0,1 0-1 0 0,0-1 1 0 0,0 0 0 0 0,0-1 0 0 0,-1 0-1 0 0,1 0 1 0 0,-1 0 0 0 0,0 0 0 0 0,0-1-1 0 0,0 0 1 0 0,0-1 0 0 0,-1 1 0 0 0,0-1-1 0 0,0 0 1 0 0,0 0 0 0 0,1-3-412 0 0,-21-23 3935 0 0,-47 9-4403 0 0,-13 21-3923 0 0,26 14-5492 0 0,37-8 4248 0 0</inkml:trace>
  <inkml:trace contextRef="#ctx0" brushRef="#br0" timeOffset="532.91">565 0 12171 0 0,'39'36'3348'0'0,"-8"48"-4154"0"0,-24-59 1372 0 0,11 39-78 0 0,-2 2 0 0 0,-4 0 0 0 0,3 56-488 0 0,-2 93-5643 0 0,-14-126-344 0 0,-2-49 2274 0 0</inkml:trace>
  <inkml:trace contextRef="#ctx0" brushRef="#br0" timeOffset="695.071">715 400 11594 0 0,'7'-2'4281'0'0,"4"1"-4177"0"0,3-4-640 0 0,2-1 96 0 0,4 0 136 0 0,3 0 80 0 0,1 2-80 0 0,2 1-456 0 0,-1 4-816 0 0,0 1-961 0 0,-4 2-208 0 0,-5 2 705 0 0,-5 3-1313 0 0</inkml:trace>
  <inkml:trace contextRef="#ctx0" brushRef="#br0" timeOffset="921.1">653 550 11522 0 0,'3'1'3521'0'0,"3"1"-3969"0"0,3-1-176 0 0,5-2 168 0 0,5-2 208 0 0,5 0 136 0 0,5 0 64 0 0,2 3-104 0 0,-1 0-576 0 0,0 1-993 0 0,-3 2-1079 0 0,-1 3 407 0 0,-3 2-1536 0 0</inkml:trace>
  <inkml:trace contextRef="#ctx0" brushRef="#br0" timeOffset="1199.64">441 998 10162 0 0,'0'7'-44'0'0,"0"-1"0"0"0,1 1-1 0 0,0 0 1 0 0,0-1 0 0 0,1 1 0 0 0,0-1-1 0 0,0 1 1 0 0,1-1 0 0 0,-1 0 0 0 0,1 0-1 0 0,1 0 1 0 0,-1 0 0 0 0,1 0 0 0 0,0-1-1 0 0,0 0 1 0 0,0 0 0 0 0,1 0 0 0 0,0 0-1 0 0,0-1 1 0 0,0 1 0 0 0,1-1-1 0 0,-1-1 1 0 0,1 1 0 0 0,0-1 0 0 0,0 0-1 0 0,0 0 1 0 0,1-1 0 0 0,-1 0 0 0 0,0 0-1 0 0,4 1 45 0 0,0-1 247 0 0,0 0 0 0 0,0 0-1 0 0,0-1 1 0 0,0 0 0 0 0,0-1 0 0 0,0 0-1 0 0,0 0 1 0 0,0-1 0 0 0,1-1-1 0 0,-2 0 1 0 0,1 0 0 0 0,0-1-1 0 0,0 0 1 0 0,-1 0 0 0 0,0-1 0 0 0,1-1-1 0 0,-1 1 1 0 0,-1-2 0 0 0,1 1-1 0 0,2-3-246 0 0,-9 7 186 0 0,-1 0-1 0 0,1-1 0 0 0,-1 1 1 0 0,1 0-1 0 0,-1-1 1 0 0,0 1-1 0 0,0-1 0 0 0,1 1 1 0 0,-1-1-1 0 0,0 0 0 0 0,0 1 1 0 0,0-1-1 0 0,-1 0 1 0 0,1 0-1 0 0,0 0 0 0 0,-1 0 1 0 0,1 1-1 0 0,-1-1 1 0 0,0 0-1 0 0,1 0 0 0 0,-1 0 1 0 0,0 0-1 0 0,0 0 0 0 0,0 0 1 0 0,-1 0-1 0 0,1 0 1 0 0,0 0-1 0 0,-1 0 0 0 0,1 0 1 0 0,-1 0-1 0 0,0 1 0 0 0,1-1 1 0 0,-1 0-1 0 0,0 0 1 0 0,0 1-1 0 0,0-1 0 0 0,0 0 1 0 0,-1 1-1 0 0,1-1 1 0 0,0 1-1 0 0,-1 0 0 0 0,1-1 1 0 0,-1 1-186 0 0,-75-42 1208 0 0,-43 41-2843 0 0,82 11-1721 0 0,-1 3-3606 0 0,21-7 2387 0 0,14-5 2109 0 0,6-2-464 0 0</inkml:trace>
  <inkml:trace contextRef="#ctx0" brushRef="#br0" timeOffset="1506.136">1314 236 15747 0 0,'2'1'-54'0'0,"0"0"0"0"0,0 0 0 0 0,0 0 0 0 0,-1 0 1 0 0,1 1-1 0 0,0-1 0 0 0,-1 0 0 0 0,1 1 0 0 0,-1-1 0 0 0,0 1 0 0 0,1-1 0 0 0,-1 1 0 0 0,0 0 0 0 0,0 0 0 0 0,0-1 0 0 0,0 1 0 0 0,0 0 0 0 0,-1 0 0 0 0,1 0 0 0 0,0 0 0 0 0,-1 0 0 0 0,0 0 0 0 0,1 0 0 0 0,-1 0 0 0 0,0 0 0 0 0,0 0 0 0 0,0 2 54 0 0,7 21 116 0 0,-5-20 15 0 0,0-1 1 0 0,0 1-1 0 0,0 0 1 0 0,1-1-1 0 0,0 0 1 0 0,0 1-1 0 0,0-1 1 0 0,0-1-1 0 0,1 1 1 0 0,0 0-1 0 0,-1-1 1 0 0,1 0-1 0 0,1 1 0 0 0,-1-2 1 0 0,0 1-1 0 0,1 0 1 0 0,-1-1-1 0 0,1 0 1 0 0,0 0-1 0 0,0 0 1 0 0,0-1-1 0 0,0 0 1 0 0,0 1-1 0 0,0-2 1 0 0,0 1-1 0 0,0-1 1 0 0,0 0-1 0 0,0 0 1 0 0,1 0-1 0 0,-1 0 1 0 0,0-1-1 0 0,0 0 1 0 0,0 0-1 0 0,0-1 1 0 0,0 1-1 0 0,0-1 0 0 0,-1 0 1 0 0,1 0-1 0 0,-1-1 1 0 0,1 0-1 0 0,-1 1 1 0 0,0-1-1 0 0,0-1 1 0 0,0 1-1 0 0,0-1 1 0 0,0 1-1 0 0,-1-1 1 0 0,0 0-1 0 0,0 0 1 0 0,0 0-1 0 0,1-2-131 0 0,-2 0 41 0 0,0 0 0 0 0,-1 0 0 0 0,0-1 0 0 0,0 1 0 0 0,0 0 0 0 0,-1-1 1 0 0,0 1-1 0 0,0 0 0 0 0,0-1 0 0 0,-1 1 0 0 0,0 0 0 0 0,0-1 0 0 0,-1 1 0 0 0,0 0 0 0 0,0 0 0 0 0,0 0 0 0 0,-1 0 0 0 0,1 1 0 0 0,-1-1 0 0 0,-1 0 0 0 0,1 1 0 0 0,-1 0 0 0 0,0 0 0 0 0,0 0 0 0 0,-1 1 1 0 0,1-1-1 0 0,-3 0-41 0 0,3 1-240 0 0,-1 0 1 0 0,1 1-1 0 0,-1 0 1 0 0,1 0 0 0 0,-1 0-1 0 0,0 1 1 0 0,0 0-1 0 0,-1-1 1 0 0,1 2 0 0 0,0-1-1 0 0,-1 1 1 0 0,1 0-1 0 0,-1 0 1 0 0,1 0 0 0 0,-1 1-1 0 0,1 0 1 0 0,-1 0 0 0 0,1 0-1 0 0,-1 1 1 0 0,-3 0 239 0 0,-88 45-11463 0 0,59-20 7006 0 0</inkml:trace>
  <inkml:trace contextRef="#ctx0" brushRef="#br0" timeOffset="1780.045">1110 554 10426 0 0,'12'11'5543'0'0,"31"-24"-6016"0"0,-37 11 951 0 0,271-70 1237 0 0,-86 59-4093 0 0,-124 23-7165 0 0,-56-5 5343 0 0</inkml:trace>
  <inkml:trace contextRef="#ctx0" brushRef="#br0" timeOffset="2296.982">1258 744 13203 0 0,'19'6'5623'0'0,"20"-7"-6761"0"0,-23 0 1679 0 0,329 15-819 0 0,-343-14 48 0 0,0 0 1 0 0,0 0 0 0 0,0 0 0 0 0,0 0 0 0 0,-1 0-1 0 0,1 0 1 0 0,0 1 0 0 0,0-1 0 0 0,0 1 0 0 0,-1-1-1 0 0,1 1 1 0 0,0 0 0 0 0,-1 0 0 0 0,1 0 0 0 0,0 0 0 0 0,-1 0-1 0 0,1 0 1 0 0,-1 0 0 0 0,1 0 0 0 0,-1 1 0 0 0,0-1-1 0 0,0 0 1 0 0,1 1 0 0 0,-1-1 0 0 0,0 1 0 0 0,0-1 0 0 0,-1 1-1 0 0,1 0 1 0 0,0-1 0 0 0,0 1 0 0 0,-1 0 0 0 0,1 0-1 0 0,-1 0 1 0 0,0-1 0 0 0,1 1 0 0 0,-1 0 0 0 0,0 2 229 0 0,-19 27 495 0 0,9-24-331 0 0,-1 1 0 0 0,0-2 0 0 0,-1 0 0 0 0,1 0 0 0 0,-1-1-1 0 0,0-1 1 0 0,-1 0 0 0 0,1 0 0 0 0,-1-1 0 0 0,1-1 0 0 0,-1 0 0 0 0,-11 0-164 0 0,-48 11 578 0 0,64-12-437 0 0,0 0 1 0 0,0 0-1 0 0,0 1 1 0 0,0 0-1 0 0,0 0 1 0 0,1 1-1 0 0,-1 0 1 0 0,1 0-1 0 0,0 1 1 0 0,0 0-1 0 0,0 0 1 0 0,0 1-1 0 0,1 0 1 0 0,-1 0 0 0 0,1 0-1 0 0,1 1 1 0 0,-1 0-1 0 0,1 0 1 0 0,0 0-1 0 0,0 1 1 0 0,1-1-1 0 0,0 1 1 0 0,0 1-1 0 0,1-1 1 0 0,-1 0-1 0 0,2 1 1 0 0,-1-1-1 0 0,1 1 1 0 0,0 0-1 0 0,1 0 1 0 0,0 0-1 0 0,0 0 1 0 0,0 4-142 0 0,2-8 102 0 0,0-1 0 0 0,-1 0-1 0 0,1 0 1 0 0,1 1 0 0 0,-1-1 0 0 0,0 0-1 0 0,1 0 1 0 0,0 0 0 0 0,-1 0 0 0 0,1-1-1 0 0,1 1 1 0 0,-1 0 0 0 0,0-1 0 0 0,0 1 0 0 0,1-1-1 0 0,-1 0 1 0 0,1 0 0 0 0,0 0 0 0 0,0 0-1 0 0,0-1 1 0 0,0 1 0 0 0,0-1 0 0 0,0 1-1 0 0,0-1 1 0 0,0 0 0 0 0,1 0 0 0 0,-1-1 0 0 0,0 1-1 0 0,1-1 1 0 0,1 1-102 0 0,106-4 1495 0 0,-109 3-1471 0 0,270-51 749 0 0,-246 51-2009 0 0,14-2-7343 0 0,-42-15 3687 0 0,15 14-767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0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29 309 16388 0 0,'2'7'-17'0'0,"-1"8"-399"0"0,2 10 120 0 0,-3 6 216 0 0,2 7 112 0 0,-1 5-8 0 0,1 1-24 0 0,1-4-8 0 0,0 1-48 0 0,0-4-240 0 0,2-2-512 0 0,-1-5-624 0 0,2-4-977 0 0,0-7-583 0 0,2-5 743 0 0,-4-8 705 0 0,5-5-1273 0 0</inkml:trace>
  <inkml:trace contextRef="#ctx0" brushRef="#br0" timeOffset="256.618">293 244 9186 0 0,'6'4'2577'0'0,"3"4"-2778"0"0,3 4-15 0 0,2 6 208 0 0,-7 3 96 0 0,2 3 16 0 0,0 4 8 0 0,-1-1-15 0 0,-2 2-65 0 0,-1 1-201 0 0,-4 3-631 0 0,1 1-1064 0 0,-4 0-465 0 0,-19-5 401 0 0,12 8-1545 0 0</inkml:trace>
  <inkml:trace contextRef="#ctx0" brushRef="#br0" timeOffset="435.409">1 536 11546 0 0,'0'-2'3761'0'0,"1"2"-4065"0"0,5-1-376 0 0,3-4 192 0 0,8-1 216 0 0,6 0 192 0 0,1 2 64 0 0,3-2 40 0 0,2 4-16 0 0,0 1-48 0 0,-2 2-328 0 0,-3 2-816 0 0,0 2-1033 0 0,-5-1-488 0 0,-4 2 593 0 0,-3 3-1401 0 0</inkml:trace>
  <inkml:trace contextRef="#ctx0" brushRef="#br0" timeOffset="686.616">7 764 8042 0 0,'7'2'1840'0'0,"1"-4"-2368"0"0,7 1-296 0 0,5-5 296 0 0,4-2 312 0 0,6-1 120 0 0,2-3 48 0 0,1 0 16 0 0,2-2-272 0 0,0 1-745 0 0,-2 1-159 0 0,-36-26 8 0 0,33 24-1649 0 0</inkml:trace>
  <inkml:trace contextRef="#ctx0" brushRef="#br0" timeOffset="936.611">605 7 9754 0 0,'5'-1'1334'0'0,"15"-4"1357"0"0,-19 5-2697 0 0,1 0 0 0 0,-1 0 1 0 0,0 0-1 0 0,0 0 0 0 0,0 0 0 0 0,0 0 0 0 0,0 0 1 0 0,0 0-1 0 0,0 1 0 0 0,0-1 0 0 0,0 0 0 0 0,0 1 1 0 0,0-1-1 0 0,0 1 0 0 0,0-1 0 0 0,0 1 0 0 0,0-1 1 0 0,0 1-1 0 0,0 0 0 0 0,0 0 0 0 0,-1-1 0 0 0,1 1 1 0 0,0 0-1 0 0,0 0 0 0 0,-1 0 0 0 0,1 0 0 0 0,-1 0 0 0 0,1 0 1 0 0,-1 0-1 0 0,1 0 0 0 0,-1 0 0 0 0,0 0 0 0 0,1 0 1 0 0,-1 0-1 0 0,0 0 0 0 0,0 0 0 0 0,1 1 6 0 0,63 299 3432 0 0,-24 1-5838 0 0,-28-189-5884 0 0,-8-82 3886 0 0</inkml:trace>
  <inkml:trace contextRef="#ctx0" brushRef="#br0" timeOffset="1202.731">788 428 9498 0 0,'1'3'2417'0'0,"1"0"-3066"0"0,4 0-71 0 0,3 0 192 0 0,8-1 248 0 0,1-1 192 0 0,2 1 72 0 0,1 1 16 0 0,-2-1 24 0 0,1 1-64 0 0,0 0-624 0 0,-2 3-1000 0 0,0 0-81 0 0,-45-27 217 0 0,38 30-1465 0 0</inkml:trace>
  <inkml:trace contextRef="#ctx0" brushRef="#br0" timeOffset="1454.539">472 887 9554 0 0,'-1'6'57'0'0,"1"0"1"0"0,0 0-1 0 0,0 0 0 0 0,0 1 0 0 0,1-1 1 0 0,0 0-1 0 0,1 0 0 0 0,-1-1 0 0 0,1 1 1 0 0,0 0-1 0 0,0 0 0 0 0,1-1 0 0 0,0 1 1 0 0,0-1-1 0 0,0 0 0 0 0,0 0 0 0 0,1 0 1 0 0,0 0-1 0 0,0-1 0 0 0,0 0 0 0 0,1 0 1 0 0,-1 0-1 0 0,1 0 0 0 0,0 0 0 0 0,0-1 0 0 0,1 0 1 0 0,-1 0-1 0 0,1-1 0 0 0,-1 1 0 0 0,6 1-57 0 0,-2-1 348 0 0,-1-1-1 0 0,0 0 0 0 0,1 0 1 0 0,0 0-1 0 0,-1-1 0 0 0,1-1 1 0 0,0 1-1 0 0,0-1 0 0 0,-1-1 1 0 0,1 0-1 0 0,0 0 0 0 0,-1 0 1 0 0,1-1-1 0 0,0-1-347 0 0,-7 3 146 0 0,0 0-1 0 0,0-1 1 0 0,0 1-1 0 0,1-1 1 0 0,-1 0-1 0 0,0 0 1 0 0,0 0 0 0 0,0 0-1 0 0,0 0 1 0 0,0 0-1 0 0,0 0 1 0 0,-1-1-1 0 0,1 1 1 0 0,0-1-1 0 0,-1 1 1 0 0,1-1-1 0 0,-1 0 1 0 0,1 0 0 0 0,-1 1-1 0 0,0-1 1 0 0,0 0-1 0 0,0 0 1 0 0,0 0-1 0 0,0 0 1 0 0,0-1-1 0 0,0 1 1 0 0,-1 0-1 0 0,1 0 1 0 0,-1 0 0 0 0,0-1-1 0 0,0 1 1 0 0,1 0-1 0 0,-1 0 1 0 0,-1-1-1 0 0,1 1 1 0 0,0 0-1 0 0,0 0 1 0 0,-1 0 0 0 0,1-1-1 0 0,-1 1 1 0 0,0 0-1 0 0,0 0 1 0 0,0 0-1 0 0,-1-1-145 0 0,-69-74 947 0 0,27 59-3070 0 0,16 9-4437 0 0,21 4 1503 0 0,4-1-1503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5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246 266 10530 0 0,'-73'59'2924'0'0,"62"-43"-2965"0"0,1 0 1 0 0,1 0-1 0 0,0 0 0 0 0,1 1 1 0 0,1 1-1 0 0,0-1 0 0 0,2 1 1 0 0,0 1-1 0 0,1-1 0 0 0,0 0 1 0 0,2 6 40 0 0,0-18-8 0 0,1 1 0 0 0,1-1 0 0 0,0 1 1 0 0,0 0-1 0 0,0-1 0 0 0,0 1 0 0 0,1 0 0 0 0,0-1 1 0 0,1 1-1 0 0,0-1 0 0 0,0 1 0 0 0,0-1 0 0 0,0 0 1 0 0,1 0-1 0 0,0 0 0 0 0,1 0 0 0 0,-1 0 0 0 0,1-1 1 0 0,0 0-1 0 0,1 0 0 0 0,-1 0 0 0 0,1 0 0 0 0,0 0 1 0 0,0-1-1 0 0,0 0 0 0 0,1 0 0 0 0,-1-1 0 0 0,1 1 1 0 0,0-1-1 0 0,0 0 0 0 0,0-1 0 0 0,0 1 0 0 0,1-1 1 0 0,-1-1-1 0 0,1 1 0 0 0,-1-1 0 0 0,1 0 1 0 0,0-1-1 0 0,1 1 8 0 0,-2-5 237 0 0,-1 1 1 0 0,1-1-1 0 0,-1 0 1 0 0,1 0-1 0 0,-1-1 0 0 0,-1 0 1 0 0,1 1-1 0 0,-1-2 1 0 0,1 1-1 0 0,-1 0 1 0 0,-1-1-1 0 0,1 0 1 0 0,-1 0-1 0 0,0 0 1 0 0,-1 0-1 0 0,1 0 1 0 0,-1-1-1 0 0,0 1 0 0 0,-1-1 1 0 0,0 1-1 0 0,0-1 1 0 0,0 0-1 0 0,-1 0 1 0 0,0 1-1 0 0,0-1 1 0 0,0 0-1 0 0,-1 1 1 0 0,0-1-1 0 0,-1 0 0 0 0,1 1 1 0 0,-1-1-1 0 0,-1 1 1 0 0,1 0-1 0 0,-1 0 1 0 0,0 0-1 0 0,-2-2-237 0 0,-70-75 2371 0 0,5 61-7748 0 0,56 20-1401 0 0,0-5 3869 0 0,11 5 1266 0 0,0-4-3920 0 0</inkml:trace>
  <inkml:trace contextRef="#ctx0" brushRef="#br0" timeOffset="248.102">519 1 12043 0 0,'56'244'3382'0'0,"-9"68"-1508"0"0,-40-207-4440 0 0,-4-1-4007 0 0,-4-66 3625 0 0,-1-5-800 0 0</inkml:trace>
  <inkml:trace contextRef="#ctx0" brushRef="#br0" timeOffset="516.119">723 490 9682 0 0,'9'-3'2793'0'0,"0"0"-3041"0"0,6-2-128 0 0,5-4 264 0 0,1 0 216 0 0,4 0 40 0 0,-1 0-16 0 0,0 0-64 0 0,-1 1-144 0 0,-4 4-505 0 0,0-1-1119 0 0,-3 2-776 0 0,-25-36 87 0 0,20 42-1304 0 0</inkml:trace>
  <inkml:trace contextRef="#ctx0" brushRef="#br0" timeOffset="677.563">1 1035 10722 0 0,'48'0'76'0'0,"65"-27"1241"0"0,93-25-903 0 0,-73 7-6091 0 0,-90 24 2406 0 0,-27 13 802 0 0</inkml:trace>
  <inkml:trace contextRef="#ctx0" brushRef="#br0" timeOffset="928.715">407 962 7042 0 0,'-2'11'3176'0'0,"1"2"-2336"0"0,-2 9-1040 0 0,0 2 0 0 0,0 5 136 0 0,0 1 64 0 0,1 2 16 0 0,2-2 8 0 0,2 0-16 0 0,1-4-64 0 0,0-2-344 0 0,1-1-760 0 0,1-3-857 0 0,-1-1 233 0 0,2-4-1953 0 0</inkml:trace>
  <inkml:trace contextRef="#ctx0" brushRef="#br0" timeOffset="1078.951">632 955 10506 0 0,'3'9'2945'0'0,"0"0"-3673"0"0,2 7-96 0 0,-1 3 399 0 0,1 3 265 0 0,1 3 96 0 0,-1-1-56 0 0,-1 0-256 0 0,-1 2-376 0 0,-1-1-640 0 0,-4 3-633 0 0,-2 2 385 0 0,-4 3-1889 0 0</inkml:trace>
  <inkml:trace contextRef="#ctx0" brushRef="#br0" timeOffset="1275.847">137 1409 10570 0 0,'9'1'3193'0'0,"2"-2"-3545"0"0,7-4-736 0 0,3-1 343 0 0,5-1 425 0 0,6-1 184 0 0,4-1 96 0 0,5 1 24 0 0,3 1 8 0 0,3-1-8 0 0,-2 2-16 0 0,1-1-384 0 0,-2-1-712 0 0,0 1-872 0 0,-1-3 47 0 0,0 1-1944 0 0</inkml:trace>
  <inkml:trace contextRef="#ctx0" brushRef="#br0" timeOffset="1552.778">1159 528 14947 0 0,'19'29'915'0'0,"-15"-21"-858"0"0,0 1 0 0 0,0-1 0 0 0,1 0 0 0 0,0-1 0 0 0,0 1 1 0 0,1-1-1 0 0,0 0 0 0 0,0 0 0 0 0,1-1 0 0 0,-1 0 0 0 0,1 0 0 0 0,1-1 0 0 0,-1 1 1 0 0,1-2-1 0 0,0 1 0 0 0,0-1 0 0 0,1 0 0 0 0,-1-1 0 0 0,1 0 0 0 0,0 0 0 0 0,0-1 1 0 0,0 0-1 0 0,7 0-57 0 0,-12-2 98 0 0,0 0 0 0 0,0 0 1 0 0,0-1-1 0 0,0 1 0 0 0,0-1 1 0 0,0 0-1 0 0,0 0 0 0 0,0-1 1 0 0,0 1-1 0 0,-1-1 1 0 0,1 0-1 0 0,-1 0 0 0 0,1 0 1 0 0,-1 0-1 0 0,0 0 0 0 0,1-1 1 0 0,-1 0-1 0 0,-1 0 0 0 0,1 0 1 0 0,0 0-1 0 0,-1 0 0 0 0,1 0 1 0 0,-1 0-1 0 0,0-1 0 0 0,0 0 1 0 0,0 1-1 0 0,-1-1 0 0 0,1 0 1 0 0,-1 0-1 0 0,0 1 0 0 0,0-1 1 0 0,0 0-1 0 0,-1 0 1 0 0,1 0-1 0 0,-1 0 0 0 0,0 0 1 0 0,0-1-1 0 0,-1 1 0 0 0,1 0 1 0 0,-1 0-1 0 0,0 0 0 0 0,0 1 1 0 0,0-1-1 0 0,0 0 0 0 0,-1 0 1 0 0,1 0-1 0 0,-1 1 0 0 0,0-1 1 0 0,0 1-1 0 0,-1 0 0 0 0,1-1-98 0 0,-2-2-34 0 0,0-1 1 0 0,0 1-1 0 0,0 0 0 0 0,0 0 0 0 0,-1 1 0 0 0,0-1 0 0 0,0 1 0 0 0,-1 0 0 0 0,0 1 0 0 0,0-1 0 0 0,0 1 0 0 0,0 0 1 0 0,0 1-1 0 0,-1-1 0 0 0,0 1 0 0 0,-3-1 34 0 0,6 3-416 0 0,-1 0 0 0 0,0 0 1 0 0,0 0-1 0 0,1 0 0 0 0,-1 1 1 0 0,0 0-1 0 0,0 0 0 0 0,0 0 0 0 0,1 1 1 0 0,-1-1-1 0 0,0 1 0 0 0,1 0 1 0 0,-1 0-1 0 0,0 1 0 0 0,1 0 0 0 0,-1-1 1 0 0,1 2 415 0 0,-27 12-4728 0 0,-24 8-1565 0 0</inkml:trace>
  <inkml:trace contextRef="#ctx0" brushRef="#br0" timeOffset="1814.129">865 1144 17604 0 0,'10'-2'72'0'0,"3"-1"-1080"0"0,10-4 311 0 0,7-2 385 0 0,8-3 368 0 0,10-2 144 0 0,5-1 32 0 0,6-3-8 0 0,2-2-63 0 0,-2 0-89 0 0,-1 1-168 0 0,-5 0-345 0 0,-5 4-759 0 0,-7 0-1136 0 0,-5 0-1073 0 0,-5 1 504 0 0,-4-2-1608 0 0</inkml:trace>
  <inkml:trace contextRef="#ctx0" brushRef="#br0" timeOffset="2036.996">1744 391 12483 0 0,'52'-12'2742'0'0,"121"-15"99"0"0,-166 27-2953 0 0,0 1 1 0 0,1 0 0 0 0,-1 0 0 0 0,0 1-1 0 0,0 0 1 0 0,0 0 0 0 0,0 0 0 0 0,0 1-1 0 0,0 0 1 0 0,-1 1 0 0 0,0-1 0 0 0,1 1-1 0 0,-1 1 1 0 0,0-1 0 0 0,-1 1 0 0 0,1 0-1 0 0,-1 0 1 0 0,0 0 0 0 0,0 1 0 0 0,-1 0-1 0 0,0 0 1 0 0,3 4 111 0 0,-6-7-565 0 0,0-1 1 0 0,1 1-1 0 0,-1 0 0 0 0,0 0 1 0 0,0 0-1 0 0,0 0 1 0 0,-1 0-1 0 0,1 0 0 0 0,-1 0 1 0 0,1 0-1 0 0,-1 0 0 0 0,0 0 1 0 0,0 0-1 0 0,-1 0 1 0 0,1 0-1 0 0,-1 0 0 0 0,1 0 1 0 0,-1 0-1 0 0,0 0 0 0 0,0 0 1 0 0,0 0 564 0 0,-8 15-2737 0 0</inkml:trace>
  <inkml:trace contextRef="#ctx0" brushRef="#br0" timeOffset="2304.814">1766 631 17108 0 0,'-4'3'992'0'0,"2"-2"-1344"0"0,4 1-128 0 0,2-1 72 0 0,11-4 88 0 0,5-1 232 0 0,3-1 144 0 0,4-1 24 0 0,2 0-24 0 0,1 0-8 0 0,0 0-72 0 0,2 1-256 0 0,-5 2-577 0 0,-1 0-735 0 0,-3 2-897 0 0,-3-1-679 0 0,-4 2 615 0 0,8 11-1576 0 0</inkml:trace>
  <inkml:trace contextRef="#ctx0" brushRef="#br0" timeOffset="2582.911">1848 665 9250 0 0,'-27'31'4363'0'0,"26"-28"-4303"0"0,0-1 0 0 0,0 0 1 0 0,1 1-1 0 0,-1-1 0 0 0,1 0 0 0 0,0 1 0 0 0,-1-1 0 0 0,1 1 0 0 0,0-1 0 0 0,0 1 0 0 0,1-1 0 0 0,-1 1 1 0 0,0-1-1 0 0,1 1 0 0 0,0-1 0 0 0,-1 0 0 0 0,1 1 0 0 0,0-1 0 0 0,0 0 0 0 0,0 0 0 0 0,1 1 0 0 0,-1-1 1 0 0,1 0-1 0 0,-1 0 0 0 0,1-1 0 0 0,-1 1 0 0 0,1 0 0 0 0,0 0 0 0 0,0-1 0 0 0,0 1 0 0 0,0-1 0 0 0,0 0 0 0 0,0 1 1 0 0,0-1-1 0 0,1 0-60 0 0,9 3 119 0 0,1-1 1 0 0,-1 0 0 0 0,0-1 0 0 0,1-1 0 0 0,-1 0-1 0 0,1-1 1 0 0,-1 0 0 0 0,1 0 0 0 0,-1-2-1 0 0,1 1 1 0 0,-1-2 0 0 0,0 1 0 0 0,0-2 0 0 0,0 0-1 0 0,4-2-119 0 0,5 1-27 0 0,37-12-959 0 0,-26 8-1943 0 0,1 0-4509 0 0,-19 6 3641 0 0</inkml:trace>
  <inkml:trace contextRef="#ctx0" brushRef="#br0" timeOffset="2900.852">2116 820 16444 0 0,'-5'9'2087'0'0,"-4"17"-3159"0"0,5-12 746 0 0,-32 90-1406 0 0,30-81 499 0 0,-1 0 0 0 0,-1 0 0 0 0,-1-1 0 0 0,-1 0 0 0 0,-1-1 0 0 0,0 0 0 0 0,-2 0 0 0 0,0-2 0 0 0,-17 19 1233 0 0,-23-2-2504 0 0,25-19 1032 0 0</inkml:trace>
  <inkml:trace contextRef="#ctx0" brushRef="#br0" timeOffset="3200.946">1813 1288 4153 0 0,'-10'4'633'0'0,"-25"8"1253"0"0,13-16 3218 0 0,29-5 809 0 0,21-3-6324 0 0,-27 11 607 0 0,286-75-3600 0 0,-173 43-5445 0 0,-73 17 5068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3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14171 0 0,'127'-29'1960'0'0,"267"-62"76"0"0,-261 66-4633 0 0,1 5-4855 0 0,-111 16 3606 0 0,-18 3 990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37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14403 0 0,'5'9'5999'0'0,"13"30"-5885"0"0,87 288 1567 0 0,-90-280-1816 0 0,-2 0 1 0 0,-3 0-1 0 0,-2 1 1 0 0,-1 0-1 0 0,-1 38 135 0 0,-10-16-4121 0 0,-8 0-3757 0 0,4-47 4444 0 0,-2-1-865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38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93 306 9730 0 0,'6'-1'538'0'0,"124"-24"6032"0"0,-117 23-6353 0 0,0 0-1 0 0,0 1 1 0 0,0 1-1 0 0,0 0 0 0 0,0 1 1 0 0,0 0-1 0 0,0 1 1 0 0,-1 1-1 0 0,1 0 1 0 0,-1 0-1 0 0,1 1 0 0 0,-1 1 1 0 0,0 0-1 0 0,3 3-216 0 0,-13-7 88 0 0,0 0 1 0 0,-1 0-1 0 0,1 1 0 0 0,0 0 0 0 0,-1-1 1 0 0,1 1-1 0 0,-1 0 0 0 0,1-1 0 0 0,-1 1 1 0 0,0 0-1 0 0,0 0 0 0 0,0 0 0 0 0,0 0 1 0 0,0 0-1 0 0,0 0 0 0 0,-1 1 0 0 0,1-1 1 0 0,-1 0-1 0 0,1 0 0 0 0,-1 0 0 0 0,0 1 1 0 0,0-1-1 0 0,0 0 0 0 0,0 0 0 0 0,0 1 1 0 0,0-1-1 0 0,-1 0 0 0 0,1 0 0 0 0,-1 1 0 0 0,0-1 1 0 0,0 0-1 0 0,1 0 0 0 0,-1 0 0 0 0,0 0 1 0 0,-1 1-89 0 0,-46 68 1802 0 0,48-70-1801 0 0,-159 179 1063 0 0,-20 27-5980 0 0,165-189 3111 0 0,-4 7-2215 0 0,4-12-2054 0 0,8-10-14 0 0</inkml:trace>
  <inkml:trace contextRef="#ctx0" brushRef="#br0" timeOffset="244.888">317 680 9882 0 0,'0'3'2849'0'0,"3"2"-2721"0"0,3 2-112 0 0,3 2 104 0 0,5-1-32 0 0,1 1-48 0 0,0 2-16 0 0,0-2-88 0 0,-1 0-264 0 0,-1 0-608 0 0,-1-1-857 0 0,2-4-551 0 0,1-2 279 0 0,0-5-1880 0 0</inkml:trace>
  <inkml:trace contextRef="#ctx0" brushRef="#br0" timeOffset="491.118">732 0 15275 0 0,'42'23'5812'0'0,"-13"55"-6192"0"0,-22-51 1116 0 0,15 63-508 0 0,-4 1 0 0 0,-5 1 0 0 0,2 72-228 0 0,-2-21-2223 0 0,-13-135 1988 0 0,18 181-12231 0 0,-17-152 7487 0 0</inkml:trace>
  <inkml:trace contextRef="#ctx0" brushRef="#br0" timeOffset="721.85">939 536 21197 0 0,'0'0'832'0'0,"0"0"-1000"0"0,2 0-104 0 0,4-1-40 0 0,4-1 55 0 0,7 1 65 0 0,4-2-16 0 0,3 0-208 0 0,5 1-416 0 0,1 2-648 0 0,2 2-889 0 0,-2 1-935 0 0,-1 1-137 0 0,0 1 712 0 0,-5 1-1568 0 0</inkml:trace>
  <inkml:trace contextRef="#ctx0" brushRef="#br0" timeOffset="980.913">564 1177 15667 0 0,'-38'88'2880'0'0,"36"-80"-2835"0"0,1 0 0 0 0,0 0 0 0 0,0 0 0 0 0,0 0 0 0 0,1 0 0 0 0,0 0 0 0 0,1 0 0 0 0,0 0 0 0 0,0 0-1 0 0,1 0 1 0 0,0 0 0 0 0,0-1 0 0 0,1 1 0 0 0,0-1 0 0 0,0 1 0 0 0,1-1 0 0 0,0 0 0 0 0,0 0 0 0 0,1-1-1 0 0,0 1 1 0 0,0-1 0 0 0,0 0 0 0 0,1 0 0 0 0,0-1 0 0 0,0 0 0 0 0,2 1-45 0 0,-1 0 67 0 0,2 0 1 0 0,-1-1-1 0 0,0 0 0 0 0,1 0 1 0 0,0-1-1 0 0,0 0 0 0 0,0-1 1 0 0,1 0-1 0 0,-1-1 0 0 0,1 1 0 0 0,0-2 1 0 0,-1 1-1 0 0,1-2 0 0 0,0 1 1 0 0,0-1-1 0 0,0-1 0 0 0,-1 0 1 0 0,1 0-1 0 0,0-1 0 0 0,-1 0 1 0 0,1 0-1 0 0,-1-1 0 0 0,0-1 1 0 0,1 1-1 0 0,-2-2 0 0 0,1 1 1 0 0,0-1-1 0 0,-1 0 0 0 0,0-1 1 0 0,0 0-1 0 0,-1 0 0 0 0,1-1 1 0 0,-2 0-1 0 0,1 0 0 0 0,3-5-67 0 0,-4 6 115 0 0,0-1 1 0 0,-1 0-1 0 0,1-1 0 0 0,-1 1 0 0 0,-1-1 0 0 0,1 0 0 0 0,-1 0 0 0 0,-1 0 0 0 0,1 0 0 0 0,-2-1 1 0 0,1 0-1 0 0,-1 1 0 0 0,0-1 0 0 0,-1 0 0 0 0,0 0 0 0 0,0 0 0 0 0,-1 0 0 0 0,0 0 0 0 0,-1 0 1 0 0,0 0-1 0 0,0 0 0 0 0,-1 0 0 0 0,0 1 0 0 0,-1-1 0 0 0,0 0 0 0 0,0 1 0 0 0,-1 0 0 0 0,0 0 1 0 0,0 0-1 0 0,-1 0 0 0 0,0 1 0 0 0,0-1 0 0 0,-1 1 0 0 0,0 1 0 0 0,-4-5-115 0 0,-1 1-53 0 0,-1 0-1 0 0,0 1 0 0 0,0 0 1 0 0,-1 1-1 0 0,0 0 0 0 0,-1 1 1 0 0,0 1-1 0 0,0 0 0 0 0,0 1 1 0 0,-8-2 53 0 0,-52 2-7416 0 0,63 6 1408 0 0,1-1-1891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37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12115 0 0,'48'136'4762'0'0,"-9"-36"-4077"0"0,12 54-831 0 0,-15-52-6756 0 0,-30-68 1537 0 0,-7-24 1848 0 0</inkml:trace>
  <inkml:trace contextRef="#ctx0" brushRef="#br0" timeOffset="380.606">2 161 16404 0 0,'158'-48'562'0'0,"2"7"0"0"0,102-10-562 0 0,-110 31-482 0 0,-149 22 629 0 0,0 0 0 0 0,-1 0-1 0 0,1 0 1 0 0,-1 1 0 0 0,1-1 0 0 0,-1 1-1 0 0,0-1 1 0 0,0 1 0 0 0,0 0-1 0 0,-1 0 1 0 0,1 0 0 0 0,-1 0-1 0 0,1 0 1 0 0,-1 0 0 0 0,0 0 0 0 0,0 0-1 0 0,-1 1 1 0 0,1-1 0 0 0,-1 0-1 0 0,1 1-146 0 0,0-1 94 0 0,11 182 1389 0 0,-23-62-5570 0 0,-8-47-5884 0 0,6-51 4881 0 0</inkml:trace>
  <inkml:trace contextRef="#ctx0" brushRef="#br0" timeOffset="633.216">171 685 17476 0 0,'13'-3'3179'0'0,"15"-10"-2734"0"0,2-1-319 0 0,204-57-37 0 0,-100 33-4421 0 0,-2-8-6256 0 0,-90 28 6105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36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99 8722 0 0,'-1'9'5990'0'0,"25"-8"-4160"0"0,36-7-790 0 0,-58 6-709 0 0,272-54 2269 0 0,-192 35-4829 0 0,0 2-3419 0 0,-36 8-1249 0 0,-29 5 2830 0 0</inkml:trace>
  <inkml:trace contextRef="#ctx0" brushRef="#br0" timeOffset="431.762">24 146 11995 0 0,'3'49'3716'0'0,"-15"8"-2536"0"0,9-47-1128 0 0,0 0-1 0 0,0 1 1 0 0,1-1-1 0 0,1 1 1 0 0,-1-1-1 0 0,2 1 1 0 0,0 0-1 0 0,0-1 1 0 0,1 1-1 0 0,0 0 1 0 0,0-1 0 0 0,1 1-1 0 0,2 4-51 0 0,1-11 121 0 0,-1 0 0 0 0,1-1-1 0 0,0 1 1 0 0,0-1 0 0 0,0 0 0 0 0,0-1-1 0 0,1 1 1 0 0,-1-1 0 0 0,1 0 0 0 0,-1 0-1 0 0,1-1 1 0 0,0 0 0 0 0,0 0 0 0 0,0 0-1 0 0,-1-1 1 0 0,1 0 0 0 0,0 0 0 0 0,0 0-1 0 0,0-1 1 0 0,0 1 0 0 0,0-1 0 0 0,-1-1-121 0 0,388-76 1539 0 0,-264 56-1788 0 0,-73 19-4746 0 0,-33-2-3324 0 0,-26-9 5076 0 0,-2 5 2521 0 0,13-5-2171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43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211 176 20220 0 0,'169'-1'-9859'0'0,"-85"2"10107"0"0,-81-1-173 0 0,-1-1 1 0 0,1 1-1 0 0,-1 0 0 0 0,1 0 1 0 0,-1 0-1 0 0,1 0 0 0 0,-1 0 1 0 0,1 0-1 0 0,-1 1 0 0 0,1-1 1 0 0,-1 1-1 0 0,1 0 0 0 0,-1-1 1 0 0,0 1-1 0 0,1 1 0 0 0,-1-1 1 0 0,0 0-1 0 0,0 0 0 0 0,0 1 1 0 0,0-1-1 0 0,0 1 0 0 0,0 0 1 0 0,0-1-1 0 0,-1 1 0 0 0,1 0 1 0 0,0 0-1 0 0,-1 0 0 0 0,0 0 1 0 0,1 1-1 0 0,-1-1 0 0 0,0 0 1 0 0,0 0-1 0 0,0 1 0 0 0,0-1 1 0 0,-1 1-1 0 0,1-1 0 0 0,-1 2-75 0 0,2 1-577 0 0,-1 0 0 0 0,0 1 0 0 0,0-1-1 0 0,0 0 1 0 0,-1 1 0 0 0,0-1 0 0 0,0 1 0 0 0,0-1-1 0 0,-1 1 1 0 0,0-1 0 0 0,0 1 0 0 0,0-1 0 0 0,0 0 0 0 0,-1 0-1 0 0,-2 4 578 0 0,-6 11-3266 0 0</inkml:trace>
  <inkml:trace contextRef="#ctx0" brushRef="#br0" timeOffset="264.065">178 391 10786 0 0,'8'5'3153'0'0,"-2"-1"-3721"0"0,3 4-152 0 0,-3 2 288 0 0,-2 3 240 0 0,4 2 200 0 0,-2 3 56 0 0,0 0 48 0 0,-1 2-24 0 0,-2-1-24 0 0,-2 3-128 0 0,-1 2-512 0 0,-1 3-609 0 0,-4 2-455 0 0,-1 1-425 0 0,-5-3 353 0 0,-2-1-1865 0 0</inkml:trace>
  <inkml:trace contextRef="#ctx0" brushRef="#br0" timeOffset="527.024">1 770 11242 0 0,'17'-32'5246'0'0,"45"2"-5621"0"0,-56 28 743 0 0,286-70 666 0 0,-135 40-4497 0 0,-71 1-4905 0 0,-61 16 4364 0 0</inkml:trace>
  <inkml:trace contextRef="#ctx0" brushRef="#br0" timeOffset="700.23">823 1 13523 0 0,'8'36'5653'0'0,"6"46"-5868"0"0,-5-5 423 0 0,27 380 859 0 0,-36-266-1149 0 0,0-127-2784 0 0,0-1-4001 0 0,1-47 3170 0 0,5 0-995 0 0</inkml:trace>
  <inkml:trace contextRef="#ctx0" brushRef="#br0" timeOffset="950.611">941 509 13659 0 0,'8'0'5057'0'0,"4"-1"-4745"0"0,7-1-272 0 0,7-1 16 0 0,7 0-8 0 0,4 0-8 0 0,2 2-16 0 0,-4 1-8 0 0,-3 0-64 0 0,-5 0-240 0 0,-3 1-480 0 0,-1 1-1113 0 0,-3-1-1895 0 0,-2 2-201 0 0,-3 0-1984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42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8 215 17676 0 0,'20'-10'50'0'0,"-1"1"0"0"0,1 0 0 0 0,1 1 0 0 0,-1 1 0 0 0,1 2 0 0 0,0 0 1 0 0,1 1-1 0 0,-1 0 0 0 0,1 2 0 0 0,0 1 0 0 0,0 1 0 0 0,-1 0 0 0 0,1 2 0 0 0,13 3-50 0 0,-33-5 42 0 0,-1 0 0 0 0,0 0 0 0 0,0 1 0 0 0,1-1 1 0 0,-1 0-1 0 0,0 1 0 0 0,0-1 0 0 0,0 1 0 0 0,0 0 0 0 0,0-1 0 0 0,0 1 0 0 0,0 0 0 0 0,0-1 0 0 0,0 1 0 0 0,0 0 0 0 0,0 0 0 0 0,0 0 0 0 0,0 0 0 0 0,0 0 0 0 0,-1 0 0 0 0,1 0 1 0 0,-1 0-1 0 0,1 0 0 0 0,0 0 0 0 0,-1 1 0 0 0,0-1 0 0 0,1 0 0 0 0,-1 0 0 0 0,0 1 0 0 0,0-1 0 0 0,1 0 0 0 0,-1 0 0 0 0,0 1 0 0 0,0-1 0 0 0,0 0 0 0 0,-1 0 0 0 0,1 1 0 0 0,0-1 0 0 0,0 0 1 0 0,-1 0-1 0 0,1 0 0 0 0,0 1 0 0 0,-1-1 0 0 0,0 0 0 0 0,1 0 0 0 0,-1 1-42 0 0,-40 56 1763 0 0,30-45-1835 0 0,-116 141-1851 0 0,-5-7-8236 0 0,105-120 6646 0 0,7-9-935 0 0</inkml:trace>
  <inkml:trace contextRef="#ctx0" brushRef="#br0" timeOffset="239.938">275 389 8418 0 0,'-2'8'1584'0'0,"4"1"-2352"0"0,-1 5-224 0 0,5 1 272 0 0,5 0-65 0 0,0 2-271 0 0,1-2 120 0 0,0-3 224 0 0,0-3 216 0 0,3-6-1913 0 0</inkml:trace>
  <inkml:trace contextRef="#ctx0" brushRef="#br0" timeOffset="512.75">475 0 13707 0 0,'4'4'55'0'0,"1"0"1"0"0,0 0-1 0 0,-1 1 1 0 0,0-1-1 0 0,0 1 0 0 0,-1 0 1 0 0,1 0-1 0 0,-1 0 1 0 0,0 0-1 0 0,0 1 0 0 0,-1-1 1 0 0,0 1-1 0 0,0 0 1 0 0,0-1-1 0 0,0 1 0 0 0,-1 0 1 0 0,0 0-1 0 0,0 0 1 0 0,-1 4-56 0 0,3 4 294 0 0,34 261 2080 0 0,-30-90-4408 0 0,-5-118-560 0 0,-20-22-2375 0 0,4-33 3015 0 0,7 17-2299 0 0</inkml:trace>
  <inkml:trace contextRef="#ctx0" brushRef="#br0" timeOffset="513.75">644 370 9602 0 0,'8'0'728'0'0,"1"1"-1744"0"0,8 1 136 0 0,1-1 136 0 0,3 1-185 0 0,3-1-247 0 0,0 1 104 0 0,-2-1 336 0 0,-1 4-1905 0 0</inkml:trace>
  <inkml:trace contextRef="#ctx0" brushRef="#br0" timeOffset="741.084">337 809 11306 0 0,'3'10'-62'0'0,"0"0"-1"0"0,0 0 0 0 0,1 0 0 0 0,0 0 1 0 0,1 0-1 0 0,0-1 0 0 0,1 0 0 0 0,0 0 1 0 0,0-1-1 0 0,1 1 0 0 0,0-1 0 0 0,1-1 1 0 0,-1 0-1 0 0,6 4 63 0 0,-7-7 249 0 0,0 0 1 0 0,1 0 0 0 0,0 0-1 0 0,0-1 1 0 0,0 0 0 0 0,0-1-1 0 0,0 0 1 0 0,1 0 0 0 0,-1 0-1 0 0,1-1 1 0 0,0 0-1 0 0,-1 0 1 0 0,1-1 0 0 0,-1 0-1 0 0,1 0 1 0 0,0-1 0 0 0,-1 0-1 0 0,1-1 1 0 0,-1 1 0 0 0,4-2-250 0 0,-6 1 136 0 0,-1 1 0 0 0,1-1 0 0 0,-1 1 1 0 0,0-1-1 0 0,1 0 0 0 0,-1-1 0 0 0,0 1 1 0 0,0-1-1 0 0,-1 0 0 0 0,1 0 0 0 0,-1 0 1 0 0,1 0-1 0 0,-1-1 0 0 0,0 1 1 0 0,0-1-1 0 0,0 0 0 0 0,-1 0 0 0 0,1 0 1 0 0,-1 0-1 0 0,0 0 0 0 0,0-1 0 0 0,-1 1 1 0 0,1-1-1 0 0,-1 1 0 0 0,0-1 0 0 0,0 1 1 0 0,0-1-1 0 0,-1 0 0 0 0,0 1 0 0 0,0-1 1 0 0,0 0-1 0 0,0 1 0 0 0,-1-1 0 0 0,0 0 1 0 0,0 1-1 0 0,0-1 0 0 0,0 1 0 0 0,-1-1 1 0 0,1 1-1 0 0,-1-1 0 0 0,-1 1 1 0 0,1 0-1 0 0,0 0 0 0 0,-1 0 0 0 0,0 0 1 0 0,0 1-1 0 0,0-1 0 0 0,0 1 0 0 0,-1 0 1 0 0,1 0-1 0 0,-1 0 0 0 0,-3-2-136 0 0,-2-2-273 0 0,-1 1 1 0 0,0 0-1 0 0,0 0 0 0 0,-1 1 0 0 0,1 0 0 0 0,-1 1 1 0 0,0 0-1 0 0,-1 1 0 0 0,1 0 0 0 0,0 1 0 0 0,-1 0 1 0 0,-1 0 272 0 0,-52-11-10346 0 0,52 8 4476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237 364 13627 0 0,'-61'-14'4160'0'0,"57"14"-4163"0"0,0-1 0 0 0,0 2 0 0 0,1-1 0 0 0,-1 0 0 0 0,0 1 0 0 0,0 0 0 0 0,0 0 0 0 0,0 0 0 0 0,0 0 0 0 0,1 1 0 0 0,-1-1 0 0 0,0 1 0 0 0,1 0 0 0 0,0 0 0 0 0,-1 0 0 0 0,1 1 0 0 0,0-1 0 0 0,0 1 0 0 0,0 0 0 0 0,0 0 0 0 0,-1 2 3 0 0,-8 12 28 0 0,0 1 1 0 0,1 0-1 0 0,1 1 1 0 0,1 0-1 0 0,1 1 1 0 0,1-1-1 0 0,0 2 1 0 0,1-1-1 0 0,2 1 1 0 0,0-1-1 0 0,1 1 1 0 0,1 0-1 0 0,1 1 0 0 0,0-1 1 0 0,2 0-1 0 0,1 0 1 0 0,0 1-29 0 0,1-13 10 0 0,0 0 1 0 0,1-1-1 0 0,-1 1 1 0 0,2-1-1 0 0,-1 0 1 0 0,1 0-1 0 0,0-1 0 0 0,1 1 1 0 0,-1-1-1 0 0,2-1 1 0 0,-1 1-1 0 0,1-1 1 0 0,0 0-1 0 0,0 0 1 0 0,0-1-1 0 0,1 0 0 0 0,0 0 1 0 0,0-1-1 0 0,0 0 1 0 0,1 0-1 0 0,0-1 1 0 0,-1 0-1 0 0,1 0 1 0 0,0-1-1 0 0,0-1 0 0 0,0 1 1 0 0,0-1-1 0 0,1-1 1 0 0,-1 0-1 0 0,0 0 1 0 0,0-1-1 0 0,0 0 1 0 0,0 0-1 0 0,0-1 0 0 0,0-1 1 0 0,0 1-1 0 0,0-1 1 0 0,-1-1-1 0 0,1 1 1 0 0,-1-2-1 0 0,0 1 1 0 0,0-1-1 0 0,-1 0 0 0 0,1-1 1 0 0,-1 0-1 0 0,0 0 1 0 0,-1 0-1 0 0,0-1 1 0 0,0 0-1 0 0,0 0 0 0 0,-1-1 1 0 0,0 1-1 0 0,4-8-10 0 0,-8 10 216 0 0,1 0-1 0 0,-1-1 0 0 0,0 1 1 0 0,-1 0-1 0 0,1-1 0 0 0,-1 1 1 0 0,0-1-1 0 0,-1 1 0 0 0,1 0 1 0 0,-1-1-1 0 0,0 1 0 0 0,0 0 1 0 0,-1-1-1 0 0,1 1 0 0 0,-1 0 1 0 0,0 0-1 0 0,-1 0 0 0 0,1 0 1 0 0,-1 1-1 0 0,0-1 0 0 0,0 1 1 0 0,-1-1-1 0 0,1 1 0 0 0,-2-1-215 0 0,-104-80 499 0 0,43 65-1708 0 0,43 20-1460 0 0,3 8-3361 0 0,17-4 1396 0 0,2 1-1739 0 0</inkml:trace>
  <inkml:trace contextRef="#ctx0" brushRef="#br0" timeOffset="245.656">700 0 17396 0 0,'63'268'-224'0'0,"-42"-151"51"0"0,-5 1 1 0 0,-1 76 172 0 0,-13 94-8608 0 0,-3-242 6085 0 0,1-10-1269 0 0</inkml:trace>
  <inkml:trace contextRef="#ctx0" brushRef="#br0" timeOffset="420.832">916 666 19524 0 0,'0'1'408'0'0,"1"-2"-976"0"0,6-3 24 0 0,5-3-112 0 0,8-2-416 0 0,5-1-529 0 0,4 2-519 0 0,-2 0-417 0 0,0 3-239 0 0,-4 2 703 0 0,-6 4-2032 0 0</inkml:trace>
  <inkml:trace contextRef="#ctx0" brushRef="#br0" timeOffset="754.01">445 1048 21261 0 0,'2'52'-394'0'0,"-2"-45"422"0"0,14 225 570 0 0,-12-218-568 0 0,1 1 0 0 0,1-1 0 0 0,0 0 0 0 0,0 0 0 0 0,2-1 0 0 0,0 1 0 0 0,0-1 0 0 0,1 0 1 0 0,1-1-1 0 0,0 1 0 0 0,1-2 0 0 0,0 1 0 0 0,0-1 0 0 0,9 6-30 0 0,-11-12 64 0 0,0 0 0 0 0,0 0-1 0 0,0-1 1 0 0,1 0 0 0 0,0-1 0 0 0,0 0 0 0 0,0 0-1 0 0,0-1 1 0 0,0 0 0 0 0,0 0 0 0 0,1-1 0 0 0,-1 0-1 0 0,1 0 1 0 0,-1-1 0 0 0,1 0 0 0 0,-1-1-1 0 0,1 0 1 0 0,-1 0 0 0 0,0 0 0 0 0,7-3-64 0 0,165-65 468 0 0,-151 55-538 0 0,37-15-586 0 0,9-3-2689 0 0,-6-7-6728 0 0,-45 22 3944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41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163 202 11915 0 0,'11'0'6133'0'0,"-12"11"-3493"0"0,-22 26-2665 0 0,9-16 274 0 0,-47 133-2374 0 0,34-46-5306 0 0,3-73 2599 0 0,12-27 3442 0 0,1 13-2248 0 0</inkml:trace>
  <inkml:trace contextRef="#ctx0" brushRef="#br0" timeOffset="258.637">213 410 10674 0 0,'1'7'504'0'0,"2"3"-792"0"0,3 4 280 0 0,0 2 424 0 0,2 3 241 0 0,-1 0 87 0 0,-1 2 40 0 0,0 5-112 0 0,-2-2-184 0 0,-1 1-184 0 0,0-1-184 0 0,0-1-464 0 0,-2-1-880 0 0,1-2-1025 0 0,-2-5-687 0 0,-2-4 487 0 0,-1-4-1704 0 0</inkml:trace>
  <inkml:trace contextRef="#ctx0" brushRef="#br0" timeOffset="510.986">222 370 13891 0 0,'9'-2'-192'0'0,"1"1"-576"0"0,5 1 216 0 0,2-2 232 0 0,-2-1 240 0 0,2 1 88 0 0,3-1 40 0 0,-2 0 0 0 0,1 2-16 0 0,3-2-32 0 0,-1 1-425 0 0,0 1-671 0 0,0 1-624 0 0,-3-2-401 0 0,-1 2 465 0 0,-11-4-640 0 0,9 1 87 0 0</inkml:trace>
  <inkml:trace contextRef="#ctx0" brushRef="#br0" timeOffset="687.729">562 0 15011 0 0,'44'312'2538'0'0,"-31"-243"-2524"0"0,9 61-3151 0 0,-18-43-3839 0 0,-6-50 1975 0 0</inkml:trace>
  <inkml:trace contextRef="#ctx0" brushRef="#br0" timeOffset="969.093">217 871 8794 0 0,'-1'7'-7'0'0,"0"0"-1"0"0,1 0 1 0 0,0 0 0 0 0,0 0-1 0 0,0 0 1 0 0,1 0 0 0 0,0 0 0 0 0,1 0-1 0 0,-1-1 1 0 0,1 1 0 0 0,1 0-1 0 0,-1-1 1 0 0,1 1 0 0 0,0-1 0 0 0,1 0-1 0 0,-1 0 1 0 0,1 0 0 0 0,0 0-1 0 0,1-1 1 0 0,-1 0 0 0 0,1 1-1 0 0,0-2 1 0 0,1 1 0 0 0,-1-1 0 0 0,1 1-1 0 0,0-2 1 0 0,0 1 0 0 0,0-1-1 0 0,0 1 1 0 0,4 0 7 0 0,-2 0 377 0 0,0 0 0 0 0,0 0-1 0 0,0-1 1 0 0,0 0 0 0 0,0 0 0 0 0,1-1 0 0 0,-1 0-1 0 0,1-1 1 0 0,-1 0 0 0 0,1 0 0 0 0,0-1-1 0 0,0 0 1 0 0,-1 0 0 0 0,1-1 0 0 0,0 0-1 0 0,-1-1 1 0 0,1 0 0 0 0,-1 0 0 0 0,0-1 0 0 0,1 0-1 0 0,-1 0 1 0 0,0-1 0 0 0,-1 0 0 0 0,1-1-1 0 0,-1 1 1 0 0,0-2 0 0 0,0 1 0 0 0,0-1 0 0 0,1-1-377 0 0,-6 2 214 0 0,0 0 1 0 0,0 0-1 0 0,0 0 1 0 0,-1 0-1 0 0,1 0 1 0 0,-1 0-1 0 0,-1 0 1 0 0,1-1-1 0 0,-1 1 1 0 0,0 0-1 0 0,0 0 1 0 0,0-1-1 0 0,-1 1 1 0 0,1 0 0 0 0,-1 0-1 0 0,-1-1 1 0 0,1 1-1 0 0,-1 0 1 0 0,0 0-1 0 0,0 0-214 0 0,-2-4-19 0 0,-1 0 0 0 0,1 0-1 0 0,-2 1 1 0 0,1 0 0 0 0,-1 0 0 0 0,0 0-1 0 0,-1 0 1 0 0,0 1 0 0 0,0 0-1 0 0,-1 1 1 0 0,1 0 0 0 0,-1 0 0 0 0,-1 0-1 0 0,1 1 1 0 0,-1 1 0 0 0,-2-2 19 0 0,-51-8-2603 0 0,21 11-4976 0 0,31 1 3011 0 0,4-1-1357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3:40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240 205 11498 0 0,'-2'2'121'0'0,"0"1"0"0"0,0 0 0 0 0,0 0-1 0 0,0 0 1 0 0,1 0 0 0 0,-1 0-1 0 0,1 0 1 0 0,0 0 0 0 0,0 1-1 0 0,0-1 1 0 0,0 0 0 0 0,0 1-1 0 0,1-1 1 0 0,0 1 0 0 0,-1-1 0 0 0,1 0-1 0 0,1 1 1 0 0,-1-1 0 0 0,0 1-1 0 0,1-1 1 0 0,0 0 0 0 0,0 1-121 0 0,0 1 73 0 0,0 0 0 0 0,0 0 0 0 0,1 0 0 0 0,0 0 1 0 0,0 0-1 0 0,0-1 0 0 0,1 1 0 0 0,-1-1 0 0 0,1 0 1 0 0,0 0-1 0 0,0 1 0 0 0,1-2 0 0 0,-1 1 0 0 0,1 0 0 0 0,0-1 1 0 0,0 0-1 0 0,0 0 0 0 0,0 0 0 0 0,0 0 0 0 0,1-1 1 0 0,-1 1-1 0 0,1-1 0 0 0,0 0 0 0 0,0-1 0 0 0,0 1 0 0 0,0-1 1 0 0,0 0-1 0 0,0 0 0 0 0,0-1 0 0 0,0 1 0 0 0,0-1 1 0 0,0 0-1 0 0,0-1 0 0 0,0 1 0 0 0,0-1 0 0 0,1 0 0 0 0,-1 0 1 0 0,-1 0-1 0 0,1-1 0 0 0,0 0 0 0 0,0 0 0 0 0,-1 0 1 0 0,1-1-1 0 0,-1 1 0 0 0,1-1 0 0 0,-1 0 0 0 0,0 0 0 0 0,1-2-73 0 0,0 2 94 0 0,0-1 0 0 0,0 1-1 0 0,-1-1 1 0 0,1 0 0 0 0,-1 0-1 0 0,0-1 1 0 0,0 1 0 0 0,-1-1-1 0 0,1 0 1 0 0,-1 0-1 0 0,0 0 1 0 0,0-1 0 0 0,-1 1-1 0 0,1-1 1 0 0,-1 1 0 0 0,0-1-1 0 0,-1 0 1 0 0,0 0 0 0 0,0 0-1 0 0,0 0 1 0 0,0 0 0 0 0,-1 0-1 0 0,0 0 1 0 0,0 0-1 0 0,-1 0 1 0 0,0 0 0 0 0,0 1-1 0 0,0-1 1 0 0,-1 0 0 0 0,1 0-1 0 0,-1 0 1 0 0,-1 1 0 0 0,1 0-1 0 0,-1-1 1 0 0,0 1-1 0 0,0 0 1 0 0,-1 0 0 0 0,1 0-1 0 0,-1 1 1 0 0,0-1 0 0 0,-1 1-1 0 0,-1-2-93 0 0,-68-16-3322 0 0,22 35-5725 0 0,31-3 2954 0 0</inkml:trace>
  <inkml:trace contextRef="#ctx0" brushRef="#br0" timeOffset="251.111">1 671 11690 0 0,'4'3'1545'0'0,"4"-1"-2345"0"0,7-1 63 0 0,6 1 321 0 0,8-4 480 0 0,7-1 256 0 0,5-3 113 0 0,6-1 63 0 0,2-4-88 0 0,-1-1-104 0 0,0 1-96 0 0,-2 1-112 0 0,-4-1-336 0 0,-2 0-584 0 0,-4 2-1137 0 0,-1-1-655 0 0,-3-4 439 0 0,-4-4-1928 0 0</inkml:trace>
  <inkml:trace contextRef="#ctx0" brushRef="#br0" timeOffset="476.207">750 0 18212 0 0,'3'3'39'0'0,"-1"-1"0"0"0,1 0 0 0 0,-1 0 0 0 0,0 1 1 0 0,0 0-1 0 0,0-1 0 0 0,0 1 0 0 0,0 0 0 0 0,0 0 0 0 0,-1 0 0 0 0,0 0 0 0 0,1 0 1 0 0,-1 0-1 0 0,0 1 0 0 0,-1-1 0 0 0,1 0 0 0 0,0 0 0 0 0,-1 1 0 0 0,0-1 0 0 0,0 0 1 0 0,0 2-40 0 0,1-1 101 0 0,95 571 4472 0 0,-90-511-4552 0 0,33 208-2304 0 0,-24-228-2616 0 0,16-10-4189 0 0,-10-28 3893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0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98 17132 0 0,'-15'7'5486'0'0,"28"-3"-6410"0"0,15-3-2889 0 0,-14-2 4161 0 0,346-90-256 0 0,-342 87-175 0 0,-13 2 99 0 0,-1 0 0 0 0,1 0 0 0 0,-1 0-1 0 0,1 1 1 0 0,-1 0 0 0 0,1 0 0 0 0,0 0 0 0 0,0 0 0 0 0,-1 1 0 0 0,1 0 0 0 0,0 0 0 0 0,0 0 0 0 0,0 0 0 0 0,-1 1 0 0 0,1 0 0 0 0,0 0 0 0 0,0 0 0 0 0,-1 1 0 0 0,1-1 0 0 0,-1 1 0 0 0,0 0-1 0 0,1 1 1 0 0,-1-1 0 0 0,0 1 0 0 0,0-1 0 0 0,0 1 0 0 0,-1 0 0 0 0,1 1 0 0 0,-1-1 0 0 0,0 1 0 0 0,3 3-16 0 0,42 123 2710 0 0,-32-71-4719 0 0,8-2-7174 0 0,-19-51 5274 0 0,0-1-712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0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14627 0 0,'-2'82'6354'0'0,"-3"0"-4579"0"0,-13 82-8850 0 0,6-108-1574 0 0,3-27 3593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05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16147 0 0,'75'-19'-1814'0'0,"-62"13"1935"0"0,1 1 1 0 0,-1 1-1 0 0,1 0 1 0 0,0 1 0 0 0,0 1-1 0 0,0 0 1 0 0,0 1-1 0 0,0 0 1 0 0,1 1-1 0 0,-1 1 1 0 0,0 0 0 0 0,0 1-1 0 0,0 0 1 0 0,0 1-1 0 0,0 1 1 0 0,-1 0 0 0 0,9 4-122 0 0,-19-6 21 0 0,1-1 0 0 0,-1 0 0 0 0,1 1 0 0 0,-1 0 0 0 0,0-1 0 0 0,0 1 0 0 0,0 1 0 0 0,0-1 0 0 0,0 0 0 0 0,0 1 0 0 0,-1-1 0 0 0,1 1 0 0 0,-1 0 0 0 0,1 0 0 0 0,-1 0 0 0 0,0 0 0 0 0,0 0 1 0 0,-1 1-1 0 0,1-1 0 0 0,-1 1 0 0 0,0-1 0 0 0,1 1 0 0 0,-2-1 0 0 0,1 1 0 0 0,0 0 0 0 0,-1-1 0 0 0,1 1 0 0 0,-1 0 0 0 0,0-1 0 0 0,0 1 0 0 0,-1 0 0 0 0,1-1 0 0 0,-1 1 0 0 0,0 0 1 0 0,0-1-1 0 0,0 1 0 0 0,0-1 0 0 0,-1 3-21 0 0,-115 87 2213 0 0,105-87-2151 0 0,0 1 0 0 0,0 0 1 0 0,0 0-1 0 0,1 1 1 0 0,1 1-1 0 0,-1 0 0 0 0,1 0 1 0 0,1 1-1 0 0,0 0 1 0 0,0 1-1 0 0,1 0 0 0 0,0 0 1 0 0,1 1-1 0 0,1 0 1 0 0,-1 0-1 0 0,2 1 0 0 0,0 0 1 0 0,0 0-1 0 0,2 0 1 0 0,-1 0-1 0 0,1 3-62 0 0,3-10 26 0 0,1-1-1 0 0,-1 0 1 0 0,1 1 0 0 0,0-1-1 0 0,1 1 1 0 0,0-1-1 0 0,-1 0 1 0 0,1 0 0 0 0,1 0-1 0 0,-1 0 1 0 0,1 0 0 0 0,0 0-1 0 0,0-1 1 0 0,0 1-1 0 0,1-1 1 0 0,0 0 0 0 0,-1 0-1 0 0,2 0 1 0 0,-1-1 0 0 0,0 0-1 0 0,1 1 1 0 0,4 1-26 0 0,52 30-1057 0 0,-2-10-4410 0 0,-27-21-4339 0 0,-22-6 6169 0 0</inkml:trace>
  <inkml:trace contextRef="#ctx0" brushRef="#br0" timeOffset="239.323">449 318 13531 0 0,'12'-4'2696'0'0,"2"-4"-3200"0"0,7 1-48 0 0,5-2 208 0 0,3 1-264 0 0,-1 4-392 0 0,1-1-456 0 0,-3 2-529 0 0,-5 2-503 0 0,-4 1 543 0 0,13 16-1152 0 0,-22-14 1137 0 0</inkml:trace>
  <inkml:trace contextRef="#ctx0" brushRef="#br0" timeOffset="447.03">484 474 12523 0 0,'5'3'3985'0'0,"1"0"-4802"0"0,4 1-431 0 0,5-3-104 0 0,3-1-129 0 0,7-3 41 0 0,2-2-216 0 0,3-4-257 0 0,1-6 353 0 0,-1-6 448 0 0,-4-3-1689 0 0</inkml:trace>
  <inkml:trace contextRef="#ctx0" brushRef="#br0" timeOffset="616.877">726 1 10442 0 0,'-1'9'3265'0'0,"2"0"-3361"0"0,2 7-344 0 0,0 4 112 0 0,2 6 136 0 0,-1 4-208 0 0,2 3-409 0 0,0 1-751 0 0,-1 0-840 0 0,-3 3 383 0 0,-4 2 553 0 0,-4 2-1465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59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64 15915 0 0,'6'-3'641'0'0,"5"0"-1026"0"0,3-2-7 0 0,2-1 136 0 0,4 3 160 0 0,3-3 128 0 0,6 2 8 0 0,2-2-8 0 0,3-1-32 0 0,-1 3-192 0 0,0-1-552 0 0,-1 1-912 0 0,-2 1-697 0 0,-4 0-455 0 0,-6 1 607 0 0,-7 2-1696 0 0</inkml:trace>
  <inkml:trace contextRef="#ctx0" brushRef="#br0" timeOffset="322.318">252 62 10770 0 0,'-5'4'134'0'0,"0"-1"0"0"0,0 1 0 0 0,1 0 0 0 0,-1 0 1 0 0,1 0-1 0 0,0 1 0 0 0,0-1 0 0 0,1 1 0 0 0,-1 0 0 0 0,1 0 0 0 0,0 0 0 0 0,1 0 0 0 0,-1 1 0 0 0,1-1 0 0 0,0 1 0 0 0,0 0 0 0 0,1 0 0 0 0,0-1 0 0 0,0 1 0 0 0,0 1-134 0 0,-6 17 1023 0 0,1-8-502 0 0,3-13-448 0 0,1 1 1 0 0,0-1 0 0 0,0 0-1 0 0,0 1 1 0 0,0-1 0 0 0,1 1-1 0 0,-1 0 1 0 0,1 0 0 0 0,0-1-1 0 0,0 1 1 0 0,0 0 0 0 0,1 0 0 0 0,0 0-1 0 0,-1 0 1 0 0,1 0 0 0 0,0 0-1 0 0,1 0 1 0 0,-1 0 0 0 0,1 0-1 0 0,0 0 1 0 0,0 0 0 0 0,0-1-1 0 0,0 1 1 0 0,1 0 0 0 0,-1-1 0 0 0,1 1-1 0 0,0-1 1 0 0,0 1 0 0 0,1-1-1 0 0,-1 0 1 0 0,1 0 0 0 0,-1 0-1 0 0,1 0 1 0 0,0 0 0 0 0,0-1-1 0 0,0 1 1 0 0,3 0-74 0 0,13 1 17 0 0,1 0 1 0 0,0-2-1 0 0,0-1 0 0 0,0 0 0 0 0,0-2 0 0 0,0 0 1 0 0,-1-1-1 0 0,1-1 0 0 0,0-1 0 0 0,-1-1 0 0 0,0 0 1 0 0,0-2-1 0 0,0 0 0 0 0,-1-1 0 0 0,13-8-17 0 0,-28 16-47 0 0,52-24-3327 0 0,-19 8-3425 0 0,-24 10 1601 0 0</inkml:trace>
  <inkml:trace contextRef="#ctx0" brushRef="#br0" timeOffset="581.386">447 303 16580 0 0,'-4'3'504'0'0,"-1"3"-824"0"0,-1 5-24 0 0,1 2 23 0 0,5 4 97 0 0,2 4 128 0 0,-2 0 32 0 0,3 2 24 0 0,-2 0 8 0 0,1 1-96 0 0,-1 2-248 0 0,-2 1-288 0 0,-1 0-496 0 0,-2 2-649 0 0,-4 1-751 0 0,-4 2 143 0 0,-4 0-2104 0 0</inkml:trace>
  <inkml:trace contextRef="#ctx0" brushRef="#br0" timeOffset="807.877">0 871 11242 0 0,'18'-10'764'0'0,"-1"1"-1"0"0,1 1 1 0 0,0 0-1 0 0,1 2 0 0 0,0 0 1 0 0,0 1-1 0 0,19-3-763 0 0,-28 6 399 0 0,492-77 2596 0 0,-41 19-2568 0 0,-462 59 3439 0 0,0 1-4383 0 0,-3-2-7468 0 0,-13-17 2159 0 0,11 13-1070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56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198 196 15715 0 0,'6'12'2834'0'0,"-20"23"-2737"0"0,11-28 234 0 0,-40 89 259 0 0,-44 111-659 0 0,46-62-6558 0 0,29-86 87 0 0,9-35 2193 0 0</inkml:trace>
  <inkml:trace contextRef="#ctx0" brushRef="#br0" timeOffset="267.443">158 555 10634 0 0,'2'14'4538'0'0,"19"11"-3438"0"0,-9-10-231 0 0,1 10-641 0 0,-1 0 1 0 0,-1 2-1 0 0,-2-1 1 0 0,0 1-1 0 0,-2 0 1 0 0,-1 1-1 0 0,-1 0 1 0 0,0 13-229 0 0,9 40-4658 0 0,-8-44-2706 0 0,-6-24 2529 0 0</inkml:trace>
  <inkml:trace contextRef="#ctx0" brushRef="#br0" timeOffset="444.063">316 503 15523 0 0,'1'0'1017'0'0,"2"0"-1346"0"0,2 2-159 0 0,2-2-32 0 0,4 1 104 0 0,4-1 136 0 0,3 0 16 0 0,3 2-320 0 0,4-1-584 0 0,-1 1-585 0 0,2-2-495 0 0,-1 0 79 0 0,0 0 649 0 0,-3-3-1825 0 0</inkml:trace>
  <inkml:trace contextRef="#ctx0" brushRef="#br0" timeOffset="619.439">605 166 13531 0 0,'20'-3'7375'0'0,"-13"47"-8176"0"0,-7-37 1314 0 0,20 215-67 0 0,-4-43-2388 0 0,-10-59-3666 0 0,-11-43-1378 0 0,-2-43 2418 0 0</inkml:trace>
  <inkml:trace contextRef="#ctx0" brushRef="#br0" timeOffset="926.711">166 1111 16668 0 0,'-3'8'-31'0'0,"0"1"1"0"0,0 0 0 0 0,1 1-1 0 0,1-1 1 0 0,0 0 0 0 0,0 0-1 0 0,0 1 1 0 0,1-1 0 0 0,1 1 0 0 0,0-1-1 0 0,0 0 1 0 0,1 0 0 0 0,0 1-1 0 0,0-1 1 0 0,1 0 0 0 0,0-1 0 0 0,1 1-1 0 0,0-1 1 0 0,0 1 0 0 0,1-1-1 0 0,1 1 31 0 0,0 0 56 0 0,0-2 0 0 0,1 1 0 0 0,0-1 0 0 0,1 0 0 0 0,-1 0 0 0 0,1-1 0 0 0,0 0 0 0 0,1-1 1 0 0,-1 0-1 0 0,1 0 0 0 0,0-1 0 0 0,1 0 0 0 0,0 0-56 0 0,-1 1 149 0 0,0-1 1 0 0,0-1-1 0 0,1 0 1 0 0,-1 0-1 0 0,1-1 1 0 0,0 0-1 0 0,-1 0 1 0 0,1-1-1 0 0,0-1 1 0 0,0 1-1 0 0,0-2 1 0 0,0 1-1 0 0,0-1 1 0 0,-1-1-1 0 0,1 0 1 0 0,0 0-1 0 0,-1-1 1 0 0,1 0-1 0 0,-1-1 1 0 0,0 0-1 0 0,0 0 1 0 0,0-1-1 0 0,-1 0 1 0 0,0-1-1 0 0,0 0 1 0 0,0 0-1 0 0,0 0 1 0 0,-1-1-1 0 0,0 0 1 0 0,5-8-150 0 0,-10 10 126 0 0,-1 1 0 0 0,0 0 1 0 0,1-1-1 0 0,-2 0 1 0 0,1 1-1 0 0,0-1 0 0 0,-1 0 1 0 0,0 1-1 0 0,0-1 1 0 0,0 0-1 0 0,-1 1 1 0 0,0-1-1 0 0,0 0 0 0 0,0 1 1 0 0,0-1-1 0 0,0 1 1 0 0,-1 0-1 0 0,0-1 1 0 0,0 1-1 0 0,0 0 0 0 0,-1 0 1 0 0,1 0-1 0 0,-1 0 1 0 0,0 1-1 0 0,0-1 1 0 0,0 1-1 0 0,-1-1 0 0 0,-1 0-126 0 0,-112-71 333 0 0,9 48-4216 0 0,100 11-7404 0 0,15 0 4733 0 0</inkml:trace>
  <inkml:trace contextRef="#ctx0" brushRef="#br0" timeOffset="1229.781">839 325 12003 0 0,'25'-15'432'0'0,"1"2"1"0"0,0 0-1 0 0,0 2 1 0 0,1 1-1 0 0,1 1 1 0 0,-1 1 0 0 0,1 2-1 0 0,1 0 1 0 0,-1 2-1 0 0,1 2 1 0 0,0 0-1 0 0,0 2 1 0 0,-1 1 0 0 0,6 1-433 0 0,-33-1-64 0 0,0-2 134 0 0,0 0 0 0 0,0 1 1 0 0,0 0-1 0 0,0-1 0 0 0,0 1 1 0 0,0-1-1 0 0,0 1 1 0 0,0 0-1 0 0,0 0 0 0 0,0-1 1 0 0,0 1-1 0 0,0 0 1 0 0,0 0-1 0 0,0 0 0 0 0,0 0 1 0 0,0 0-1 0 0,0 0 1 0 0,0 1-1 0 0,0-1 0 0 0,0 0 1 0 0,0 0-1 0 0,0 1 1 0 0,0-1-1 0 0,0 1 0 0 0,0-1 1 0 0,-1 1-1 0 0,1-1 1 0 0,0 1-1 0 0,0-1 0 0 0,0 1 1 0 0,0 0-1 0 0,-1 0 0 0 0,1-1 1 0 0,0 1-1 0 0,-1 0 1 0 0,1 0-1 0 0,-1 0 0 0 0,1-1 1 0 0,-1 1-1 0 0,1 0 1 0 0,-1 0-1 0 0,0 0 0 0 0,1 0 1 0 0,-1 0-1 0 0,0 0 1 0 0,0 0-1 0 0,1 0 0 0 0,-1 0 1 0 0,0 0-1 0 0,0 0 1 0 0,0 0-1 0 0,0 0 0 0 0,-1 0 1 0 0,1 0-1 0 0,0 0 1 0 0,0 0-1 0 0,-1 0 0 0 0,1 0 1 0 0,0 0-1 0 0,-1 0 0 0 0,1 0 1 0 0,-1 0-1 0 0,1 0 1 0 0,-1 0-1 0 0,0-1 0 0 0,1 1 1 0 0,-1 0-1 0 0,0 0 1 0 0,0 0-71 0 0,-126 139 1627 0 0,6-7-452 0 0,44-42-3372 0 0,16-12-2840 0 0,6 4-3926 0 0,46-68 2595 0 0</inkml:trace>
  <inkml:trace contextRef="#ctx0" brushRef="#br0" timeOffset="1477.857">1182 588 11811 0 0,'1'5'2144'0'0,"5"4"-2056"0"0,3 1 112 0 0,5 3 64 0 0,6-3-80 0 0,1 1-72 0 0,-2-2-64 0 0,4-2-160 0 0,-3 1-456 0 0,0-2-800 0 0,-2-1-761 0 0,-3-5-695 0 0,-1-3 591 0 0,-1-8-1744 0 0</inkml:trace>
  <inkml:trace contextRef="#ctx0" brushRef="#br0" timeOffset="1709.328">1550 1 18668 0 0,'24'10'3732'0'0,"-4"45"-4539"0"0,-17-45 1193 0 0,23 85-846 0 0,-4 1 0 0 0,-5 1 0 0 0,0 31 460 0 0,-10-37-4327 0 0,-3-2-3622 0 0,-4-53 2251 0 0</inkml:trace>
  <inkml:trace contextRef="#ctx0" brushRef="#br0" timeOffset="1982.16">1660 358 19076 0 0,'-3'-3'952'0'0,"2"2"-1336"0"0,2-1-160 0 0,4-1 0 0 0,7 0 88 0 0,4 0 136 0 0,6 0 88 0 0,5 3-48 0 0,0 1-432 0 0,3 2-681 0 0,1 4-807 0 0,0 0-577 0 0,0 1-167 0 0,-30-27 791 0 0,25 29-1512 0 0</inkml:trace>
  <inkml:trace contextRef="#ctx0" brushRef="#br0" timeOffset="2244.574">1372 1018 15347 0 0,'-3'11'24'0'0,"0"-1"-1"0"0,1 1 1 0 0,0 0 0 0 0,1 0-1 0 0,0 0 1 0 0,1 0-1 0 0,0 0 1 0 0,0-1-1 0 0,1 1 1 0 0,1 0 0 0 0,0 0-1 0 0,0 0 1 0 0,1-1-1 0 0,0 1 1 0 0,1-1-1 0 0,0 0 1 0 0,1 0 0 0 0,0 0-1 0 0,1-1 1 0 0,0 0-1 0 0,0 0 1 0 0,1 0-1 0 0,0-1 1 0 0,0 0 0 0 0,1 0-1 0 0,0-1 1 0 0,0 0-1 0 0,1 0 1 0 0,0-1 0 0 0,1 0-1 0 0,8 4-23 0 0,-5-5 99 0 0,0 0-1 0 0,0-1 0 0 0,0-1 1 0 0,1 0-1 0 0,-1-1 1 0 0,1-1-1 0 0,-1 0 1 0 0,1 0-1 0 0,13-2-98 0 0,-21 0 182 0 0,0 0-1 0 0,-1 0 1 0 0,1 0-1 0 0,0 0 0 0 0,0-1 1 0 0,-1 0-1 0 0,1 0 1 0 0,-1-1-1 0 0,1 1 0 0 0,-1-1 1 0 0,0 0-1 0 0,0-1 1 0 0,0 1-1 0 0,-1-1 1 0 0,2-1-182 0 0,-3 1 194 0 0,-1 0 1 0 0,1 0 0 0 0,-1-1 0 0 0,1 1-1 0 0,-1-1 1 0 0,0 1 0 0 0,-1-1 0 0 0,1 1-1 0 0,-1-1 1 0 0,0 0 0 0 0,0 0 0 0 0,-1 0-1 0 0,1 0 1 0 0,-1 1 0 0 0,0-1 0 0 0,-1 0 0 0 0,1 0-1 0 0,-1 0 1 0 0,0 0 0 0 0,0 0 0 0 0,0 1-1 0 0,-1-1 1 0 0,1 0 0 0 0,-1 1 0 0 0,-2-4-195 0 0,-71-103 517 0 0,-26 46-2457 0 0,65 47-4875 0 0,30 13 1295 0 0,5-4-1652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54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34 243 11450 0 0,'-3'4'161'0'0,"0"1"0"0"0,0 1 0 0 0,1-1 0 0 0,-1 0 0 0 0,1 1 0 0 0,0-1 0 0 0,1 1 0 0 0,-1 0 0 0 0,1-1 0 0 0,0 1 0 0 0,1 0 0 0 0,-1 0 0 0 0,1 0 0 0 0,1 0 0 0 0,-1-1 0 0 0,1 1 0 0 0,0 0 0 0 0,0 0-161 0 0,1 3 35 0 0,2-1 0 0 0,-1 1-1 0 0,1-1 1 0 0,0 0 0 0 0,0 0-1 0 0,1-1 1 0 0,0 1 0 0 0,1-1-1 0 0,-1 0 1 0 0,1-1 0 0 0,1 1-1 0 0,-1-1 1 0 0,1-1 0 0 0,0 1-1 0 0,1-1 1 0 0,-1 0 0 0 0,1-1-1 0 0,0 1 1 0 0,0-2 0 0 0,0 1 0 0 0,1-1-1 0 0,-1 0 1 0 0,1-1 0 0 0,0 0-1 0 0,-1 0 1 0 0,1-1 0 0 0,6 0-35 0 0,-11-1 127 0 0,0-1 1 0 0,0 1 0 0 0,0-1 0 0 0,0 0-1 0 0,0 0 1 0 0,0 0 0 0 0,0 0 0 0 0,0-1-1 0 0,-1 1 1 0 0,1-1 0 0 0,-1 0 0 0 0,1 0-1 0 0,-1-1 1 0 0,0 1 0 0 0,1-1 0 0 0,-1 1-1 0 0,-1-1 1 0 0,1 0 0 0 0,0 0 0 0 0,-1 0-1 0 0,1-1 1 0 0,-1 1 0 0 0,0-1 0 0 0,0 1-1 0 0,0-1 1 0 0,-1 0 0 0 0,1 1 0 0 0,-1-1-1 0 0,0 0 1 0 0,0 0 0 0 0,0 0-1 0 0,-1 0 1 0 0,1-2-128 0 0,0-7 350 0 0,1 0 0 0 0,-2 0 0 0 0,1 1-1 0 0,-2-1 1 0 0,0 0 0 0 0,0 0 0 0 0,-1 1 0 0 0,-1-1-1 0 0,0 1 1 0 0,-2-2-350 0 0,2 4 60 0 0,0 1 0 0 0,-1 0 0 0 0,0 1 0 0 0,-1-1 0 0 0,0 1-1 0 0,0 0 1 0 0,-1 0 0 0 0,0 0 0 0 0,0 1 0 0 0,-1 0 0 0 0,0 0 0 0 0,0 1 0 0 0,-1-1-1 0 0,0 2 1 0 0,0-1 0 0 0,0 1 0 0 0,0 0 0 0 0,-1 1 0 0 0,0 0 0 0 0,0 0-1 0 0,0 1 1 0 0,0 0 0 0 0,-1 1 0 0 0,1 0 0 0 0,-1 1 0 0 0,0 0 0 0 0,1 0 0 0 0,-8 1-60 0 0,-10 8-2341 0 0,15 6-2544 0 0,-14-10-5017 0 0,30 8 4443 0 0</inkml:trace>
  <inkml:trace contextRef="#ctx0" brushRef="#br0" timeOffset="283.256">464 59 16748 0 0,'5'3'1440'0'0,"1"5"-1936"0"0,0 3-24 0 0,3 5 144 0 0,-4 4 120 0 0,1 1-17 0 0,0 3-151 0 0,1 2-256 0 0,1 0-536 0 0,-2 3-824 0 0,-2 2-825 0 0,-2 4 256 0 0,-5 5-1896 0 0</inkml:trace>
  <inkml:trace contextRef="#ctx0" brushRef="#br0" timeOffset="587.038">125 704 22045 0 0,'15'78'-1407'0'0,"-6"18"1734"0"0,4 22-237 0 0,12-46-123 0 0,-21-68 80 0 0,0-1 0 0 0,0 0 0 0 0,0 0 0 0 0,0-1 0 0 0,1 0 0 0 0,-1 1 0 0 0,1-1 0 0 0,-1-1 0 0 0,1 1 0 0 0,0-1 0 0 0,0 0 0 0 0,0 0 0 0 0,-1 0 0 0 0,1 0 0 0 0,0-1 0 0 0,0 0 0 0 0,0 0 0 0 0,0 0 0 0 0,0-1 1 0 0,0 0-1 0 0,0 0 0 0 0,0 0 0 0 0,0 0 0 0 0,-1-1 0 0 0,1 0 0 0 0,0 0 0 0 0,-1 0 0 0 0,0-1 0 0 0,1 1 0 0 0,-1-1 0 0 0,3-3-47 0 0,16-3-46 0 0,131-35-1384 0 0,-120 37-2546 0 0,0 0-3310 0 0,-23 4 3877 0 0,-2-1-972 0 0</inkml:trace>
  <inkml:trace contextRef="#ctx0" brushRef="#br0" timeOffset="893.145">994 250 13867 0 0,'-8'16'4277'0'0,"18"37"-5548"0"0,-8-49 1630 0 0,-1 4-327 0 0,2-1 0 0 0,-1 0 0 0 0,1 1 0 0 0,0-1 0 0 0,1-1 0 0 0,-1 1 0 0 0,1 0 0 0 0,1-1 0 0 0,-1 0 0 0 0,1 0 0 0 0,0 0 0 0 0,1 0 0 0 0,-1-1 0 0 0,1 0 1 0 0,0 0-1 0 0,0-1 0 0 0,1 0 0 0 0,-1 0 0 0 0,1 0 0 0 0,0-1 0 0 0,0 0 0 0 0,0 0 0 0 0,1-1 0 0 0,-1 1 0 0 0,1-2 0 0 0,-1 1 0 0 0,1-1 0 0 0,2 0-32 0 0,-7-2 68 0 0,-1 0 0 0 0,1 0 0 0 0,0 0 0 0 0,0 0 0 0 0,0 0 0 0 0,0-1 0 0 0,-1 1 0 0 0,1-1 0 0 0,-1 0 0 0 0,1 0 0 0 0,-1 0 0 0 0,0 0 0 0 0,0 0 1 0 0,1-1-1 0 0,-2 1 0 0 0,1-1 0 0 0,0 1 0 0 0,0-1 0 0 0,-1 1 0 0 0,0-1 0 0 0,1 0 0 0 0,-1 0 0 0 0,0 0 0 0 0,0 0 0 0 0,-1 0 0 0 0,1 0 0 0 0,0 0 0 0 0,-1 0 0 0 0,0 0 0 0 0,0 0 0 0 0,0-2-68 0 0,-13-96 456 0 0,-19 47-2548 0 0,-27 36-7447 0 0,29 23 3493 0 0</inkml:trace>
  <inkml:trace contextRef="#ctx0" brushRef="#br0" timeOffset="1161.218">791 701 15403 0 0,'236'-38'1629'0'0,"-174"23"-1443"0"0,7 0-133 0 0,59-14-1309 0 0,-45 5-4302 0 0,-30 0 151 0 0,-28 10 1893 0 0</inkml:trace>
  <inkml:trace contextRef="#ctx0" brushRef="#br0" timeOffset="1469.982">1557 0 18292 0 0,'5'2'3897'0'0,"1"-1"-3617"0"0,2 7-256 0 0,1 6-88 0 0,-5 8 24 0 0,4 12 128 0 0,1 8 112 0 0,-1 6 40 0 0,2 8-40 0 0,-1 5-48 0 0,0 1-128 0 0,2 3-184 0 0,1 5-432 0 0,3-4-776 0 0,0 3-1161 0 0,0-3-1792 0 0,-2-2-440 0 0,-4 5-1840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53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35 238 11066 0 0,'-18'-1'3057'0'0,"1"-1"-2131"0"0,35-2-946 0 0,6-1 54 0 0,-1 2 1 0 0,1 1 0 0 0,0 1-1 0 0,0 0 1 0 0,0 2 0 0 0,-1 1-1 0 0,1 1 1 0 0,-1 1 0 0 0,7 2-35 0 0,-26-3 69 0 0,-1 0 0 0 0,1 0 0 0 0,-1 0 0 0 0,0 0 1 0 0,0 0-1 0 0,0 1 0 0 0,0-1 0 0 0,-1 1 0 0 0,1 0 1 0 0,-1 0-1 0 0,0 0 0 0 0,0 0 0 0 0,-1 0 0 0 0,1 0 1 0 0,-1 1-1 0 0,0-1 0 0 0,0 0 0 0 0,0 1 1 0 0,-1-1-1 0 0,1 1 0 0 0,-1-1 0 0 0,0 1 0 0 0,0-1 1 0 0,-1 1-1 0 0,1-1 0 0 0,-1 0 0 0 0,0 1 0 0 0,0-1 1 0 0,-1 0-1 0 0,1 1 0 0 0,-1-1 0 0 0,0 0 0 0 0,0 0 1 0 0,-1-1-1 0 0,1 1 0 0 0,-1 0 0 0 0,-1 1-69 0 0,-6 25-67 0 0,-13 67-1638 0 0,14-31-4819 0 0,4-52 3515 0 0,-14-12-858 0 0</inkml:trace>
  <inkml:trace contextRef="#ctx0" brushRef="#br0" timeOffset="257.132">445 1 14259 0 0,'5'1'127'0'0,"0"1"-1"0"0,-1 0 1 0 0,1 0 0 0 0,-1 0 0 0 0,1 0-1 0 0,-1 1 1 0 0,0 0 0 0 0,0 0-1 0 0,0 0 1 0 0,0 1 0 0 0,-1-1-1 0 0,0 1 1 0 0,1 0 0 0 0,-1-1-1 0 0,0 2 1 0 0,-1-1 0 0 0,1 0 0 0 0,-1 1-1 0 0,0-1 1 0 0,0 1 0 0 0,0-1-1 0 0,0 1 1 0 0,-1 0 0 0 0,0 0-1 0 0,0 0 1 0 0,0 0 0 0 0,-1 3-127 0 0,12 52 366 0 0,-2 0 0 0 0,-3 0 0 0 0,-3 0 0 0 0,-2 1 0 0 0,-6 54-366 0 0,2 3-1326 0 0,4 11-5844 0 0,-3-99 3652 0 0,-10-12-1089 0 0</inkml:trace>
  <inkml:trace contextRef="#ctx0" brushRef="#br0" timeOffset="429.129">581 468 15859 0 0,'-3'0'-304'0'0,"3"2"-1112"0"0,3-2-328 0 0,2-2 55 0 0,6-2 217 0 0,2-1 472 0 0,4 1 72 0 0,0-2-241 0 0,-1 0 89 0 0,1 0 216 0 0,-1-4-2009 0 0</inkml:trace>
  <inkml:trace contextRef="#ctx0" brushRef="#br0" timeOffset="721.974">801 122 15987 0 0,'-10'10'5079'0'0,"8"34"-5502"0"0,2-30 921 0 0,17 488 899 0 0,-5-395-5705 0 0,3-1-4448 0 0,-14-98 5409 0 0,1-5-956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18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14307 0 0,'81'-13'408'0'0,"-47"6"-312"0"0,1 1 1 0 0,0 2-1 0 0,0 1 1 0 0,0 2-1 0 0,0 1 1 0 0,20 4-97 0 0,-53-4 120 0 0,1 1-1 0 0,-1 0 1 0 0,1-1-1 0 0,-1 1 1 0 0,0 0 0 0 0,1 0-1 0 0,-1 0 1 0 0,0 0-1 0 0,0 0 1 0 0,0 1 0 0 0,0-1-1 0 0,0 1 1 0 0,0-1-1 0 0,0 1 1 0 0,0 0 0 0 0,-1 0-1 0 0,1 0 1 0 0,-1 0-1 0 0,1 0 1 0 0,-1 0 0 0 0,0 0-1 0 0,1 0 1 0 0,-1 1-1 0 0,-1-1 1 0 0,1 0 0 0 0,0 1-1 0 0,0-1 1 0 0,-1 1-1 0 0,1-1 1 0 0,-1 1 0 0 0,0-1-1 0 0,0 1 1 0 0,0-1-1 0 0,0 1 1 0 0,0-1 0 0 0,-1 1-1 0 0,1-1 1 0 0,-1 0-1 0 0,1 1 1 0 0,-1-1 0 0 0,0 1-1 0 0,0-1 1 0 0,0 0-1 0 0,0 0-119 0 0,-36 135 1596 0 0,8-42-2108 0 0,17 1-4444 0 0,25-58-5641 0 0,-3-38 6294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3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 4681 0 0,'-3'10'16'0'0,"1"0"-1"0"0,1 0 1 0 0,0 0 0 0 0,0 0 0 0 0,1 0-1 0 0,0 0 1 0 0,1 0 0 0 0,0 0 0 0 0,0 0-1 0 0,1 0 1 0 0,1 0 0 0 0,-1 0 0 0 0,2 0-1 0 0,-1-1 1 0 0,5 7-16 0 0,-4 4-77 0 0,-14-27 82 0 0,-15-31 395 0 0,24 33-315 0 0,0 0 0 0 0,1 0 0 0 0,-1 1 0 0 0,1-1 0 0 0,0 0 0 0 0,1 0 0 0 0,-1 0 0 0 0,1 0 0 0 0,0 1 0 0 0,0-1 1 0 0,1 0-1 0 0,-1 1 0 0 0,1-1 0 0 0,0 1 0 0 0,0-1 0 0 0,0 1 0 0 0,1 0 0 0 0,0 0 0 0 0,0 0 0 0 0,0 0 0 0 0,0 1 0 0 0,0-1 0 0 0,1 1 0 0 0,-1 0 0 0 0,1 0 0 0 0,0 0 0 0 0,0 0 0 0 0,0 1 0 0 0,1-1 0 0 0,-1 1 0 0 0,1 0-85 0 0,3-2-2 0 0,-1 0 0 0 0,1 0 0 0 0,0 1 0 0 0,0 0-1 0 0,0 0 1 0 0,1 1 0 0 0,-1 0 0 0 0,1 0 0 0 0,-1 1 0 0 0,1 0-1 0 0,-1 1 1 0 0,1 0 0 0 0,0 0 0 0 0,-1 1 0 0 0,1 0 0 0 0,-1 0-1 0 0,6 2 3 0 0,-13-2 139 0 0,1-1 0 0 0,0 1 0 0 0,0 0 0 0 0,0-1 0 0 0,0 1-1 0 0,-1 0 1 0 0,1 0 0 0 0,0 0 0 0 0,-1 0 0 0 0,1 1 0 0 0,-1-1-1 0 0,1 0 1 0 0,-1 1 0 0 0,1-1 0 0 0,-1 1 0 0 0,0-1 0 0 0,0 1-1 0 0,0-1 1 0 0,0 1 0 0 0,0 0 0 0 0,0 0 0 0 0,0 0 0 0 0,-1-1-1 0 0,1 1 1 0 0,-1 0 0 0 0,1 0 0 0 0,-1 0 0 0 0,0 0 0 0 0,0 0-1 0 0,0 0 1 0 0,0 0 0 0 0,0 0 0 0 0,0 0 0 0 0,0 0 0 0 0,-1 0-1 0 0,1 0 1 0 0,-1 0 0 0 0,1-1 0 0 0,-1 1 0 0 0,0 0 0 0 0,1 0-1 0 0,-1 0 1 0 0,0-1 0 0 0,0 1 0 0 0,-1 0 0 0 0,1-1 0 0 0,-1 2-139 0 0,-41 45 4642 0 0,14-25-4994 0 0,4-5-32 0 0,-14 11-1463 0 0,11-15-7568 0 0,25-12 4713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19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19076 0 0,'206'-36'-987'0'0,"114"-5"398"0"0,-317 41 626 0 0,1 0 1 0 0,-1 0-1 0 0,0 0 1 0 0,0 1-1 0 0,0-1 1 0 0,0 1-1 0 0,0 0 0 0 0,0 0 1 0 0,0 0-1 0 0,0 0 1 0 0,0 0-1 0 0,0 0 1 0 0,0 1-1 0 0,-1 0 1 0 0,1-1-1 0 0,0 1 1 0 0,-1 0-1 0 0,1 0 1 0 0,-1 0-1 0 0,0 1 1 0 0,0-1-1 0 0,0 1 0 0 0,0-1 1 0 0,0 1-1 0 0,-1-1 1 0 0,1 1-1 0 0,-1 0 1 0 0,0 0-1 0 0,1 0 1 0 0,-1 0-1 0 0,-1 0 1 0 0,1 0-1 0 0,0 0 1 0 0,-1 0-1 0 0,1 0 1 0 0,-1 1-1 0 0,0-1 0 0 0,0 0 1 0 0,0 0-1 0 0,-1 0 1 0 0,1 0-1 0 0,-1 0 1 0 0,0 2-38 0 0,-9 162 2360 0 0,1-95-3910 0 0,3-29-2507 0 0,1-1-3361 0 0,5-36 1813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19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20268 0 0,'-1'10'20'0'0,"1"0"-1"0"0,1 0 0 0 0,0 0 0 0 0,0 0 0 0 0,1 0 1 0 0,0 0-1 0 0,1-1 0 0 0,0 1 0 0 0,1-1 0 0 0,0 1 1 0 0,0-1-1 0 0,1 0 0 0 0,0-1 0 0 0,0 1 0 0 0,1-1 1 0 0,0 0-1 0 0,1 0 0 0 0,0-1 0 0 0,0 0 0 0 0,1 0 1 0 0,-1-1-1 0 0,1 0 0 0 0,1 0 0 0 0,-1 0 0 0 0,1-1 1 0 0,0-1-1 0 0,0 0 0 0 0,1 0 0 0 0,-1-1 0 0 0,1 0 1 0 0,0 0-1 0 0,0-1 0 0 0,0 0 0 0 0,0-1 0 0 0,8 0-19 0 0,-13-1 106 0 0,-1 0 1 0 0,1 0-1 0 0,-1-1 0 0 0,1 0 0 0 0,0 0 0 0 0,-1 0 0 0 0,1 0 0 0 0,-1-1 0 0 0,0 1 0 0 0,0-1 0 0 0,1 0 0 0 0,-1-1 0 0 0,0 1 0 0 0,-1-1 0 0 0,1 0 0 0 0,0 0 0 0 0,-1 0 0 0 0,1 0 0 0 0,-1 0 0 0 0,0-1 0 0 0,0 1 0 0 0,-1-1 0 0 0,1 0 0 0 0,-1 0 0 0 0,0 0 0 0 0,0 0 0 0 0,0-1 0 0 0,0 1 0 0 0,-1 0 0 0 0,1-1 0 0 0,-1 1 0 0 0,-1-1 0 0 0,1 0 0 0 0,0 1 0 0 0,-1-1 0 0 0,0 1 0 0 0,0-1 0 0 0,-1 0 0 0 0,1 1 0 0 0,-1-1 0 0 0,0 1 0 0 0,0-1 0 0 0,0 1 0 0 0,-1-1 0 0 0,0 1 0 0 0,0 0 1 0 0,0 0-1 0 0,0-1 0 0 0,0 2 0 0 0,-2-2-106 0 0,-2-5 42 0 0,0 1 0 0 0,-1 0 1 0 0,0 1-1 0 0,-1-1 0 0 0,1 1 1 0 0,-2 1-1 0 0,1 0 1 0 0,-1 0-1 0 0,0 0 0 0 0,-1 1 1 0 0,0 0-1 0 0,0 1 0 0 0,0 1 1 0 0,0-1-1 0 0,-10-2-42 0 0,-101-25-5439 0 0,119 31 5178 0 0,-6-1-3416 0 0,9-4-4485 0 0,5-1 1769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0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10826 0 0,'6'2'405'0'0,"-1"0"-1"0"0,0 1 1 0 0,1 0 0 0 0,-1 0-1 0 0,0 0 1 0 0,-1 1-1 0 0,1-1 1 0 0,0 1-1 0 0,-1 0 1 0 0,0 1-1 0 0,0-1 1 0 0,0 1 0 0 0,-1-1-1 0 0,0 1 1 0 0,1 1-405 0 0,46 133 4261 0 0,-47-127-3880 0 0,23 118 857 0 0,-5 2 0 0 0,1 111-1238 0 0,-16-168 21 0 0,6 123-2413 0 0,-8-134-1587 0 0,-1 1-3492 0 0,-1-33 768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5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13627 0 0,'33'-5'3330'0'0,"15"-11"-3037"0"0,3-1-865 0 0,10 6-1817 0 0,28-8-6900 0 0,-138 20 10841 0 0,39 3-1158 0 0,1 0-1 0 0,-1 0 1 0 0,1 0 0 0 0,0 1-1 0 0,0 1 1 0 0,0 0-1 0 0,1 0 1 0 0,0 0 0 0 0,0 1-1 0 0,1 0 1 0 0,-1 1-1 0 0,2 0 1 0 0,-1 0 0 0 0,1 0-1 0 0,0 1 1 0 0,1 0 0 0 0,0 0-1 0 0,0 0 1 0 0,1 0-1 0 0,0 3-393 0 0,1-6 162 0 0,1 1 0 0 0,-1 0 0 0 0,1 0-1 0 0,1 0 1 0 0,0 0 0 0 0,0 0 0 0 0,0 0-1 0 0,1 0 1 0 0,0 1 0 0 0,0-1 0 0 0,0 0-1 0 0,1 0 1 0 0,0 0 0 0 0,1 0-1 0 0,0 0 1 0 0,0 0 0 0 0,0 0 0 0 0,1-1-1 0 0,0 1 1 0 0,0-1 0 0 0,1 1 0 0 0,0-1-1 0 0,0 0 1 0 0,0-1 0 0 0,1 1 0 0 0,-1-1-1 0 0,2 0 1 0 0,-1 0 0 0 0,2 2-162 0 0,0-2-66 0 0,1-1 0 0 0,-1 0 0 0 0,1 0 0 0 0,0 0 1 0 0,0-1-1 0 0,0 0 0 0 0,0 0 0 0 0,1-1 0 0 0,-1 0 1 0 0,1-1-1 0 0,-1 0 0 0 0,1 0 0 0 0,-1-1 0 0 0,4 0 66 0 0,74-17-4402 0 0,-84 16 4164 0 0,1 0-1 0 0,-1 0 1 0 0,1-1-1 0 0,-1 1 1 0 0,1-1 0 0 0,-1 1-1 0 0,0-1 1 0 0,0 0 0 0 0,0 0-1 0 0,0 0 1 0 0,0 0 0 0 0,0 0-1 0 0,-1 0 1 0 0,1-1-1 0 0,-1 1 1 0 0,1-1 0 0 0,-1 1-1 0 0,0-1 1 0 0,0 1 0 0 0,0-1-1 0 0,0 0 1 0 0,-1 1-1 0 0,1-1 1 0 0,-1-2 238 0 0,8-18-1673 0 0,23-18-3004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14987 0 0,'0'5'0'0'0,"22"18"4521"0"0,-1-2-5889 0 0,3 3-673 0 0,2 2-255 0 0,-14-14 1216 0 0,2 2-633 0 0,1-1-743 0 0,0 2-273 0 0,2-1 297 0 0,-1-2-425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5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7634 0 0,'3'-1'141'0'0,"0"1"0"0"0,0 1 1 0 0,0-1-1 0 0,-1 0 0 0 0,1 1 0 0 0,0-1 1 0 0,0 1-1 0 0,0 0 0 0 0,-1 0 1 0 0,1 0-1 0 0,-1 0 0 0 0,1 0 0 0 0,-1 1 1 0 0,1-1-1 0 0,-1 1 0 0 0,0 0 1 0 0,1 0-1 0 0,-1 0 0 0 0,0 0 1 0 0,0 0-1 0 0,-1 0 0 0 0,1 0 0 0 0,0 0 1 0 0,-1 1-1 0 0,1-1 0 0 0,-1 1 1 0 0,0-1-1 0 0,0 1 0 0 0,0 0 1 0 0,0-1-1 0 0,0 4-141 0 0,6 95 5854 0 0,-8-73-5974 0 0,-3 179 3304 0 0,-14 104-5660 0 0,-1 27-1840 0 0,20-238 1731 0 0,-1 11-6850 0 0,0-100 7659 0 0</inkml:trace>
  <inkml:trace contextRef="#ctx0" brushRef="#br0" timeOffset="250.106">100 729 14819 0 0,'2'1'5649'0'0,"2"1"-4984"0"0,4-2-641 0 0,4-3-72 0 0,6-3-33 0 0,9 0 33 0 0,2-2-32 0 0,4 4-160 0 0,-1-3-368 0 0,2 4-608 0 0,-1 2-920 0 0,-1-1-1297 0 0,1 4-768 0 0,-1-1 928 0 0,-2 4-1112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4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90 166 14515 0 0,'-9'11'186'0'0,"-1"1"-1"0"0,2-1 1 0 0,-1 2-1 0 0,2-1 0 0 0,-1 1 1 0 0,2 1-1 0 0,0-1 1 0 0,0 1-1 0 0,2 0 1 0 0,0 0-1 0 0,0 1 1 0 0,1-1-1 0 0,1 1 1 0 0,0 0-1 0 0,1-1 1 0 0,1 1-1 0 0,0 0 1 0 0,1 0-1 0 0,1-1 1 0 0,0 1-1 0 0,1 0 0 0 0,0-1 1 0 0,1 0-1 0 0,1 0 1 0 0,0 0-1 0 0,1 0 1 0 0,3 3-186 0 0,-4-11 79 0 0,-1 0 1 0 0,1-1-1 0 0,1 1 1 0 0,-1-1-1 0 0,1 0 1 0 0,0-1-1 0 0,0 0 1 0 0,0 0 0 0 0,0 0-1 0 0,1 0 1 0 0,0-1-1 0 0,0 0 1 0 0,0-1-1 0 0,0 1 1 0 0,0-2-1 0 0,0 1 1 0 0,1-1-1 0 0,-1 0 1 0 0,0 0-1 0 0,1-1 1 0 0,-1 0-1 0 0,1 0 1 0 0,6-1-80 0 0,171-41-2303 0 0,-182 41 2207 0 0,11-3-771 0 0,-9 3 292 0 0,1 0 1 0 0,-1 0 0 0 0,0-1-1 0 0,0 0 1 0 0,0 0-1 0 0,0 0 1 0 0,0 0 0 0 0,-1-1-1 0 0,1 1 1 0 0,-1-1 0 0 0,0-1-1 0 0,1 1 1 0 0,-1 0-1 0 0,-1-1 1 0 0,4-3 574 0 0,2-32-3855 0 0,10 11-384 0 0</inkml:trace>
  <inkml:trace contextRef="#ctx0" brushRef="#br0" timeOffset="266.077">637 1 16668 0 0,'7'4'199'0'0,"0"0"0"0"0,-1 1 0 0 0,0 0 0 0 0,1 0 0 0 0,-2 0 1 0 0,1 1-1 0 0,-1 0 0 0 0,1 0 0 0 0,-2 0 0 0 0,1 1 1 0 0,-1 0-1 0 0,0 0 0 0 0,0 0 0 0 0,-1 0 0 0 0,0 0 0 0 0,0 1 1 0 0,-1-1-1 0 0,0 1 0 0 0,0 0 0 0 0,-1 0 0 0 0,0 0 1 0 0,0 0-1 0 0,-1 0 0 0 0,0 0 0 0 0,0 0-199 0 0,3 10 360 0 0,30 582 2436 0 0,-20-513-6174 0 0,9-2-4955 0 0,-19-83 2149 0 0,-1-6 1757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3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0 186 13603 0 0,'49'-7'3949'0'0,"25"-19"-2389"0"0,-22 6-530 0 0,329-82 1835 0 0,-252 81-4676 0 0,3 12-3556 0 0,-70 8-2835 0 0,-41 1 2855 0 0</inkml:trace>
  <inkml:trace contextRef="#ctx0" brushRef="#br0" timeOffset="229.485">270 310 14043 0 0,'-3'9'230'0'0,"0"0"-1"0"0,1 0 1 0 0,0 1-1 0 0,0-1 1 0 0,1 0 0 0 0,1 0-1 0 0,0 1 1 0 0,0-1-1 0 0,0 0 1 0 0,1 1 0 0 0,1-1-1 0 0,-1 0 1 0 0,2 0-1 0 0,-1 0 1 0 0,1 0 0 0 0,0 0-1 0 0,1 0 1 0 0,0-1 0 0 0,1 0-1 0 0,-1 0 1 0 0,4 4-230 0 0,2 3 262 0 0,1-1 1 0 0,0 0-1 0 0,1 0 1 0 0,1-1-1 0 0,0-1 1 0 0,1 0-1 0 0,0 0 1 0 0,0-2-1 0 0,1 0 1 0 0,13 7-263 0 0,-7-6 108 0 0,0 0-1 0 0,0-1 1 0 0,1-2 0 0 0,0 0-1 0 0,1-1 1 0 0,0-1 0 0 0,0-1 0 0 0,0-2-1 0 0,1 0 1 0 0,-1-1 0 0 0,1-1-1 0 0,-1-2 1 0 0,1 0 0 0 0,-1-1 0 0 0,1-2-1 0 0,-1 0 1 0 0,13-5-108 0 0,-32 7 98 0 0,0 0-1 0 0,1-1 1 0 0,-1 0-1 0 0,-1 0 1 0 0,1 0 0 0 0,0 0-1 0 0,-1 0 1 0 0,1-1-1 0 0,-1 0 1 0 0,0 0 0 0 0,0 0-1 0 0,0 0 1 0 0,-1 0-1 0 0,0 0 1 0 0,1-1 0 0 0,-1 1-1 0 0,-1-1 1 0 0,1 1-1 0 0,-1-1 1 0 0,0 0 0 0 0,0 0-1 0 0,0 1 1 0 0,-1-1-1 0 0,1 0 1 0 0,-1 0-1 0 0,0 0 1 0 0,-1 0-98 0 0,-23-133 426 0 0,-25 33-1597 0 0,24 75-2143 0 0,-8 6-4009 0 0,6 8-1522 0 0</inkml:trace>
  <inkml:trace contextRef="#ctx0" brushRef="#br0" timeOffset="419.292">420 462 13275 0 0,'7'3'5177'0'0,"2"1"-5073"0"0,7 2-368 0 0,5-2 240 0 0,6 2 184 0 0,5-2 136 0 0,4-1 48 0 0,3 0-48 0 0,2 0-152 0 0,3-3-392 0 0,3 0-896 0 0,0-4-1737 0 0,-1-5-1784 0 0,-3-5-2448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3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 12251 0 0,'2'4'4689'0'0,"-2"2"-4257"0"0,-3 6-288 0 0,-6 8 112 0 0,-6 6 48 0 0,-5 7 48 0 0,-1 7-40 0 0,0 0-96 0 0,-2 3-96 0 0,0 1-176 0 0,2-2-480 0 0,3-1-728 0 0,3-5-985 0 0,1-2-871 0 0,2-6-585 0 0,-2-2-1904 0 0</inkml:trace>
  <inkml:trace contextRef="#ctx0" brushRef="#br0" timeOffset="274.241">196 349 10914 0 0,'15'-9'1849'0'0,"4"0"-425"0"0,10-3 144 0 0,0 1-343 0 0,0 1-561 0 0,1 0-336 0 0,0 3-224 0 0,-1 1-224 0 0,0 3-432 0 0,-2 1-737 0 0,-3 2-975 0 0,-4 2-673 0 0,-5 2-399 0 0,-3 4 911 0 0,-9 4-1344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1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7 208 10850 0 0,'-2'10'182'0'0,"0"0"-1"0"0,1 0 1 0 0,0 1-1 0 0,1-1 1 0 0,0 0 0 0 0,0 1-1 0 0,1-1 1 0 0,0 1-1 0 0,1-1 1 0 0,1 0-1 0 0,-1 0 1 0 0,1 0-1 0 0,1 0 1 0 0,0-1-1 0 0,0 1 1 0 0,1-1-1 0 0,1 0 1 0 0,-1 0 0 0 0,1-1-1 0 0,1 1 1 0 0,-1-1-1 0 0,1-1 1 0 0,1 1-1 0 0,-1-1 1 0 0,1-1-1 0 0,1 1 1 0 0,-1-2-1 0 0,1 1 1 0 0,0-1-1 0 0,0 0 1 0 0,1-1 0 0 0,-1 0-1 0 0,1 0 1 0 0,0-1-1 0 0,0 0 1 0 0,0-1-1 0 0,1 0 1 0 0,-1-1-1 0 0,0 0 1 0 0,9-1-182 0 0,-14 0-7 0 0,1 0 0 0 0,-1-1 0 0 0,0 1 0 0 0,0-1 0 0 0,1-1 0 0 0,-1 1 0 0 0,0-1 0 0 0,0 1 0 0 0,-1-2 0 0 0,1 1 0 0 0,0 0 0 0 0,-1-1 0 0 0,1 0 0 0 0,-1 0 0 0 0,0 0 0 0 0,0-1 0 0 0,0 1 0 0 0,0-1 0 0 0,-1 0 0 0 0,1 0 0 0 0,-1 0 0 0 0,0-1 0 0 0,0 1 0 0 0,-1-1 0 0 0,1 0 0 0 0,-1 1 0 0 0,0-1 0 0 0,0 0 0 0 0,-1 0 0 0 0,1 0 0 0 0,-1-1 0 0 0,0 1 0 0 0,-1 0 0 0 0,1 0 0 0 0,-1-1 0 0 0,0 1 0 0 0,-1 0 0 0 0,1-1-1 0 0,-1 1 1 0 0,0 0 0 0 0,0 0 0 0 0,0 0 0 0 0,-2-4 7 0 0,0-1-322 0 0,0 0-1 0 0,-1 0 0 0 0,0 0 0 0 0,0 1 0 0 0,-1-1 0 0 0,0 1 0 0 0,0 0 0 0 0,-1 0 0 0 0,-1 1 0 0 0,1 0 0 0 0,-6-5 323 0 0,-67-28 2035 0 0,180 23-1364 0 0,-22 0-2625 0 0,-3-8-3623 0 0,-26-25 457 0 0,-26 30 1975 0 0</inkml:trace>
  <inkml:trace contextRef="#ctx0" brushRef="#br0" timeOffset="252.659">678 0 11795 0 0,'4'3'2456'0'0,"4"0"-1720"0"0,-2 5 112 0 0,2 2 145 0 0,-5 7 23 0 0,0 4-144 0 0,3 2-288 0 0,3 3-192 0 0,-2-2-168 0 0,2 2-112 0 0,1 1-200 0 0,-3-1-256 0 0,-1-1-408 0 0,0 1-640 0 0,-1-2-921 0 0,-4 2-919 0 0,-1 0-537 0 0,-6-1-1872 0 0</inkml:trace>
  <inkml:trace contextRef="#ctx0" brushRef="#br0" timeOffset="429.739">502 566 17244 0 0,'-67'194'3215'0'0,"62"-183"-3367"0"0,-77 162 749 0 0,59-113-3590 0 0,6 1-4290 0 0,7-42 1428 0 0,10-16 2434 0 0</inkml:trace>
  <inkml:trace contextRef="#ctx0" brushRef="#br0" timeOffset="633.684">322 1002 9706 0 0,'3'0'2809'0'0,"3"0"-2393"0"0,3-3-144 0 0,5-3 240 0 0,6-1 128 0 0,2-2-48 0 0,2 0-200 0 0,1-2-320 0 0,0 2-616 0 0,1-3-1056 0 0,-3 0-1329 0 0,1-2-287 0 0,-1-3-1850 0 0</inkml:trace>
  <inkml:trace contextRef="#ctx0" brushRef="#br0" timeOffset="890.834">890 591 13555 0 0,'5'33'4229'0'0,"-25"25"-3894"0"0,13-41 418 0 0,-80 162 1424 0 0,18-64-3883 0 0,16-28-4046 0 0,10-56-604 0 0,30-28 5040 0 0,-9 13-2987 0 0</inkml:trace>
  <inkml:trace contextRef="#ctx0" brushRef="#br0" timeOffset="891.834">861 912 12803 0 0,'15'0'4593'0'0,"2"1"-4465"0"0,6 1-72 0 0,2 1 40 0 0,0 1-376 0 0,2 4-849 0 0,0-1-1543 0 0,-1 2-1409 0 0,0 0-2360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3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8434 0 0,'-2'2'82'0'0,"0"0"1"0"0,-1 0-1 0 0,1 1 0 0 0,0-1 1 0 0,0 0-1 0 0,1 1 0 0 0,-1-1 1 0 0,0 1-1 0 0,1 0 0 0 0,-1 0 1 0 0,1-1-1 0 0,0 1 1 0 0,0 0-1 0 0,0 0 0 0 0,0 0 1 0 0,1 0-1 0 0,-1 0 0 0 0,1 0 1 0 0,0 0-1 0 0,0 0 1 0 0,0 1-1 0 0,0-1 0 0 0,0 0 1 0 0,1 0-1 0 0,-1 0 0 0 0,1 0 1 0 0,0 0-1 0 0,0 0 0 0 0,0-1 1 0 0,0 1-1 0 0,1 0 1 0 0,-1 0-1 0 0,1-1 0 0 0,0 1 1 0 0,-1-1-1 0 0,1 1 0 0 0,0-1 1 0 0,1 0-1 0 0,-1 1 0 0 0,0-1 1 0 0,0-1-1 0 0,3 3-82 0 0,1-3 132 0 0,0 1-1 0 0,0-1 1 0 0,0 1-1 0 0,0-2 0 0 0,0 1 1 0 0,1-1-1 0 0,-1 0 1 0 0,0 0-1 0 0,0-1 1 0 0,0 1-1 0 0,0-2 0 0 0,0 1 1 0 0,0 0-1 0 0,0-1 1 0 0,2-1-132 0 0,-5 2 173 0 0,-1 0 1 0 0,0 0 0 0 0,0 0 0 0 0,0-1-1 0 0,0 1 1 0 0,0 0 0 0 0,0-1-1 0 0,-1 1 1 0 0,1-1 0 0 0,0 0 0 0 0,-1 0-1 0 0,1 0 1 0 0,-1 1 0 0 0,0-1-1 0 0,1 0 1 0 0,-1-1 0 0 0,0 1 0 0 0,0 0-1 0 0,0 0 1 0 0,-1 0 0 0 0,1-1-1 0 0,-1 1 1 0 0,1 0 0 0 0,-1-1 0 0 0,0 1-1 0 0,1-2-173 0 0,-2 0 197 0 0,1 1 0 0 0,-1 0 0 0 0,0-1 0 0 0,0 1 0 0 0,0 0 0 0 0,-1-1 0 0 0,1 1 0 0 0,-1 0-1 0 0,0 0 1 0 0,1 0 0 0 0,-1 0 0 0 0,-1 1 0 0 0,1-1 0 0 0,0 0 0 0 0,-1 1 0 0 0,1 0 0 0 0,-1-1 0 0 0,0 1-1 0 0,0 0 1 0 0,-1-1-197 0 0,-65-22-878 0 0,63 26-2166 0 0,4 1-2272 0 0,1-2 3243 0 0,-1 3-5022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1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8282 0 0,'10'-1'1152'0'0,"4"-2"-1088"0"0,9-2 256 0 0,5-2 408 0 0,9-2 96 0 0,7 0-55 0 0,7-2-193 0 0,7-1-168 0 0,2 1-144 0 0,4 2-136 0 0,2 0-160 0 0,-2 3-536 0 0,-3 2-721 0 0,-7 2-783 0 0,-10 2-521 0 0,-8 0 609 0 0,-2 2-1609 0 0</inkml:trace>
  <inkml:trace contextRef="#ctx0" brushRef="#br0" timeOffset="423.825">297 209 8330 0 0,'23'-8'48'0'0,"-1"2"1"0"0,1 0-1 0 0,0 2 1 0 0,0 0-1 0 0,1 2 1 0 0,-1 1 0 0 0,1 0-1 0 0,-1 2 1 0 0,1 0-1 0 0,0 2-48 0 0,-14-1-23 0 0,1 0 0 0 0,-1 1 0 0 0,1 0-1 0 0,-1 1 1 0 0,0 0 0 0 0,0 0 0 0 0,0 1 0 0 0,-1 1-1 0 0,0-1 1 0 0,0 2 0 0 0,7 5 23 0 0,-13-10 5 0 0,1 1 0 0 0,-1 0 0 0 0,0 1 0 0 0,0-1 0 0 0,0 0 0 0 0,-1 1 0 0 0,1 0 0 0 0,-1-1 0 0 0,1 1 0 0 0,-1 0 0 0 0,-1 0 0 0 0,1 0 0 0 0,0 1 0 0 0,-1-1 0 0 0,0 0 0 0 0,0 1 0 0 0,0-1 0 0 0,-1 1 0 0 0,1-1 0 0 0,-1 0 0 0 0,0 1 0 0 0,-1-1 0 0 0,1 1 0 0 0,-1-1 0 0 0,1 1 0 0 0,-1-1 0 0 0,-1 0 0 0 0,1 1 0 0 0,-2 1-5 0 0,-2 1 412 0 0,-1-1 1 0 0,0 0-1 0 0,-1 0 1 0 0,1 0-1 0 0,-1-1 1 0 0,0 0-1 0 0,-1-1 1 0 0,1 1-1 0 0,-1-1 1 0 0,1-1-1 0 0,-1 0 1 0 0,-1 0-1 0 0,1 0 1 0 0,0-1 0 0 0,-1 0-1 0 0,1-1 1 0 0,-1 0-1 0 0,-1 0-412 0 0,-25 3 1233 0 0,29-4-1107 0 0,0 0 0 0 0,0 0-1 0 0,0 0 1 0 0,0 1 0 0 0,0 0 0 0 0,0 0-1 0 0,0 1 1 0 0,0-1 0 0 0,1 1-1 0 0,-1 0 1 0 0,0 1 0 0 0,1 0 0 0 0,0-1-1 0 0,0 2 1 0 0,0-1 0 0 0,0 0 0 0 0,0 1-1 0 0,1 0 1 0 0,-2 2-126 0 0,6-3-62 0 0,-1 1 0 0 0,1-1-1 0 0,1 1 1 0 0,-1-1-1 0 0,0 0 1 0 0,1 1 0 0 0,0-1-1 0 0,0 1 1 0 0,0-1 0 0 0,0 0-1 0 0,0 0 1 0 0,1 1 0 0 0,-1-1-1 0 0,1 0 1 0 0,0 0 0 0 0,0-1-1 0 0,0 1 1 0 0,0 0 0 0 0,0-1-1 0 0,1 1 1 0 0,-1-1 0 0 0,1 0-1 0 0,0 1 1 0 0,0-1 0 0 0,0-1-1 0 0,0 1 1 0 0,0 0 0 0 0,0-1-1 0 0,0 1 1 0 0,0-1 0 0 0,1 0-1 0 0,-1 0 63 0 0,8 3-610 0 0,0-1 0 0 0,1 1 1 0 0,-1-2-1 0 0,1 0 0 0 0,-1 0 0 0 0,1-1 0 0 0,-1 0 0 0 0,1-1 1 0 0,0-1-1 0 0,-1 0 0 0 0,1 0 0 0 0,-1-1 0 0 0,1-1 0 0 0,-1 0 0 0 0,0 0 1 0 0,0-1-1 0 0,0 0 0 0 0,0-1 0 0 0,-1 0 0 0 0,0-1 0 0 0,8-6 610 0 0,24-16-3342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20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11146 0 0,'14'0'4842'0'0,"25"-6"-4063"0"0,9-1-1040 0 0,81 7-471 0 0,-86 7-2307 0 0,-3 7-3728 0 0,-30-10 2775 0 0</inkml:trace>
  <inkml:trace contextRef="#ctx0" brushRef="#br0" timeOffset="354.94">99 28 12723 0 0,'-4'3'158'0'0,"0"0"1"0"0,0 0 0 0 0,1 0-1 0 0,0 1 1 0 0,-1 0 0 0 0,1-1-1 0 0,1 1 1 0 0,-1 0-1 0 0,0 0 1 0 0,1 1 0 0 0,0-1-1 0 0,0 1 1 0 0,0-1 0 0 0,1 1-1 0 0,-1-1 1 0 0,1 1 0 0 0,0 0-1 0 0,0 0 1 0 0,1-1-1 0 0,-1 1 1 0 0,1 0 0 0 0,0 0-1 0 0,1 1-158 0 0,-6 22 691 0 0,2-13-431 0 0,0-7-183 0 0,0 1 0 0 0,1 0 0 0 0,0 0 0 0 0,1 0 0 0 0,0 0 0 0 0,0 0 0 0 0,0 0 0 0 0,2 1 0 0 0,-1-1 0 0 0,1 0 0 0 0,0 0 0 0 0,1 0 0 0 0,0 0 0 0 0,0 0 0 0 0,1 0 0 0 0,0-1 0 0 0,1 2-77 0 0,41 15 666 0 0,36-23 309 0 0,19-16-494 0 0,15-1-1123 0 0,-41 19-3934 0 0,-71-4 3867 0 0,13 4-3298 0 0,-12 3-1746 0 0,-6 0 2231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18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17668 0 0,'5'2'52'0'0,"-1"-1"-1"0"0,1 1 1 0 0,-1 0 0 0 0,0 0 0 0 0,0 1 0 0 0,0-1-1 0 0,0 1 1 0 0,-1 0 0 0 0,1 0 0 0 0,-1 0 0 0 0,1 0 0 0 0,-1 1-1 0 0,0-1 1 0 0,0 1 0 0 0,-1 0 0 0 0,1 0 0 0 0,-1 0-1 0 0,0 0 1 0 0,0 1 0 0 0,0-1 0 0 0,0 0 0 0 0,-1 1-1 0 0,0-1 1 0 0,0 1 0 0 0,0-1 0 0 0,0 1 0 0 0,-1 0 0 0 0,0 2-52 0 0,6 13 253 0 0,84 319 1073 0 0,-48-109-7608 0 0,-38-137-1091 0 0,-9-57 2474 0 0</inkml:trace>
  <inkml:trace contextRef="#ctx0" brushRef="#br0" timeOffset="179.742">138 639 15259 0 0,'3'-1'3761'0'0,"3"-4"-4129"0"0,5-1-88 0 0,5-2 176 0 0,6-1-160 0 0,2 2-344 0 0,3 1-633 0 0,-1 1-887 0 0,-2 1-913 0 0,-4 4 128 0 0,-7 1-1656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17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14675 0 0,'5'3'138'0'0,"-1"0"0"0"0,1 0 0 0 0,-1 1 0 0 0,0-1 0 0 0,0 1 0 0 0,-1 0 0 0 0,1 0-1 0 0,-1 0 1 0 0,0 1 0 0 0,0-1 0 0 0,0 1 0 0 0,0-1 0 0 0,-1 1 0 0 0,0 0 0 0 0,0 0 0 0 0,0 0 0 0 0,-1 0 0 0 0,1 5-138 0 0,3 3 342 0 0,6 19 323 0 0,-2 1 0 0 0,-1 0 0 0 0,-1 1 0 0 0,-2-1 0 0 0,-1 1 0 0 0,-1 27-665 0 0,-5 117-527 0 0,-1-56-2694 0 0,-3-55-6639 0 0,0-53 4571 0 0</inkml:trace>
  <inkml:trace contextRef="#ctx0" brushRef="#br0" timeOffset="249.702">153 329 10818 0 0,'2'0'1921'0'0,"1"1"-2041"0"0,3-1-16 0 0,0 0 120 0 0,4 0-48 0 0,4-1-240 0 0,1-2-385 0 0,3 0-479 0 0,2 0-640 0 0,0 0-345 0 0,-28-30 225 0 0,28 26-1289 0 0</inkml:trace>
  <inkml:trace contextRef="#ctx0" brushRef="#br0" timeOffset="502.365">436 17 11947 0 0,'14'24'6484'0'0,"-18"31"-5215"0"0,0-35-375 0 0,-19 150 391 0 0,0-3-833 0 0,19-55-2888 0 0,13-19-2426 0 0,14 0-3416 0 0,-15-70 3739 0 0</inkml:trace>
  <inkml:trace contextRef="#ctx0" brushRef="#br0" timeOffset="757.382">43 824 11939 0 0,'-3'6'203'0'0,"0"0"0"0"0,0 0 1 0 0,1 1-1 0 0,0-1 0 0 0,1 1 1 0 0,-1-1-1 0 0,1 1 0 0 0,0 0 1 0 0,1-1-1 0 0,0 1 0 0 0,0 0 1 0 0,0 0-1 0 0,1-1 0 0 0,0 1 1 0 0,0 0-204 0 0,2 2 53 0 0,0-1 0 0 0,1 1 0 0 0,0-1 1 0 0,0 0-1 0 0,1 0 0 0 0,0-1 0 0 0,1 0 1 0 0,-1 0-1 0 0,1 0 0 0 0,1 0 0 0 0,-1-1 1 0 0,1 0-1 0 0,0 0 0 0 0,0-1 0 0 0,1 0 0 0 0,0 0 1 0 0,0-1-1 0 0,0 0 0 0 0,0 0 0 0 0,1-1 1 0 0,-1 0-1 0 0,1-1 0 0 0,0 1 0 0 0,0-2 0 0 0,6 1-53 0 0,-7 0 201 0 0,1 0-1 0 0,-1-1 0 0 0,1 0 0 0 0,0-1 0 0 0,-1 0 0 0 0,1 0 0 0 0,-1-1 0 0 0,1 0 0 0 0,0 0 0 0 0,-1-1 1 0 0,0 0-1 0 0,1 0 0 0 0,-1-1 0 0 0,0-1 0 0 0,0 1 0 0 0,-1-1 0 0 0,1 0 0 0 0,-1-1 0 0 0,0 0 0 0 0,0 0 1 0 0,0 0-1 0 0,-1-1 0 0 0,0 0 0 0 0,0-1 0 0 0,2-2-200 0 0,-8 4 180 0 0,0-1-1 0 0,-1 0 1 0 0,0 0-1 0 0,0 1 1 0 0,0-1 0 0 0,0 0-1 0 0,-1 1 1 0 0,0-1-1 0 0,0 1 1 0 0,0 0 0 0 0,-1 0-1 0 0,0 0 1 0 0,0 0-1 0 0,0 0 1 0 0,-1 0 0 0 0,0 1-1 0 0,1-1 1 0 0,-1 1 0 0 0,-1 0-1 0 0,1 1 1 0 0,-1-1-1 0 0,-2-1-179 0 0,-7-5 53 0 0,0-1 0 0 0,-1 2 0 0 0,-1 0 0 0 0,0 1-1 0 0,0 0 1 0 0,0 1 0 0 0,-1 1 0 0 0,0 1 0 0 0,-12-2-53 0 0,-36-14-3315 0 0,69 0-10060 0 0,8 4 6997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2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16015 1139 19236 0 0,'11'69'-2614'0'0,"-2"-45"2832"0"0,28 161 2612 0 0,-33-182-2696 0 0,0 0 0 0 0,0-1 1 0 0,0 1-1 0 0,0-1 1 0 0,1 0-1 0 0,-1 0 1 0 0,1 0-1 0 0,-1-1 1 0 0,1 1-1 0 0,-1-1 0 0 0,1-1 1 0 0,0 1-1 0 0,-1 0 1 0 0,1-1-1 0 0,0 0 1 0 0,0 0-1 0 0,0 0 1 0 0,-1-1-1 0 0,1 0 0 0 0,0 0 1 0 0,-1 0-1 0 0,1 0 1 0 0,-1-1-1 0 0,1 0 1 0 0,1-1-135 0 0,5 1 194 0 0,194-61 1796 0 0,34-6-1854 0 0,-73 59-6752 0 0,-136 11 769 0 0,2-2-2296 0 0</inkml:trace>
  <inkml:trace contextRef="#ctx0" brushRef="#br0" timeOffset="-817.609">15986 364 16371 0 0,'124'-47'1678'0'0,"-85"35"-1748"0"0,1 2-1 0 0,-1 1 1 0 0,2 3 0 0 0,-1 1-1 0 0,29 0 71 0 0,-70 6 5 0 0,1 0-1 0 0,0-1 1 0 0,-1 1 0 0 0,1-1-1 0 0,0 1 1 0 0,0 0 0 0 0,-1 0-1 0 0,1-1 1 0 0,0 1 0 0 0,0 0-1 0 0,0-1 1 0 0,0 1 0 0 0,0 0-1 0 0,0-1 1 0 0,0 1 0 0 0,0 0-1 0 0,0 0 1 0 0,0-1 0 0 0,0 1-1 0 0,0 0 1 0 0,1-1 0 0 0,-1 1-1 0 0,0 0 1 0 0,1-1 0 0 0,-1 1-1 0 0,0 0 1 0 0,1-1 0 0 0,-1 1-1 0 0,1-1 1 0 0,-1 1 0 0 0,0-1-1 0 0,1 1 1 0 0,0-1-1 0 0,-1 1 1 0 0,1-1 0 0 0,-1 1-1 0 0,1-1 1 0 0,-1 0 0 0 0,1 1-1 0 0,0-1 1 0 0,-1 0 0 0 0,1 1-1 0 0,0-1 1 0 0,0 0 0 0 0,-1 0-1 0 0,1 0 1 0 0,0 0 0 0 0,-1 0-1 0 0,1 0 1 0 0,0 0 0 0 0,0 0-1 0 0,-1 0 1 0 0,1 0 0 0 0,0 0-1 0 0,-1 0 1 0 0,1 0 0 0 0,0-1-1 0 0,-1 1 1 0 0,1 0 0 0 0,0 0-1 0 0,-1-1 1 0 0,1 1 0 0 0,0-1-5 0 0,-144 183 3343 0 0,74-89-3290 0 0,19-19-1330 0 0,37-47-1742 0 0,2 0-3291 0 0,10-15 2536 0 0,5 4-848 0 0</inkml:trace>
  <inkml:trace contextRef="#ctx0" brushRef="#br0" timeOffset="-816.609">16318 597 10610 0 0,'0'1'1729'0'0,"3"2"-1753"0"0,2 2-40 0 0,-2 0-24 0 0,0 2-16 0 0,0 1 40 0 0,-2 2 32 0 0,1 2 24 0 0,-4 2-16 0 0,1 1-168 0 0,-2 3-745 0 0,-2 2-863 0 0,-1 1-497 0 0,-2 2-2312 0 0</inkml:trace>
  <inkml:trace contextRef="#ctx0" brushRef="#br0" timeOffset="-491.177">16429 542 15019 0 0,'4'-4'1761'0'0,"5"-1"-2362"0"0,3-2-319 0 0,5-2-352 0 0,3 0-504 0 0,1-2-745 0 0,0 2-39 0 0,0-2 607 0 0,-30-34 449 0 0,32 33-1153 0 0</inkml:trace>
  <inkml:trace contextRef="#ctx0" brushRef="#br0" timeOffset="-238.033">16680 259 18596 0 0,'0'6'248'0'0,"1"2"-664"0"0,2 6 32 0 0,0 5 40 0 0,2 5 160 0 0,1 5 72 0 0,0 3-56 0 0,0 7-304 0 0,0 2-513 0 0,-1 3-839 0 0,-4 2-897 0 0,-1-3-279 0 0,-3 4 511 0 0,-4 3-1560 0 0</inkml:trace>
  <inkml:trace contextRef="#ctx0" brushRef="#br0" timeOffset="-3220.072">13988 91 13107 0 0,'30'-7'1341'0'0,"107"-27"-1248"0"0,-96 21-85 0 0,1 3 1 0 0,0 1 0 0 0,0 2-1 0 0,1 1 1 0 0,0 3-1 0 0,25 2-8 0 0,-63 3 21 0 0,0 1 0 0 0,0 0-1 0 0,0 1 1 0 0,-1-1-1 0 0,0 1 1 0 0,0 0 0 0 0,0 0-1 0 0,0 0 1 0 0,0 0 0 0 0,-1 1-1 0 0,0-1 1 0 0,0 1-1 0 0,0 0 1 0 0,0 0 0 0 0,-1 0-1 0 0,0 1 1 0 0,0-1-1 0 0,-1 0 1 0 0,1 1 0 0 0,-1-1-1 0 0,0 1 1 0 0,0-1-1 0 0,-1 1 1 0 0,0 0 0 0 0,0-1-1 0 0,0 1 1 0 0,-1 0-1 0 0,-1 5-20 0 0,5 16-8 0 0,2 11 262 0 0,7 82-2265 0 0,-27-4-6232 0 0,2-84 4794 0 0</inkml:trace>
  <inkml:trace contextRef="#ctx0" brushRef="#br0" timeOffset="-2963.612">14168 455 16692 0 0,'38'101'-749'0'0,"-21"-68"842"0"0,38 94-2088 0 0,-48-37-6379 0 0,-12-64 4595 0 0</inkml:trace>
  <inkml:trace contextRef="#ctx0" brushRef="#br0" timeOffset="-2701.864">13788 927 13867 0 0,'9'-8'5648'0'0,"107"-27"-5703"0"0,177-25-789 0 0,-193 49-2652 0 0,-1 7-3948 0 0,-63 4 2329 0 0</inkml:trace>
  <inkml:trace contextRef="#ctx0" brushRef="#br0" timeOffset="-2416.967">14076 995 12755 0 0,'-54'32'4139'0'0,"50"-29"-4188"0"0,0 0 0 0 0,0 0 1 0 0,0 1-1 0 0,1-1 0 0 0,-1 1 0 0 0,1 0 1 0 0,0 0-1 0 0,1 0 0 0 0,-1 0 1 0 0,0 0-1 0 0,1 0 0 0 0,0 1 0 0 0,0 0 1 0 0,1-1-1 0 0,-1 1 0 0 0,1 0 0 0 0,0-1 1 0 0,0 1-1 0 0,0 0 0 0 0,1 0 0 0 0,0 0 1 0 0,0 0-1 0 0,0 0 0 0 0,0 0 0 0 0,1 0 1 0 0,0 0-1 0 0,0 0 49 0 0,5 9 43 0 0,0 0 0 0 0,0-1 1 0 0,2 0-1 0 0,-1 0 0 0 0,2-1 0 0 0,0 0 1 0 0,0-1-1 0 0,1 0 0 0 0,0 0 0 0 0,1-1 0 0 0,0 0 1 0 0,1-1-1 0 0,0 0 0 0 0,0-1 0 0 0,1 0 1 0 0,0-1-1 0 0,0-1 0 0 0,1 0 0 0 0,-1-1 1 0 0,2 0-1 0 0,-1-1 0 0 0,0 0 0 0 0,1-2 0 0 0,-1 1 1 0 0,1-2-1 0 0,0 0 0 0 0,0-1 0 0 0,0 0 1 0 0,-1-1-1 0 0,1-1 0 0 0,0 0 0 0 0,-1-1 0 0 0,1-1 1 0 0,12-4-44 0 0,-24 7 179 0 0,0-1 1 0 0,0 1-1 0 0,0 0 1 0 0,1-1-1 0 0,-1 1 1 0 0,-1-1 0 0 0,1 0-1 0 0,0 0 1 0 0,0 0-1 0 0,-1-1 1 0 0,1 1-1 0 0,-1-1 1 0 0,0 1-1 0 0,0-1 1 0 0,0 0-1 0 0,0 0 1 0 0,0 0 0 0 0,0 0-1 0 0,-1 0 1 0 0,1 0-1 0 0,-1 0 1 0 0,0 0-1 0 0,0-1 1 0 0,0 1-1 0 0,-1-1 1 0 0,1 1 0 0 0,-1 0-1 0 0,0-1 1 0 0,0 1-1 0 0,0-1 1 0 0,0 1-1 0 0,-1-1 1 0 0,1 1-1 0 0,-1 0 1 0 0,0-1 0 0 0,0 1-1 0 0,0 0 1 0 0,0 0-1 0 0,-1 0 1 0 0,1-1-1 0 0,-1 1 1 0 0,0 1-1 0 0,0-1 1 0 0,-1-1-180 0 0,-5-13 69 0 0,-2 1 0 0 0,0 1 0 0 0,0 0 0 0 0,-2 0 1 0 0,0 1-1 0 0,0 1 0 0 0,-2 0 0 0 0,1 0 0 0 0,-2 2 0 0 0,-9-7-69 0 0,-104-47-5060 0 0,125 60-4698 0 0,10-1 2610 0 0</inkml:trace>
  <inkml:trace contextRef="#ctx0" brushRef="#br0" timeOffset="-2191.079">15001 146 13227 0 0,'-2'4'4913'0'0,"7"5"-5889"0"0,1 9-49 0 0,3 8 441 0 0,3 9 344 0 0,0 4 112 0 0,2 2 24 0 0,-1 0 40 0 0,0-3 24 0 0,-3-2 16 0 0,1 1-96 0 0,-2-4-456 0 0,-2-3-672 0 0,-1-4-729 0 0,-1-5-447 0 0,-3-6 127 0 0,-4-1 697 0 0,-1-6-1689 0 0</inkml:trace>
  <inkml:trace contextRef="#ctx0" brushRef="#br0" timeOffset="-1953.085">15037 115 9682 0 0,'19'-13'3779'0'0,"24"3"-4412"0"0,-31 8 989 0 0,9-4-299 0 0,1 1 0 0 0,0 1 0 0 0,0 1 0 0 0,1 1 0 0 0,-1 1 0 0 0,0 1 0 0 0,1 1 0 0 0,-1 1 0 0 0,0 1 0 0 0,1 0 0 0 0,-2 2 0 0 0,1 1 0 0 0,0 1 0 0 0,-1 0 0 0 0,2 3-57 0 0,-17-6-29 0 0,0 1 1 0 0,0-1-1 0 0,0 2 1 0 0,-1-1-1 0 0,1 0 1 0 0,-1 1-1 0 0,-1 0 0 0 0,1 1 1 0 0,-1-1-1 0 0,0 1 1 0 0,0-1-1 0 0,-1 1 1 0 0,0 0-1 0 0,0 1 1 0 0,-1-1-1 0 0,0 0 0 0 0,0 1 1 0 0,0-1-1 0 0,-1 1 1 0 0,0 3 28 0 0,-17 98-7649 0 0,5-83 3750 0 0</inkml:trace>
  <inkml:trace contextRef="#ctx0" brushRef="#br0" timeOffset="-1681.573">15131 583 10218 0 0,'11'0'2705'0'0,"2"-3"-3369"0"0,8 0-137 0 0,4-3 409 0 0,0 0 240 0 0,6-1 88 0 0,3-3 48 0 0,3 1 0 0 0,-4 0 0 0 0,0 2-256 0 0,-4-1-976 0 0,-3 2-728 0 0,-5 0 151 0 0,-1 1-2080 0 0</inkml:trace>
  <inkml:trace contextRef="#ctx0" brushRef="#br0" timeOffset="-1370.636">15367 561 16724 0 0,'-1'7'-136'0'0,"-2"5"-561"0"0,1 6 25 0 0,-1 7 32 0 0,2-1 104 0 0,-1 3 104 0 0,-1 2 64 0 0,0-2-64 0 0,-3 5-264 0 0,-2-2-401 0 0,-2 3-359 0 0,-4 2-200 0 0,-4 2-145 0 0,-8-3 425 0 0,-4 4-1921 0 0</inkml:trace>
  <inkml:trace contextRef="#ctx0" brushRef="#br0" timeOffset="-1084.828">14701 1234 13235 0 0,'4'0'4200'0'0,"20"-1"-4735"0"0,78-18 1052 0 0,50-16 204 0 0,7-2-740 0 0,-73 21-567 0 0,173-50-11989 0 0,-211 45 9001 0 0</inkml:trace>
  <inkml:trace contextRef="#ctx0" brushRef="#br0" timeOffset="-34383.01">5223 1327 13915 0 0,'3'9'6177'0'0,"0"-2"-5673"0"0,2 1-720 0 0,-1-4-56 0 0,1 2-128 0 0,-1 2-160 0 0,1 0-104 0 0,1-2-176 0 0,-3 0-248 0 0,2-2-385 0 0,-1-1-927 0 0,-1-1-801 0 0,0-2 152 0 0,2 0-1608 0 0</inkml:trace>
  <inkml:trace contextRef="#ctx0" brushRef="#br0" timeOffset="-35946.97">2731 959 18340 0 0,'21'60'-3730'0'0,"-24"11"3438"0"0,2-54 1041 0 0,-4 24 1911 0 0,2 95 1033 0 0,3-133-3694 0 0,1 1 0 0 0,0 0 0 0 0,0 0 0 0 0,0-1 0 0 0,0 1 0 0 0,1-1 0 0 0,-1 1-1 0 0,1-1 1 0 0,0 1 0 0 0,0-1 0 0 0,0 0 0 0 0,1 0 0 0 0,-1 0 0 0 0,1 0 0 0 0,-1 0-1 0 0,1-1 1 0 0,0 1 0 0 0,0-1 0 0 0,0 0 0 0 0,1 0 0 0 0,-1 0 0 0 0,0 0 0 0 0,1 0 0 0 0,-1-1-1 0 0,1 1 1 0 0,0-1 0 0 0,-1 0 0 0 0,1 0 0 0 0,0-1 0 0 0,0 1 0 0 0,-1-1 0 0 0,1 0 1 0 0,7 0-55 0 0,0 0 0 0 0,0-2 0 0 0,-1 1 1 0 0,1-1-1 0 0,-1-1 0 0 0,0 0 0 0 0,1 0 1 0 0,-1-1-1 0 0,-1 0 0 0 0,1-1 0 0 0,0 0 1 0 0,2-3 54 0 0,67-44-3800 0 0,14-49-8219 0 0,-76 71 8406 0 0</inkml:trace>
  <inkml:trace contextRef="#ctx0" brushRef="#br0" timeOffset="-35696.905">3285 692 13771 0 0,'31'63'5451'0'0,"-3"43"-4813"0"0,-17-62 536 0 0,22 92-210 0 0,47 166-395 0 0,-9-106-6917 0 0,-50-140-3876 0 0,-22-46 5901 0 0</inkml:trace>
  <inkml:trace contextRef="#ctx0" brushRef="#br0" timeOffset="-35135.971">3735 924 18572 0 0,'26'-16'3388'0'0,"26"0"-4658"0"0,-20 7 1255 0 0,161-79-642 0 0,-121 52-3360 0 0,-24 9-4667 0 0,-40 21 4553 0 0,-33 18 4335 0 0,1-1 1097 0 0,-1 1 1 0 0,2 1-1 0 0,0 1 1 0 0,0 1-1 0 0,1 2 0 0 0,1 0 1 0 0,1 1-1 0 0,1 0 1 0 0,0 2-1 0 0,1 0 1 0 0,1 2-1 0 0,2 0 0 0 0,-3 5-1301 0 0,16-21 40 0 0,0 0-1 0 0,1 1 0 0 0,0-1 0 0 0,0 0 0 0 0,0 1 1 0 0,1-1-1 0 0,0 1 0 0 0,0-1 0 0 0,1 0 1 0 0,0 1-1 0 0,0-1 0 0 0,0 0 0 0 0,1 0 0 0 0,0 1 1 0 0,0-1-1 0 0,0-1 0 0 0,1 1 0 0 0,0 0 1 0 0,0-1-1 0 0,1 1 0 0 0,0-1 0 0 0,-1 0 1 0 0,2 0-1 0 0,-1 0 0 0 0,0-1 0 0 0,1 1 0 0 0,0-1 1 0 0,0 0-1 0 0,0-1 0 0 0,1 1 0 0 0,-1-1 1 0 0,1 0-1 0 0,0-1 0 0 0,0 1 0 0 0,0-1 0 0 0,0 0 1 0 0,0 0-1 0 0,0-1 0 0 0,1 0 0 0 0,-1 0 1 0 0,1-1-1 0 0,-1 1 0 0 0,0-1 0 0 0,1-1 0 0 0,-1 1 1 0 0,1-1-40 0 0,10 1-386 0 0,0-1 1 0 0,0-1 0 0 0,0 0-1 0 0,0-1 1 0 0,0-1 0 0 0,0-1-1 0 0,-1 0 1 0 0,1-1 0 0 0,-1-1 385 0 0,-4 2-1137 0 0,0-1 1 0 0,-1-1 0 0 0,0 1 0 0 0,0-2-1 0 0,-1 0 1 0 0,0 0 0 0 0,0-1-1 0 0,0 0 1 0 0,-1 0 0 0 0,-1-1-1 0 0,0 0 1 0 0,2-4 1136 0 0,7-15-3577 0 0</inkml:trace>
  <inkml:trace contextRef="#ctx0" brushRef="#br0" timeOffset="-34884.082">4478 391 19956 0 0,'15'24'2566'0'0,"-5"-9"-2781"0"0,34 90 552 0 0,-5 2-1 0 0,-5 1 0 0 0,-4 2 0 0 0,-5 1 1 0 0,-1 27-337 0 0,10 31-1478 0 0,-34-168 1425 0 0,18 73-3222 0 0,1-29-6558 0 0,-13-47 3500 0 0,-10-11 4236 0 0</inkml:trace>
  <inkml:trace contextRef="#ctx0" brushRef="#br0" timeOffset="-34637.83">4722 1154 9234 0 0,'-3'-8'3889'0'0,"2"4"-1649"0"0,1-4-1232 0 0,3 2-479 0 0,6-4-321 0 0,3-6-176 0 0,3 0-80 0 0,3-2 24 0 0,2 1 0 0 0,-1 0 8 0 0,1 4-72 0 0,-2 1-152 0 0,-1 3-265 0 0,0 1-607 0 0,-2 2-976 0 0,0 1-1209 0 0,0 1 200 0 0,2-1-1656 0 0</inkml:trace>
  <inkml:trace contextRef="#ctx0" brushRef="#br0" timeOffset="-36802.947">1768 1436 18772 0 0,'58'-30'41'0'0,"19"-14"-288"0"0,117-58 1738 0 0,-126 79-5822 0 0,3 8-5030 0 0,-54 14 4796 0 0</inkml:trace>
  <inkml:trace contextRef="#ctx0" brushRef="#br0" timeOffset="-36405.857">1954 1490 11811 0 0,'-5'12'310'0'0,"0"0"1"0"0,1 0-1 0 0,0 0 1 0 0,1 1 0 0 0,0-1-1 0 0,1 1 1 0 0,0 0 0 0 0,1 0-1 0 0,1-1 1 0 0,0 1 0 0 0,0 0-1 0 0,1 0 1 0 0,1 0 0 0 0,0-1-1 0 0,1 1 1 0 0,1-1 0 0 0,3 11-311 0 0,-2-12 73 0 0,-1-1 1 0 0,2 1 0 0 0,-1-1 0 0 0,2 0-1 0 0,-1 0 1 0 0,1-1 0 0 0,1 0 0 0 0,-1 0-1 0 0,2-1 1 0 0,-1 0 0 0 0,1 0 0 0 0,0-1-1 0 0,1 0 1 0 0,-1-1 0 0 0,1 0 0 0 0,1-1-1 0 0,-1 0 1 0 0,1 0 0 0 0,0-1 0 0 0,0 0 0 0 0,0-1-1 0 0,1 0 1 0 0,-1-1 0 0 0,1-1 0 0 0,-1 0-1 0 0,1 0 1 0 0,-1-1 0 0 0,1 0 0 0 0,0-1-1 0 0,-1 0 1 0 0,1-1 0 0 0,-1-1 0 0 0,1 0-1 0 0,-1 0 1 0 0,0-1 0 0 0,7-4-74 0 0,-8 2 144 0 0,0-1-1 0 0,-1-1 1 0 0,0 0-1 0 0,0 0 1 0 0,-1-1 0 0 0,0 0-1 0 0,-1 0 1 0 0,0-1 0 0 0,0 0-1 0 0,-1 0 1 0 0,0 0 0 0 0,-1-1-1 0 0,0 0 1 0 0,-1 0 0 0 0,0-1-1 0 0,-1 1 1 0 0,0-1-1 0 0,-1 0 1 0 0,0 1 0 0 0,0-1-1 0 0,-2 0 1 0 0,1 0 0 0 0,-2 0-1 0 0,0 0 1 0 0,0 0 0 0 0,-1 0-1 0 0,0 1 1 0 0,-1-1 0 0 0,0 0-1 0 0,-1 1 1 0 0,-3-5-144 0 0,-27-39-2731 0 0,1 26-5865 0 0,12 16 644 0 0</inkml:trace>
  <inkml:trace contextRef="#ctx0" brushRef="#br0" timeOffset="-36197.974">1959 1711 13043 0 0,'6'5'4297'0'0,"3"-2"-5426"0"0,3 1-455 0 0,6-2 120 0 0,4-1-129 0 0,5-1-143 0 0,5-3-136 0 0,-1-1 111 0 0,0-4 313 0 0,2-2 464 0 0,-22-40 288 0 0,22 31-1529 0 0</inkml:trace>
  <inkml:trace contextRef="#ctx0" brushRef="#br0" timeOffset="-37207.021">1941 707 9106 0 0,'7'3'2753'0'0,"-1"0"-2793"0"0,-1 3-473 0 0,-1 0 57 0 0,-4 7 200 0 0,-1 5 256 0 0,-2 8 192 0 0,-2 2 56 0 0,-1 7-168 0 0,-1 0-648 0 0,-1 3-760 0 0,1 0-600 0 0,-2-1-81 0 0,-2 1-1744 0 0</inkml:trace>
  <inkml:trace contextRef="#ctx0" brushRef="#br0" timeOffset="-36968.609">1985 1000 5289 0 0,'9'-3'424'0'0,"4"-2"-344"0"0,6 0 72 0 0,3-1 24 0 0,1 0-72 0 0,3 0-88 0 0,-1 2-216 0 0,1-1-256 0 0,1 2-264 0 0,-1 0-104 0 0,0 0 192 0 0,-3 0-1793 0 0</inkml:trace>
  <inkml:trace contextRef="#ctx0" brushRef="#br0" timeOffset="-39034.795">456 721 12355 0 0,'-4'25'2108'0'0,"18"22"-3327"0"0,-6-22 1274 0 0,28 259-374 0 0,-33-162-5886 0 0,-3-101 4035 0 0,-3-8-1019 0 0</inkml:trace>
  <inkml:trace contextRef="#ctx0" brushRef="#br0" timeOffset="-38736.801">581 792 10314 0 0,'37'-13'1262'0'0,"-21"6"-1281"0"0,0 0 0 0 0,0 1-1 0 0,1 1 1 0 0,0 1 0 0 0,0 0-1 0 0,0 1 1 0 0,0 1 0 0 0,0 0-1 0 0,1 1 1 0 0,-1 1 0 0 0,0 1-1 0 0,1 1 1 0 0,13 2 19 0 0,-22 2-169 0 0,0-1 1 0 0,-1 1-1 0 0,1 0 0 0 0,-1 1 1 0 0,0 0-1 0 0,-1 0 1 0 0,0 1-1 0 0,0 0 0 0 0,-1 0 1 0 0,1 0-1 0 0,-2 1 0 0 0,1 0 1 0 0,-1 0-1 0 0,-1 1 0 0 0,0-1 1 0 0,0 1-1 0 0,-1 0 0 0 0,0 0 1 0 0,0 0-1 0 0,-2 0 0 0 0,1 1 1 0 0,-1-1-1 0 0,0 0 1 0 0,-1 2 168 0 0,-27 77-3444 0 0,10-66 858 0 0</inkml:trace>
  <inkml:trace contextRef="#ctx0" brushRef="#br0" timeOffset="-38482.211">507 1313 14387 0 0,'2'0'2225'0'0,"1"1"-2385"0"0,3-2-401 0 0,3-1 9 0 0,4-1 64 0 0,5-3 80 0 0,7 2 136 0 0,0-4 24 0 0,6-1-8 0 0,2 0-184 0 0,2-2-480 0 0,0-1-609 0 0,-5-3-447 0 0,-1-1-33 0 0,-2-3 345 0 0,0 0 544 0 0,-1-2 464 0 0,-2-2-1697 0 0</inkml:trace>
  <inkml:trace contextRef="#ctx0" brushRef="#br0" timeOffset="-38264.807">1290 385 16508 0 0,'4'5'-19'0'0,"-1"0"0"0"0,1 0 0 0 0,-1 0 0 0 0,0 0 0 0 0,0 1 0 0 0,0-1 0 0 0,-1 1 0 0 0,0 0 0 0 0,0 0 0 0 0,0 0 0 0 0,-1 0 0 0 0,0 0 0 0 0,0 0 0 0 0,-1 0 0 0 0,1 1 0 0 0,-1-1 0 0 0,-1 2 19 0 0,3 15 113 0 0,30 224 455 0 0,-17-123-1938 0 0,1 0-4279 0 0,-6-26-639 0 0,-10-71 3777 0 0</inkml:trace>
  <inkml:trace contextRef="#ctx0" brushRef="#br0" timeOffset="-38020.739">1397 916 4729 0 0,'9'-3'752'0'0,"3"0"-640"0"0,4 0-96 0 0,-1-1 40 0 0,0 1-48 0 0,2 0-200 0 0,-1 1-264 0 0,-1-1-224 0 0,2 2 24 0 0,-5-3 168 0 0,2 4-1769 0 0</inkml:trace>
  <inkml:trace contextRef="#ctx0" brushRef="#br0" timeOffset="-37714.417">892 1499 18220 0 0,'36'-15'-3521'0'0,"50"-21"4072"0"0,200-82-4745 0 0,-234 109 4130 0 0,-63 53 5613 0 0,-70 145-1377 0 0,-24-10-4524 0 0,27-47-3160 0 0,38-76-3590 0 0,5-43 3394 0 0,15 3-699 0 0</inkml:trace>
  <inkml:trace contextRef="#ctx0" brushRef="#br0" timeOffset="-37471.887">1311 1652 15499 0 0,'-2'3'3505'0'0,"2"3"-3761"0"0,0 0-208 0 0,-1-1-88 0 0,5-2 16 0 0,-1 1 64 0 0,2 2 152 0 0,1 0 167 0 0,0 0 49 0 0,0 1 0 0 0,0 0-104 0 0,0-1-400 0 0,2 3-736 0 0,-1 2-1065 0 0,3-2-479 0 0,0 0 231 0 0,2 0-1592 0 0</inkml:trace>
  <inkml:trace contextRef="#ctx0" brushRef="#br0" timeOffset="-29215.32">9499 783 10738 0 0,'-55'10'3762'0'0,"52"-9"-3816"0"0,0 0 0 0 0,0 0 0 0 0,0 1 0 0 0,0 0-1 0 0,1-1 1 0 0,-1 1 0 0 0,0 0 0 0 0,1 0 0 0 0,-1 0-1 0 0,1 1 1 0 0,0-1 0 0 0,0 1 0 0 0,0-1-1 0 0,0 1 1 0 0,0 0 0 0 0,0 0 0 0 0,1 0 0 0 0,0-1-1 0 0,-1 2 1 0 0,1-1 0 0 0,0 0 0 0 0,0 0-1 0 0,0 2 55 0 0,-3 19 35 0 0,1 0-1 0 0,1 1 0 0 0,1-1 0 0 0,1 1 0 0 0,2-1 0 0 0,0 0 0 0 0,1 1 0 0 0,2-1 0 0 0,0 0 0 0 0,2-1 0 0 0,0 0 1 0 0,2 0-1 0 0,0 0 0 0 0,1-1 0 0 0,2 0 0 0 0,3 4-34 0 0,-12-20 27 0 0,0 0 1 0 0,1 0-1 0 0,-1 0 0 0 0,1 0 1 0 0,0 0-1 0 0,1-1 1 0 0,-1 0-1 0 0,1 1 0 0 0,0-2 1 0 0,0 1-1 0 0,1-1 1 0 0,-1 0-1 0 0,1 0 0 0 0,0 0 1 0 0,0-1-1 0 0,0 0 1 0 0,1 0-1 0 0,-1 0 0 0 0,1-1 1 0 0,0 0-1 0 0,-1 0 0 0 0,1-1 1 0 0,0 0-1 0 0,0 0 1 0 0,0-1-1 0 0,0 0 0 0 0,0 0 1 0 0,0 0-1 0 0,0-1 1 0 0,0 0-1 0 0,0 0 0 0 0,-1-1 1 0 0,1 0-1 0 0,0 0 1 0 0,-1-1-1 0 0,1 0 0 0 0,-1 0 1 0 0,0 0-1 0 0,0-1 0 0 0,0 0 1 0 0,4-3-28 0 0,3-12 195 0 0,-1-1 1 0 0,-1 0-1 0 0,0 0 1 0 0,-2-1-1 0 0,0 0 1 0 0,-1-1-1 0 0,-1 0 1 0 0,-2 0-1 0 0,0-1 0 0 0,-1 1 1 0 0,-1-1-1 0 0,-1 0 1 0 0,-2 0-1 0 0,0 0 1 0 0,-1 0-1 0 0,-3-16-195 0 0,-28-193 1028 0 0,46 291-4380 0 0,17 36 2617 0 0,4 11 460 0 0,-19-36-2656 0 0,-17-22-3615 0 0,-3-36 2900 0 0</inkml:trace>
  <inkml:trace contextRef="#ctx0" brushRef="#br0" timeOffset="-28844.132">10163 719 14179 0 0,'28'-15'5832'0'0,"26"4"-6430"0"0,-29 7 1023 0 0,21-5-598 0 0,158-38-1881 0 0,-138 27-2452 0 0,-2-5-3703 0 0,-48 17 4769 0 0</inkml:trace>
  <inkml:trace contextRef="#ctx0" brushRef="#br0" timeOffset="-28408.783">10369 482 19100 0 0,'13'34'230'0'0,"-2"0"0"0"0,-2 1 0 0 0,-1 0 0 0 0,-1 0 0 0 0,-2 1 0 0 0,-2 0 0 0 0,-1 0 0 0 0,-2 0 0 0 0,-3 18-230 0 0,6 87 387 0 0,-3-136-364 0 0,-1 17 123 0 0,2 1 0 0 0,0-1 1 0 0,1 0-1 0 0,2 1 0 0 0,0-1 0 0 0,1 0 1 0 0,1-1-1 0 0,1 1 0 0 0,1-1 1 0 0,1-1-1 0 0,1 1 0 0 0,0-1 0 0 0,2-1 1 0 0,5 7-147 0 0,-6-20 99 0 0,1 0 1 0 0,0-1 0 0 0,0-1 0 0 0,0 0-1 0 0,0 0 1 0 0,1-1 0 0 0,-1 0 0 0 0,1-1-1 0 0,0-1 1 0 0,0 0 0 0 0,-1-1 0 0 0,1 0-1 0 0,0-1 1 0 0,0-1 0 0 0,-1 0 0 0 0,1 0-1 0 0,0-1 1 0 0,-1-1 0 0 0,7-3-100 0 0,5 2 104 0 0,-19 8-1629 0 0,-4-1-3038 0 0,-1-2-5053 0 0,1 0 2790 0 0</inkml:trace>
  <inkml:trace contextRef="#ctx0" brushRef="#br0" timeOffset="-30417.09">8235 226 8554 0 0,'-16'-2'5893'0'0,"21"21"-8536"0"0,3 0 3544 0 0,18 82-85 0 0,-3 1 0 0 0,-6 1 0 0 0,-4 1 0 0 0,-1 72-816 0 0,-11 40 287 0 0,2 29-2098 0 0,21-87-6601 0 0,-21-147 6523 0 0,-1-6-999 0 0</inkml:trace>
  <inkml:trace contextRef="#ctx0" brushRef="#br0" timeOffset="-29785.677">8192 386 15259 0 0,'8'-9'50'0'0,"-1"-1"0"0"0,2 1 0 0 0,-1 1 0 0 0,1-1 0 0 0,0 1-1 0 0,1 1 1 0 0,0 0 0 0 0,0 0 0 0 0,1 1 0 0 0,-1 1 0 0 0,1-1 0 0 0,1 2-1 0 0,3-2-49 0 0,9-3 21 0 0,1 1-1 0 0,0 1 1 0 0,0 1-1 0 0,0 1 1 0 0,1 1-1 0 0,0 2 1 0 0,0 0-1 0 0,0 2 1 0 0,0 1-1 0 0,16 3-20 0 0,-28-2-212 0 0,0 0 0 0 0,-1 1 0 0 0,0 1 0 0 0,1 0 0 0 0,-1 1 0 0 0,-1 0-1 0 0,1 1 1 0 0,-1 1 0 0 0,0 0 0 0 0,0 0 0 0 0,-1 1 0 0 0,0 1 0 0 0,3 3 212 0 0,-9-6-86 0 0,1 0 1 0 0,-1 1 0 0 0,-1-1-1 0 0,1 1 1 0 0,-1 0-1 0 0,0 0 1 0 0,-1 1-1 0 0,1-1 1 0 0,-2 1 0 0 0,1 0-1 0 0,-1 0 1 0 0,0 0-1 0 0,-1 0 1 0 0,1 0-1 0 0,-2 0 1 0 0,1 0 0 0 0,-1 1-1 0 0,0-1 1 0 0,-1 0-1 0 0,0 0 1 0 0,0 0 0 0 0,-1 0-1 0 0,0 0 1 0 0,-1 0-1 0 0,1 0 1 0 0,-1-1-1 0 0,-2 4 86 0 0,-7 16 117 0 0,-2-1 0 0 0,-1 1 0 0 0,0-2 0 0 0,-2 0 0 0 0,-1-1 1 0 0,-20 20-118 0 0,-97 82 1629 0 0,124-118-1173 0 0,-1 0 0 0 0,0-1-1 0 0,0-1 1 0 0,-1 1 0 0 0,1-2-1 0 0,-1 0 1 0 0,-1 0-1 0 0,1-2 1 0 0,-1 1 0 0 0,1-2-1 0 0,-1 0 1 0 0,-3 0-456 0 0,17-2-3 0 0,0-1 0 0 0,1 1 0 0 0,-1-1 0 0 0,1 0 0 0 0,-1 1 0 0 0,0-1 0 0 0,0 0 0 0 0,1 1 0 0 0,-1-1 0 0 0,0 1 0 0 0,0-1 0 0 0,0 0 0 0 0,0 1 0 0 0,0-1 0 0 0,0 0 0 0 0,0 0-1 0 0,0 1 1 0 0,0-1 0 0 0,0 0 0 0 0,0 1 0 0 0,0-1 0 0 0,0 0 0 0 0,-1 1 0 0 0,1-1 0 0 0,0 1 0 0 0,0-1 0 0 0,-1 0 0 0 0,1 1 0 0 0,0-1 0 0 0,-1 1 0 0 0,1-1 0 0 0,-1 1 0 0 0,1-1 0 0 0,-1 1 0 0 0,1-1 0 0 0,-1 1 0 0 0,1-1 0 0 0,-1 1 0 0 0,1 0 0 0 0,-1-1 0 0 0,0 1 0 0 0,1 0 0 0 0,-1-1 0 0 0,1 1 0 0 0,-1 0 0 0 0,0 0 0 0 0,1 0 0 0 0,-1 0 0 0 0,0 0-1 0 0,1 0 1 0 0,-1 0 0 0 0,0 0 0 0 0,0 0 0 0 0,1 0 0 0 0,-1 0 0 0 0,0 0 0 0 0,1 0 0 0 0,-1 0 0 0 0,1 0 0 0 0,-1 1 0 0 0,0-1 0 0 0,1 0 0 0 0,-1 1 3 0 0,50-40-1896 0 0,-42 35 1997 0 0,21-17-624 0 0,1 2 0 0 0,2 1-1 0 0,-1 1 1 0 0,2 2 0 0 0,0 1 0 0 0,20-6 523 0 0,-38 16-186 0 0,0 1 1 0 0,0 0-1 0 0,0 1 1 0 0,0 0-1 0 0,0 1 1 0 0,0 1-1 0 0,0 0 1 0 0,0 1-1 0 0,0 1 1 0 0,0 0-1 0 0,0 0 0 0 0,0 2 1 0 0,0 0-1 0 0,-1 0 1 0 0,0 1-1 0 0,0 1 1 0 0,10 5 185 0 0,-11-4 64 0 0,0 0 1 0 0,-1 1-1 0 0,0 0 0 0 0,0 1 0 0 0,-1 0 1 0 0,0 1-1 0 0,0 0 0 0 0,-1 1 1 0 0,-1 0-1 0 0,0 0 0 0 0,0 0 1 0 0,-1 1-1 0 0,0 0 0 0 0,2 9-64 0 0,-5-10 311 0 0,0 0 0 0 0,-1 0 0 0 0,-1 1-1 0 0,0-1 1 0 0,0 1 0 0 0,-1 0 0 0 0,0-1 0 0 0,-1 1-1 0 0,-1 0 1 0 0,0-1 0 0 0,0 1 0 0 0,-1 0 0 0 0,-1-1-1 0 0,0 0 1 0 0,0 1 0 0 0,-1-1 0 0 0,-2 4-311 0 0,-11 11 330 0 0,0-1 1 0 0,-2 0-1 0 0,0-1 1 0 0,-2-1 0 0 0,-1-1-1 0 0,0-1 1 0 0,-2-1-1 0 0,0-1 1 0 0,-1-1-1 0 0,-1-1 1 0 0,-1-1-1 0 0,0-2 1 0 0,-1 0-1 0 0,0-2 1 0 0,-1-1-1 0 0,0-2 1 0 0,-1-1-1 0 0,0-1 1 0 0,-27 3-331 0 0,47-8-184 0 0,-63 12-61 0 0,25-13-4223 0 0,42-9-4642 0 0,10-4 2877 0 0</inkml:trace>
  <inkml:trace contextRef="#ctx0" brushRef="#br0" timeOffset="-6907.187">12752 633 4497 0 0,'2'-1'1098'0'0,"16"-13"2298"0"0,-15 18 1311 0 0,-11 3 3095 0 0,-11 7-5869 0 0,-34 26-2976 0 0,-294 280 188 0 0,-855 599 774 0 0,949-728 84 0 0,-392 276-74 0 0,-1171 756-158 0 0,726-468 102 0 0,-604 246 599 0 0,-239 50 1487 0 0,1060-509-1896 0 0,366-218-45 0 0,-777 495 744 0 0,1038-683 910 0 0,-256 99-1672 0 0,472-222 38 0 0,-233 104 292 0 0,255-114 115 0 0,7-2-4734 0 0,13-4-8696 0 0,1-2 6239 0 0</inkml:trace>
  <inkml:trace contextRef="#ctx0" brushRef="#br0" timeOffset="24501.971">12067 2495 7634 0 0,'-42'-97'9743'0'0,"42"95"-9609"0"0,0 1-1 0 0,0 0 1 0 0,-1-1 0 0 0,1 1-1 0 0,-1 0 1 0 0,1 0 0 0 0,-1-1-1 0 0,0 1 1 0 0,1 0 0 0 0,-1 0-1 0 0,0 0 1 0 0,0 0 0 0 0,0 0-1 0 0,0 0 1 0 0,0 0 0 0 0,0 0-1 0 0,0 0 1 0 0,0 0 0 0 0,0 1-1 0 0,0-1 1 0 0,-1 0 0 0 0,1 1-1 0 0,0-1 1 0 0,0 1 0 0 0,-1-1-1 0 0,1 1 1 0 0,0 0 0 0 0,-1-1-1 0 0,1 1 1 0 0,-1 0 0 0 0,1 0-1 0 0,0 0 1 0 0,-1 0 0 0 0,1 0-1 0 0,0 0 1 0 0,-1 1-134 0 0,-53 51 664 0 0,44-34-692 0 0,0 0 0 0 0,2 0 0 0 0,0 1-1 0 0,0 0 1 0 0,2 1 0 0 0,1 0 0 0 0,0 0 0 0 0,2 0 0 0 0,0 1 0 0 0,1 0 0 0 0,1 0 0 0 0,1-1-1 0 0,1 12 29 0 0,1-26-49 0 0,0-1-1 0 0,0 1 1 0 0,1-1-1 0 0,0 0 1 0 0,0 1-1 0 0,0-1 1 0 0,0 0-1 0 0,1 0 0 0 0,0 0 1 0 0,0-1-1 0 0,0 1 1 0 0,1-1-1 0 0,-1 1 1 0 0,1-1-1 0 0,0 0 1 0 0,0-1-1 0 0,1 1 1 0 0,-1-1-1 0 0,1 0 0 0 0,0 0 1 0 0,0 0-1 0 0,0 0 1 0 0,0-1-1 0 0,0 0 1 0 0,0 0-1 0 0,1 0 1 0 0,-1-1-1 0 0,1 0 0 0 0,-1 0 1 0 0,1 0-1 0 0,-1-1 1 0 0,4 0 49 0 0,1 1-27 0 0,0-2 0 0 0,0 1 0 0 0,0-1 0 0 0,-1-1 0 0 0,1 0 0 0 0,0 0 0 0 0,-1-1 0 0 0,1 0 0 0 0,-1 0 0 0 0,0-1 0 0 0,0-1 0 0 0,0 1 0 0 0,-1-1 0 0 0,0-1 0 0 0,0 0 0 0 0,0 0 0 0 0,-1 0 0 0 0,3-3 27 0 0,-7 4 54 0 0,1 1-1 0 0,-1-1 0 0 0,0 0 1 0 0,0 0-1 0 0,0 0 0 0 0,0 0 1 0 0,-1 0-1 0 0,0-1 0 0 0,0 1 1 0 0,-1-1-1 0 0,0 0 0 0 0,0 1 1 0 0,0-1-1 0 0,0 0 1 0 0,-1 0-1 0 0,0 1 0 0 0,0-1 1 0 0,-1 0-1 0 0,1 0 0 0 0,-1 1 1 0 0,-1-1-1 0 0,1 0 0 0 0,-1 1 1 0 0,0-1-1 0 0,0 1 0 0 0,0 0 1 0 0,-1 0-1 0 0,0 0 0 0 0,0 0 1 0 0,0 0-1 0 0,-1 0 0 0 0,1 1 1 0 0,-1 0-1 0 0,0-1 0 0 0,-1 2 1 0 0,1-2-54 0 0,-11-10 38 0 0,-1 1-1 0 0,0 0 1 0 0,0 1 0 0 0,-1 1 0 0 0,-1 1 0 0 0,0 0 0 0 0,-1 1-1 0 0,-3 0-36 0 0,81-12-2395 0 0,54-39 282 0 0,-56 27-2691 0 0,2 5-4152 0 0,-18 30 8141 0 0,-36 3 1312 0 0,-1 1 0 0 0,0 0 0 0 0,0 1 1 0 0,0-1-1 0 0,0 1 0 0 0,-1 0 0 0 0,0 0 0 0 0,-1 0 0 0 0,1 0 0 0 0,-1 0 0 0 0,0 1 0 0 0,0-1 1 0 0,-1 1-1 0 0,0 2-498 0 0,4 10 657 0 0,34 192 4052 0 0,-27-68-6124 0 0,-8-97-295 0 0,3 2-4587 0 0,-1-30 1801 0 0</inkml:trace>
  <inkml:trace contextRef="#ctx0" brushRef="#br0" timeOffset="24747.148">12536 2268 14107 0 0,'-3'8'1992'0'0,"0"6"-1615"0"0,4 10 231 0 0,-1 9 240 0 0,8 11 192 0 0,1 10-104 0 0,-1 9-104 0 0,-1 5-39 0 0,2 1-153 0 0,-3 6-232 0 0,2-1-176 0 0,-1 0-192 0 0,3-3-320 0 0,3-4-576 0 0,5-2-1041 0 0,2-3-1840 0 0,0-6-1560 0 0,1-5-2008 0 0</inkml:trace>
  <inkml:trace contextRef="#ctx0" brushRef="#br0" timeOffset="27498.89">14200 2406 13987 0 0,'1'0'2601'0'0,"2"-1"-2161"0"0,2 1-384 0 0,1-2-128 0 0,5-1-32 0 0,2-1 16 0 0,10-4 32 0 0,6-3 40 0 0,3 1 16 0 0,4-1 0 0 0,-1 1-248 0 0,-4 2-785 0 0,-2 2-1311 0 0,-3 1-1417 0 0,-6-1-1944 0 0</inkml:trace>
  <inkml:trace contextRef="#ctx0" brushRef="#br0" timeOffset="27938.058">14280 2302 15235 0 0,'-3'2'14'0'0,"0"1"1"0"0,0 0-1 0 0,0 0 0 0 0,1 0 0 0 0,-1 1 0 0 0,1-1 0 0 0,-1 1 1 0 0,1-1-1 0 0,1 1 0 0 0,-1 0 0 0 0,0 0 0 0 0,1 0 0 0 0,0 0 1 0 0,0 0-1 0 0,0 0 0 0 0,0 0 0 0 0,1 0 0 0 0,-1 0 0 0 0,1 0 1 0 0,0 0-1 0 0,0 1 0 0 0,1-1 0 0 0,-1 0 0 0 0,1 2-14 0 0,-1 15 267 0 0,-55 275 1583 0 0,54-294-1833 0 0,0-1 0 0 0,1 1 0 0 0,-1-1 0 0 0,0 0 0 0 0,1 1 0 0 0,-1 0 0 0 0,1-1 0 0 0,-1 1 0 0 0,1-1 0 0 0,-1 1 0 0 0,1-1 0 0 0,0 1 0 0 0,0 0 1 0 0,0-1-1 0 0,0 1 0 0 0,0 0 0 0 0,0-1 0 0 0,1 1 0 0 0,-1-1 0 0 0,0 1 0 0 0,1-1 0 0 0,0 1 0 0 0,-1-1 0 0 0,1 1 0 0 0,0-1 0 0 0,-1 1 0 0 0,1-1 0 0 0,0 0 0 0 0,0 1 0 0 0,0-1 0 0 0,0 0 1 0 0,0 0-1 0 0,1 0 0 0 0,-1 1 0 0 0,0-1 0 0 0,0-1 0 0 0,1 1 0 0 0,-1 0 0 0 0,1 0 0 0 0,-1 0 0 0 0,1-1 0 0 0,-1 1 0 0 0,1-1 0 0 0,-1 1 0 0 0,1-1 0 0 0,-1 0 0 0 0,1 1 0 0 0,0-1 0 0 0,-1 0 0 0 0,1 0 1 0 0,0 0-1 0 0,0 0-17 0 0,29-2 271 0 0,1 0 1 0 0,-1-2 0 0 0,1-2 0 0 0,-1 0-1 0 0,-1-2 1 0 0,5-3-272 0 0,37-15-1794 0 0,-3-5-3301 0 0,-25 4-2053 0 0,-24 9 2736 0 0</inkml:trace>
  <inkml:trace contextRef="#ctx0" brushRef="#br0" timeOffset="28199.885">14821 2235 19364 0 0,'-2'4'46'0'0,"1"0"0"0"0,0 1-1 0 0,1-1 1 0 0,-1 0 0 0 0,1 0-1 0 0,0 1 1 0 0,0-1 0 0 0,0 0 0 0 0,0 1-1 0 0,1-1 1 0 0,0 0 0 0 0,0 1-1 0 0,0-1 1 0 0,0 0 0 0 0,1 0-1 0 0,-1 0 1 0 0,1 0 0 0 0,2 3-46 0 0,3 14 265 0 0,5 32 130 0 0,-2 1 0 0 0,-2 0 0 0 0,-3 1 0 0 0,-2 0 0 0 0,-3 8-395 0 0,-5 50-2623 0 0,-7-4-4813 0 0,12-109 7082 0 0,0 0-1 0 0,-1 0 1 0 0,1 0-1 0 0,0 0 1 0 0,-1-1-1 0 0,1 1 1 0 0,0 0 0 0 0,-1 0-1 0 0,1 0 1 0 0,0 0-1 0 0,-1 0 1 0 0,1 0-1 0 0,0 0 1 0 0,-1 0-1 0 0,1 0 1 0 0,0 1 0 0 0,-1-1-1 0 0,1 0 1 0 0,0 0-1 0 0,-1 0 1 0 0,1 0-1 0 0,0 0 1 0 0,-1 0 0 0 0,1 1-1 0 0,0-1 1 0 0,-1 0 354 0 0,0-22-2081 0 0</inkml:trace>
  <inkml:trace contextRef="#ctx0" brushRef="#br0" timeOffset="28370.229">14839 2648 7810 0 0,'7'-1'2232'0'0,"2"-2"-1544"0"0,2 0-760 0 0,4-2-152 0 0,-1-1 8 0 0,4 0-32 0 0,5 0-240 0 0,-2-1-448 0 0,2-1-560 0 0,-2-3-105 0 0,-2 1 385 0 0,1-5-1785 0 0</inkml:trace>
  <inkml:trace contextRef="#ctx0" brushRef="#br0" timeOffset="28553.376">15140 2320 13011 0 0,'-1'74'2762'0'0,"37"342"2838"0"0,-31-319-5663 0 0,-4-72-376 0 0,10 94-98 0 0,14-49-8371 0 0,-19-72 1061 0 0,-3-8 5308 0 0</inkml:trace>
  <inkml:trace contextRef="#ctx0" brushRef="#br0" timeOffset="28795.254">15414 2282 14171 0 0,'121'118'6687'0'0,"-76"-45"-8560"0"0,-12 4-4357 0 0,-28-33-1016 0 0,-9-21 3201 0 0</inkml:trace>
  <inkml:trace contextRef="#ctx0" brushRef="#br0" timeOffset="29043.661">15358 2561 13763 0 0,'2'0'4209'0'0,"4"-2"-4457"0"0,1 2-312 0 0,2 0 40 0 0,5-1 103 0 0,4-2 217 0 0,8-1 128 0 0,3-2 16 0 0,2 2 32 0 0,4 1-360 0 0,0 0-792 0 0,0 0-1080 0 0,-5 1-1145 0 0,-3 1 664 0 0,-4-1-1552 0 0</inkml:trace>
  <inkml:trace contextRef="#ctx0" brushRef="#br0" timeOffset="29287.292">15525 2766 8210 0 0,'6'56'3433'0'0,"-4"-52"-3369"0"0,-1 0 0 0 0,2 0 0 0 0,-1 0 0 0 0,0-1 0 0 0,1 1 0 0 0,0-1 0 0 0,0 0 0 0 0,0 0 0 0 0,0 0 0 0 0,0 0 0 0 0,0 0 0 0 0,1-1 0 0 0,0 1 0 0 0,-1-1 0 0 0,1 0 0 0 0,0 0 0 0 0,0 0 0 0 0,0-1 0 0 0,0 1 0 0 0,0-1 0 0 0,1 0 0 0 0,-1 0 0 0 0,0-1 0 0 0,1 1 0 0 0,-1-1 0 0 0,0 0 0 0 0,4 0-64 0 0,95-32 3761 0 0,-101 31-3622 0 0,0 0-1 0 0,0 0 0 0 0,0 0 0 0 0,0 0 1 0 0,0 0-1 0 0,0 0 0 0 0,0-1 0 0 0,0 1 1 0 0,-1-1-1 0 0,1 0 0 0 0,-1 1 1 0 0,1-1-1 0 0,-1 0 0 0 0,0 0 0 0 0,1 0 1 0 0,-1 0-1 0 0,0 0 0 0 0,0 0 0 0 0,-1 0 1 0 0,1 0-1 0 0,0 0 0 0 0,-1 0 0 0 0,1-1 1 0 0,-1 1-1 0 0,0 0 0 0 0,0 0 1 0 0,1-1-1 0 0,-1 1 0 0 0,-1 0 0 0 0,1 0 1 0 0,0-1-1 0 0,-1 1 0 0 0,1 0 0 0 0,-1 0 1 0 0,0 0-1 0 0,1 0 0 0 0,-1-1 0 0 0,0 1 1 0 0,0 0-1 0 0,0 1 0 0 0,-1-1 1 0 0,1 0-1 0 0,0 0 0 0 0,-1 0 0 0 0,0 0-138 0 0,-2-2-27 0 0,0 1-1 0 0,1 0 0 0 0,-1 0 0 0 0,-1 0 1 0 0,1 0-1 0 0,0 1 0 0 0,-1 0 1 0 0,1 0-1 0 0,-1 0 0 0 0,1 0 0 0 0,-1 1 1 0 0,0-1-1 0 0,0 1 0 0 0,0 0 1 0 0,0 1-1 0 0,0-1 0 0 0,-4 1 28 0 0,-52 9-7946 0 0,44-12 3570 0 0,-13-19 271 0 0,20 17-631 0 0</inkml:trace>
  <inkml:trace contextRef="#ctx0" brushRef="#br0" timeOffset="29551.431">15873 2227 11410 0 0,'29'16'4029'0'0,"-4"34"-3977"0"0,-20-37 534 0 0,13 36 56 0 0,-3 1-1 0 0,-2 0 1 0 0,-2 1 0 0 0,-2 0 0 0 0,-2 1 0 0 0,-3 0 0 0 0,-2 6-642 0 0,7 46-1541 0 0,-1-36-3412 0 0,-18-19-3124 0 0,9-30 3646 0 0</inkml:trace>
  <inkml:trace contextRef="#ctx0" brushRef="#br0" timeOffset="29552.431">16035 2676 16347 0 0,'4'0'321'0'0,"1"0"-682"0"0,3 0 41 0 0,1 1 88 0 0,4-1 120 0 0,2 0 104 0 0,2 0-16 0 0,1 2-32 0 0,0 2-552 0 0,2 1-1144 0 0,0 1-1633 0 0,-4 3 280 0 0,0 1-1720 0 0</inkml:trace>
  <inkml:trace contextRef="#ctx0" brushRef="#br0" timeOffset="29869.177">15749 3087 12307 0 0,'-6'16'145'0'0,"1"1"0"0"0,1-1 0 0 0,0 1 0 0 0,1-1 0 0 0,1 1 0 0 0,1 0 0 0 0,0 0 0 0 0,1 0 0 0 0,1 0 0 0 0,1 0 0 0 0,2 11-145 0 0,22 111 4635 0 0,37-130-1083 0 0,-55-10-3296 0 0,199-42 1684 0 0,-76 12-2291 0 0,2 16-3500 0 0,-75 15-5370 0 0,-32-3 2032 0 0</inkml:trace>
  <inkml:trace contextRef="#ctx0" brushRef="#br0" timeOffset="44582.889">9700 4231 12267 0 0,'8'-8'6257'0'0,"19"-5"-7121"0"0,-16 7 1024 0 0,21-14-169 0 0,0 2 1 0 0,2 1-1 0 0,-1 2 1 0 0,2 1-1 0 0,0 1 1 0 0,1 2-1 0 0,0 2 1 0 0,22-3 8 0 0,-56 12 32 0 0,0 0 0 0 0,-1-1-1 0 0,1 1 1 0 0,0 0 0 0 0,-1 0 0 0 0,1 0 0 0 0,0 0 0 0 0,-1 0 0 0 0,1 0-1 0 0,-1 0 1 0 0,1 1 0 0 0,0-1 0 0 0,-1 1 0 0 0,1-1 0 0 0,-1 1 0 0 0,1 0-1 0 0,-1-1 1 0 0,1 1 0 0 0,-1 0 0 0 0,0 0 0 0 0,1 0 0 0 0,-1 0 0 0 0,0 0-1 0 0,0 0 1 0 0,1 1 0 0 0,-1-1 0 0 0,0 0 0 0 0,0 0 0 0 0,0 1 0 0 0,-1-1-1 0 0,1 1 1 0 0,0-1 0 0 0,-1 1 0 0 0,1-1 0 0 0,0 1 0 0 0,-1 0 0 0 0,0-1-1 0 0,1 1 1 0 0,-1-1 0 0 0,0 1 0 0 0,0 0 0 0 0,0-1 0 0 0,0 1 0 0 0,0 0 0 0 0,0-1-1 0 0,-1 1 1 0 0,1 0 0 0 0,0-1 0 0 0,-1 1 0 0 0,1-1 0 0 0,-1 1 0 0 0,0-1-1 0 0,1 1 1 0 0,-1-1 0 0 0,0 1 0 0 0,0-1 0 0 0,0 0 0 0 0,0 1 0 0 0,0-1-1 0 0,0 0 1 0 0,-1 0 0 0 0,1 0 0 0 0,0 0 0 0 0,-2 1-32 0 0,-199 316 2168 0 0,69-136-4491 0 0,86-123-1723 0 0,-1-3-3934 0 0,28-36 2610 0 0</inkml:trace>
  <inkml:trace contextRef="#ctx0" brushRef="#br0" timeOffset="44835.496">9961 4518 13035 0 0,'3'5'136'0'0,"1"2"-880"0"0,2 4 208 0 0,2 3 263 0 0,1 1-23 0 0,-2 1-144 0 0,1 1-160 0 0,0 1-200 0 0,-1-3-368 0 0,1 0-521 0 0,-1-1 161 0 0,2-5 320 0 0,2-1-1601 0 0</inkml:trace>
  <inkml:trace contextRef="#ctx0" brushRef="#br0" timeOffset="45001.968">10316 4011 14787 0 0,'-1'14'288'0'0,"1"0"0"0"0,0 0 0 0 0,1 0 0 0 0,0 0 0 0 0,1 0 0 0 0,1 0 0 0 0,0-1 1 0 0,1 1-1 0 0,2 5-288 0 0,6 24 490 0 0,41 252 599 0 0,-30-96-5019 0 0,-24-116-2855 0 0,-25-63 3655 0 0,15 9-672 0 0</inkml:trace>
  <inkml:trace contextRef="#ctx0" brushRef="#br0" timeOffset="45270.86">10453 4468 11210 0 0,'12'-1'2361'0'0,"3"1"-3097"0"0,5-2-168 0 0,2 2-49 0 0,-4 0-335 0 0,4 2-592 0 0,-3-1-81 0 0,1 2 497 0 0,1 5-1553 0 0</inkml:trace>
  <inkml:trace contextRef="#ctx0" brushRef="#br0" timeOffset="45573.361">10027 4932 14475 0 0,'-4'5'-36'0'0,"0"1"0"0"0,1-1 0 0 0,0 1 0 0 0,0 1-1 0 0,0-1 1 0 0,0 0 0 0 0,1 1 0 0 0,0-1 0 0 0,1 1 0 0 0,-1-1 0 0 0,1 1 0 0 0,0 0-1 0 0,1 0 1 0 0,0-1 0 0 0,0 1 0 0 0,0 0 0 0 0,1 0 0 0 0,0 0 0 0 0,0-1 0 0 0,1 1-1 0 0,0-1 1 0 0,0 1 0 0 0,1-1 0 0 0,-1 1 36 0 0,5 9 455 0 0,0 0-1 0 0,1 0 0 0 0,1-1 1 0 0,0 0-1 0 0,1 0 1 0 0,1-1-1 0 0,0-1 1 0 0,13 12-455 0 0,-21-20 86 0 0,0-1 0 0 0,1 0 0 0 0,0 0 1 0 0,0-1-1 0 0,0 1 0 0 0,0-1 0 0 0,0 0 0 0 0,1 0 1 0 0,-1 0-1 0 0,1-1 0 0 0,0 1 0 0 0,0-1 1 0 0,0 0-1 0 0,0-1 0 0 0,0 1 0 0 0,1-1 0 0 0,-1 0 1 0 0,0 0-1 0 0,1-1 0 0 0,-1 0 0 0 0,0 0 1 0 0,1 0-1 0 0,-1 0 0 0 0,0-1 0 0 0,1 0 0 0 0,-1 0 1 0 0,0 0-1 0 0,0-1 0 0 0,0 0 0 0 0,0 0 0 0 0,0 0 1 0 0,0 0-1 0 0,0-1 0 0 0,-1 0 0 0 0,1 0 1 0 0,-1 0-1 0 0,0 0 0 0 0,0-1 0 0 0,0 0 0 0 0,0 0 1 0 0,-1 0-1 0 0,0 0 0 0 0,3-4-86 0 0,1-4 123 0 0,-1-1-1 0 0,0 1 1 0 0,-1-2 0 0 0,0 1-1 0 0,-1 0 1 0 0,-1-1 0 0 0,0 0-1 0 0,0 0 1 0 0,-2 0 0 0 0,0 0-1 0 0,0 0 1 0 0,-1 0-1 0 0,-1 0 1 0 0,-1-9-123 0 0,-43-115-4248 0 0,14 103-3859 0 0,10 24 1379 0 0</inkml:trace>
  <inkml:trace contextRef="#ctx0" brushRef="#br0" timeOffset="45808.718">10110 5047 12507 0 0,'10'3'80'0'0,"3"-3"-1369"0"0,7 1 289 0 0,6-2 544 0 0,4-4 64 0 0,5-2-552 0 0,3-3-825 0 0,4-3 169 0 0,5-1-2057 0 0</inkml:trace>
  <inkml:trace contextRef="#ctx0" brushRef="#br0" timeOffset="45964.805">10722 4506 4969 0 0,'16'-7'329'0'0,"1"0"0"0"0,-1 2 0 0 0,1 0-1 0 0,1 0 1 0 0,-1 2 0 0 0,0 0 0 0 0,1 1 0 0 0,-1 1 0 0 0,1 0 0 0 0,0 2-1 0 0,-1 0 1 0 0,7 2-329 0 0,-22-2 231 0 0,0 0-1 0 0,1 0 0 0 0,-1 1 1 0 0,0-1-1 0 0,0 1 1 0 0,0-1-1 0 0,0 1 1 0 0,0 0-1 0 0,0 0 0 0 0,-1 0 1 0 0,1 0-1 0 0,-1 0 1 0 0,1 0-1 0 0,-1 0 1 0 0,0 1-1 0 0,0-1 0 0 0,0 1 1 0 0,0-1-1 0 0,0 1 1 0 0,0-1-1 0 0,-1 1 0 0 0,1-1 1 0 0,-1 1-1 0 0,0-1 1 0 0,1 1-1 0 0,-1 0 1 0 0,-1-1-1 0 0,1 1 0 0 0,0-1 1 0 0,-1 3-231 0 0,-16 81 2016 0 0,-20 16-4118 0 0,6-37-8124 0 0,26-57 6198 0 0</inkml:trace>
  <inkml:trace contextRef="#ctx0" brushRef="#br0" timeOffset="46216.072">11198 4041 16956 0 0,'-2'19'410'0'0,"1"1"0"0"0,2-1 0 0 0,0 0 0 0 0,0 0 0 0 0,2 0 0 0 0,1 0 0 0 0,0-1 0 0 0,5 12-410 0 0,4 25 772 0 0,35 239 1030 0 0,27 114-5384 0 0,-44-267-5413 0 0,-22-70 2131 0 0</inkml:trace>
  <inkml:trace contextRef="#ctx0" brushRef="#br0" timeOffset="46700.992">12580 4259 12731 0 0,'-21'60'2284'0'0,"21"-53"-2364"0"0,1 1 1 0 0,0 0 0 0 0,0-1-1 0 0,0 1 1 0 0,1-1 0 0 0,0 0 0 0 0,1 1-1 0 0,0-1 1 0 0,0 0 0 0 0,0 0-1 0 0,1-1 1 0 0,0 1 0 0 0,0-1 0 0 0,0 1-1 0 0,1-1 1 0 0,0-1 0 0 0,1 1-1 0 0,-1-1 1 0 0,2 1 79 0 0,-4-3 49 0 0,1 0 1 0 0,0-1-1 0 0,-1 1 0 0 0,1-1 0 0 0,0 0 0 0 0,1 0 0 0 0,-1 0 0 0 0,0 0 1 0 0,0-1-1 0 0,1 0 0 0 0,-1 0 0 0 0,1 0 0 0 0,-1 0 0 0 0,1-1 0 0 0,0 1 1 0 0,-1-1-1 0 0,1 0 0 0 0,-1-1 0 0 0,1 1 0 0 0,0-1-49 0 0,2-28 4833 0 0,-33-20-3075 0 0,25 48-1755 0 0,-50-47-1844 0 0,48 47 1361 0 0,1 0 0 0 0,-1 0 0 0 0,0 0 0 0 0,0 1 1 0 0,0-1-1 0 0,0 1 0 0 0,0-1 0 0 0,1 1 0 0 0,-1 0 0 0 0,0 0 0 0 0,0 1 1 0 0,0-1-1 0 0,0 0 0 0 0,0 1 0 0 0,0 0 0 0 0,0 0 0 0 0,1 0 0 0 0,-1 0 1 0 0,0 0-1 0 0,0 0 0 0 0,1 1 0 0 0,-1-1 0 0 0,1 1 480 0 0,-22 15-5670 0 0</inkml:trace>
  <inkml:trace contextRef="#ctx0" brushRef="#br0" timeOffset="46950.276">12076 4815 14275 0 0,'19'-2'722'0'0,"325"-75"867"0"0,-198 40-5559 0 0,-56 9-2766 0 0,-49 13 2496 0 0</inkml:trace>
  <inkml:trace contextRef="#ctx0" brushRef="#br0" timeOffset="47133.604">12709 4695 11562 0 0,'-27'119'5177'0'0,"-4"60"-4961"0"0,13-74 185 0 0,16-95-554 0 0,-8 66-1082 0 0,16-27-5059 0 0,9-43-205 0 0,-6-18 4340 0 0</inkml:trace>
  <inkml:trace contextRef="#ctx0" brushRef="#br0" timeOffset="47322.864">12925 4238 13155 0 0,'28'39'5929'0'0,"-12"41"-6000"0"0,-13-57 934 0 0,30 327 2201 0 0,4 18-3698 0 0,-36-360 246 0 0,19 85-1652 0 0,-9-64-1732 0 0,4-6-3754 0 0,-12-23 4224 0 0,0-8-592 0 0</inkml:trace>
  <inkml:trace contextRef="#ctx0" brushRef="#br0" timeOffset="47580.864">13376 4238 15403 0 0,'5'3'1809'0'0,"1"0"-1809"0"0,6 3-24 0 0,3 0 24 0 0,2 2 48 0 0,1-1-40 0 0,-1 2-8 0 0,-1 2-8 0 0,1 0-192 0 0,-2-1-609 0 0,-1 2-1015 0 0,-4 2-1497 0 0,-2 0-183 0 0,-32-26 903 0 0,22 31-1152 0 0</inkml:trace>
  <inkml:trace contextRef="#ctx0" brushRef="#br0" timeOffset="47835.99">13229 4523 16444 0 0,'9'-3'2320'0'0,"1"0"-2656"0"0,3-2-216 0 0,7-1 24 0 0,3-1 144 0 0,4-4 168 0 0,5 0 128 0 0,2 1-32 0 0,0-1-153 0 0,-1 1-327 0 0,2 0-648 0 0,-2 0-1056 0 0,-1-1-1161 0 0,-2 1 712 0 0,-4-2-1560 0 0</inkml:trace>
  <inkml:trace contextRef="#ctx0" brushRef="#br0" timeOffset="48037.259">13458 4592 6713 0 0,'-9'43'3923'0'0,"9"-39"-3845"0"0,0-1-1 0 0,1 1 1 0 0,-1 0-1 0 0,1 0 1 0 0,0-1-1 0 0,0 1 1 0 0,0-1-1 0 0,0 1 1 0 0,1-1-1 0 0,-1 1 1 0 0,1-1-1 0 0,0 0 1 0 0,0 0-1 0 0,0 1 1 0 0,1-1-1 0 0,-1-1 0 0 0,1 1 1 0 0,-1 0-1 0 0,1-1 1 0 0,0 1-1 0 0,0-1 1 0 0,0 0-1 0 0,0 0 1 0 0,1 0-1 0 0,-1 0 1 0 0,0-1-1 0 0,1 1 1 0 0,1-1-78 0 0,47-4 3556 0 0,-51 3-3409 0 0,0 0 0 0 0,0 0-1 0 0,1 0 1 0 0,-1 0 0 0 0,0 0 0 0 0,0-1 0 0 0,0 1-1 0 0,0 0 1 0 0,0-1 0 0 0,0 1 0 0 0,0-1-1 0 0,0 1 1 0 0,0-1 0 0 0,0 0 0 0 0,0 1 0 0 0,0-1-1 0 0,0 0 1 0 0,0 0 0 0 0,0 1 0 0 0,-1-1-1 0 0,1 0 1 0 0,0 0 0 0 0,-1 0 0 0 0,1 0 0 0 0,-1 0-1 0 0,1 0 1 0 0,-1 0 0 0 0,1 0 0 0 0,-1 0-1 0 0,0 0 1 0 0,1-1 0 0 0,-1 1 0 0 0,0 0-1 0 0,0 0 1 0 0,0 0 0 0 0,0 0 0 0 0,0 0 0 0 0,0-1-1 0 0,0 1 1 0 0,0 0 0 0 0,0 0 0 0 0,-1 0-1 0 0,1 0 1 0 0,0 0 0 0 0,-1 0 0 0 0,1 0 0 0 0,-1 0-1 0 0,1 0 1 0 0,-1 0 0 0 0,0 0 0 0 0,1 0-1 0 0,-1 0 1 0 0,0 0 0 0 0,0 0 0 0 0,1 0 0 0 0,-1 1-1 0 0,-1-2-146 0 0,-59-33-104 0 0,27 29-3262 0 0,-1 4-8537 0 0,22 2 5389 0 0</inkml:trace>
  <inkml:trace contextRef="#ctx0" brushRef="#br0" timeOffset="48287.056">13718 4190 14275 0 0,'6'2'202'0'0,"0"2"1"0"0,0-1-1 0 0,-1 0 1 0 0,1 1-1 0 0,-1 0 0 0 0,0 1 1 0 0,0-1-1 0 0,-1 1 1 0 0,1 0-1 0 0,-1 0 0 0 0,0 0 1 0 0,-1 0-1 0 0,1 1 1 0 0,-1 0-1 0 0,0 0 0 0 0,0 0 1 0 0,-1 0-1 0 0,0 0 0 0 0,0 0 1 0 0,0 1-1 0 0,-1-1 1 0 0,0 0-1 0 0,0 1 0 0 0,0-1 1 0 0,-1 6-203 0 0,0-10 121 0 0,12 74 573 0 0,-3 0-1 0 0,-4 1 1 0 0,-3 26-694 0 0,2 27-3935 0 0,7 0-7784 0 0,-8-110 7420 0 0</inkml:trace>
  <inkml:trace contextRef="#ctx0" brushRef="#br0" timeOffset="48526.59">13829 4695 13675 0 0,'3'-1'3065'0'0,"2"1"-3345"0"0,2-3-265 0 0,2 0-215 0 0,5-3-288 0 0,2-2-376 0 0,7-2-689 0 0,1-4-663 0 0,2-4 479 0 0,4 1-1632 0 0</inkml:trace>
  <inkml:trace contextRef="#ctx0" brushRef="#br0" timeOffset="48527.59">14064 4276 16900 0 0,'58'281'4796'0'0,"-38"7"-3442"0"0,-3-19-4370 0 0,-14-242 1766 0 0,3 28-3656 0 0,-5-19-2093 0 0,-2-25 2120 0 0</inkml:trace>
  <inkml:trace contextRef="#ctx0" brushRef="#br0" timeOffset="48989.765">14654 4302 25165 0 0,'-2'77'-5355'0'0,"-51"34"7716"0"0,-40 24-144 0 0,-66 112-5524 0 0,146-219 214 0 0,7-10-3713 0 0,14-34-530 0 0,4-4 5872 0 0,12-23 1932 0 0,-18 27-591 0 0,1 0 1 0 0,0 0-1 0 0,1 1 0 0 0,1 0 0 0 0,0 1 1 0 0,1 0-1 0 0,1 0 0 0 0,0 1 1 0 0,10-8 122 0 0,-7 6 632 0 0,-12 13-219 0 0,-1 0 1 0 0,1-1-1 0 0,-1 1 1 0 0,1 0 0 0 0,0-1-1 0 0,0 1 1 0 0,0 0-1 0 0,0 0 1 0 0,1 1-1 0 0,-1-1 1 0 0,0 0 0 0 0,1 1-1 0 0,-1-1 1 0 0,1 1-1 0 0,-1 0 1 0 0,1 0 0 0 0,0 0-1 0 0,0 0 1 0 0,-1 1-1 0 0,1-1 1 0 0,0 1-1 0 0,0-1 1 0 0,0 1 0 0 0,0 0-1 0 0,-1 0 1 0 0,1 0-1 0 0,0 1 1 0 0,0-1-1 0 0,0 1 1 0 0,0-1 0 0 0,-1 1-1 0 0,1 0 1 0 0,0 0-1 0 0,-1 0 1 0 0,1 1-414 0 0,4 3 88 0 0,0 1 0 0 0,-1-1 1 0 0,0 2-1 0 0,0-1 0 0 0,0 1 1 0 0,-1 0-1 0 0,0 0 0 0 0,-1 0 0 0 0,1 1 1 0 0,-1 0-1 0 0,-1-1 0 0 0,1 2 0 0 0,-1-1 1 0 0,-1 0-1 0 0,0 0 0 0 0,0 1 1 0 0,0 2-89 0 0,2 43-3784 0 0,-10-3-5039 0 0,3-41 4564 0 0</inkml:trace>
  <inkml:trace contextRef="#ctx0" brushRef="#br0" timeOffset="49293.11">14690 4747 8562 0 0,'11'-43'6496'0'0,"9"3"-4063"0"0,68-69-7274 0 0,-60 78 3279 0 0,76-107-6108 0 0,-98 126 7460 0 0,-5 6 65 0 0,1 1 0 0 0,0 0 0 0 0,0 0 0 0 0,1 0 1 0 0,-1 1-1 0 0,1-1 0 0 0,0 1 0 0 0,0-1 0 0 0,0 1 1 0 0,1 0-1 0 0,0 0 0 0 0,0 0 0 0 0,0 1 0 0 0,0-1 0 0 0,0 1 1 0 0,4-2 144 0 0,17 1 397 0 0,-25-9 2780 0 0,-3 24 2357 0 0,5 92 2459 0 0,2-1-4812 0 0,1 180-1917 0 0,-6-254-1323 0 0,5 368-2271 0 0,-4-389 1613 0 0,6 27-2064 0 0,3-19-4990 0 0,-6-16 4380 0 0,1-6-613 0 0</inkml:trace>
  <inkml:trace contextRef="#ctx0" brushRef="#br0" timeOffset="49663.528">15379 4284 12299 0 0,'6'157'4746'0'0,"11"53"-2826"0"0,-4-203 1826 0 0,21-20-2847 0 0,-20 7-840 0 0,22-6-891 0 0,80-22 763 0 0,-77 30-5155 0 0,-1 6-5599 0 0,-31 1 5862 0 0</inkml:trace>
  <inkml:trace contextRef="#ctx0" brushRef="#br0" timeOffset="49935.69">15210 4910 21981 0 0,'33'3'-467'0'0,"55"-18"-355"0"0,125-8 2171 0 0,-145 30-4238 0 0,-3 14-3700 0 0,-50-14 1932 0 0,-4 1-945 0 0</inkml:trace>
  <inkml:trace contextRef="#ctx0" brushRef="#br0" timeOffset="50192.988">15399 5134 20132 0 0,'9'12'128'0'0,"-1"-1"-1"0"0,0 1 0 0 0,-1 0 1 0 0,-1 1-1 0 0,1-1 0 0 0,-2 1 1 0 0,0 1-1 0 0,-1-1 0 0 0,2 6-127 0 0,15 42 1225 0 0,-19-55-1144 0 0,0-1 0 0 0,0 0 0 0 0,0 0-1 0 0,0 0 1 0 0,1 0 0 0 0,0 0-1 0 0,0-1 1 0 0,0 1 0 0 0,0-1-1 0 0,1 0 1 0 0,0 0 0 0 0,0 0-1 0 0,0-1 1 0 0,0 1 0 0 0,1-1-1 0 0,-1 0 1 0 0,1 0 0 0 0,0 0-1 0 0,0-1 1 0 0,0 0 0 0 0,0 0 0 0 0,0 0-1 0 0,0 0 1 0 0,0-1 0 0 0,1 0-1 0 0,1 0-80 0 0,152-6 770 0 0,-96-2-2144 0 0,0 6-3826 0 0,-45-26-5011 0 0,-7 23 4034 0 0</inkml:trace>
  <inkml:trace contextRef="#ctx0" brushRef="#br0" timeOffset="90055.13">7125 6109 9578 0 0,'4'2'3193'0'0,"4"-1"-2537"0"0,6-1-656 0 0,2-3 88 0 0,10-1 160 0 0,4-1 64 0 0,2 1 0 0 0,0-1-40 0 0,1-1-96 0 0,-4 3-80 0 0,0-1-40 0 0,-1 1-152 0 0,-2 1-576 0 0,-3 2-1016 0 0,-2 0-1337 0 0,-3 2 240 0 0,-16-8 721 0 0,8 10-1353 0 0</inkml:trace>
  <inkml:trace contextRef="#ctx0" brushRef="#br0" timeOffset="90318.084">7084 6367 10042 0 0,'17'4'4368'0'0,"19"-9"-4857"0"0,-20 3 898 0 0,35-3-186 0 0,104-12 1320 0 0,-104 10-5072 0 0,-1-2-4186 0 0,-38 7 4215 0 0</inkml:trace>
  <inkml:trace contextRef="#ctx0" brushRef="#br0" timeOffset="90588.154">7202 6405 11931 0 0,'-18'45'4241'0'0,"50"35"-2046"0"0,-22-74-2114 0 0,-1-1 1 0 0,1-1 0 0 0,0 0 0 0 0,0 0 0 0 0,1-1 0 0 0,-1 0 0 0 0,1 0 0 0 0,-1-2 0 0 0,1 1-1 0 0,0-1 1 0 0,0-1 0 0 0,0 0 0 0 0,1 0-82 0 0,4 1-8 0 0,27 2-343 0 0,47 1-2491 0 0,-32-9-5806 0 0,-32-3 4704 0 0,-14 0 1450 0 0</inkml:trace>
  <inkml:trace contextRef="#ctx0" brushRef="#br0" timeOffset="90764.261">7839 5947 19828 0 0,'-19'13'2450'0'0,"24"29"-3152"0"0,-1-27 1013 0 0,40 273 633 0 0,-37-93-7606 0 0,-17-128-1904 0 0,1-34 3211 0 0</inkml:trace>
  <inkml:trace contextRef="#ctx0" brushRef="#br0" timeOffset="91017.054">7396 6782 8378 0 0,'4'7'2064'0'0,"4"4"-2248"0"0,0 5-192 0 0,-1 4 280 0 0,2 4 168 0 0,-1 4 72 0 0,1 2 40 0 0,0 2-16 0 0,2-2-40 0 0,-2 2-48 0 0,3-2-96 0 0,-2-3-376 0 0,1 1-792 0 0,-2-4-680 0 0,-3-3 103 0 0,-1-3 433 0 0,-4-3-1529 0 0</inkml:trace>
  <inkml:trace contextRef="#ctx0" brushRef="#br0" timeOffset="91325.069">7399 6857 12635 0 0,'91'-40'5468'0'0,"-75"33"-5473"0"0,1 2-1 0 0,1 0 1 0 0,-1 0-1 0 0,1 2 1 0 0,0 0-1 0 0,-1 1 1 0 0,1 1-1 0 0,0 1 1 0 0,0 0-1 0 0,0 1 1 0 0,11 3 5 0 0,-23-4-23 0 0,-1 0 0 0 0,1 1 1 0 0,0 0-1 0 0,-1 0 1 0 0,1 1-1 0 0,0 0 0 0 0,-1 0 1 0 0,0 0-1 0 0,1 0 1 0 0,-1 1-1 0 0,0 0 0 0 0,-1 0 1 0 0,1 0-1 0 0,0 1 1 0 0,-1-1-1 0 0,0 1 0 0 0,0 0 1 0 0,0 1-1 0 0,0-1 1 0 0,0 1-1 0 0,-1-1 1 0 0,0 1-1 0 0,0 0 0 0 0,0 0 1 0 0,-1 0-1 0 0,0 1 1 0 0,0-1-1 0 0,0 1 0 0 0,-1-1 1 0 0,1 1-1 0 0,-1 0 1 0 0,-1-1-1 0 0,1 2 23 0 0,-1 23 154 0 0,0 46-2585 0 0,-14-4-6824 0 0,5-52 5250 0 0</inkml:trace>
  <inkml:trace contextRef="#ctx0" brushRef="#br0" timeOffset="91561.253">7422 7271 15803 0 0,'3'4'4025'0'0,"3"-2"-5345"0"0,3-1-576 0 0,4-1 183 0 0,7-1 273 0 0,4-2 400 0 0,8 0 311 0 0,3-2 57 0 0,1-1-168 0 0,2-3-680 0 0,1-3-457 0 0,2-3 297 0 0,3-5-1905 0 0</inkml:trace>
  <inkml:trace contextRef="#ctx0" brushRef="#br0" timeOffset="91856.291">8481 6197 14243 0 0,'3'1'-56'0'0,"0"1"1"0"0,0-1-1 0 0,-1 1 0 0 0,1 0 1 0 0,-1-1-1 0 0,1 1 1 0 0,-1 0-1 0 0,0 1 0 0 0,1-1 1 0 0,-1 0-1 0 0,0 1 0 0 0,-1-1 1 0 0,1 1-1 0 0,0-1 0 0 0,-1 1 1 0 0,1 0-1 0 0,-1 0 0 0 0,0-1 1 0 0,0 1-1 0 0,0 0 1 0 0,0 0-1 0 0,0 1 56 0 0,8 18 449 0 0,-5-16-235 0 0,-1 1 0 0 0,1-1 0 0 0,0-1 0 0 0,0 1 0 0 0,0 0 0 0 0,1-1 1 0 0,0 0-1 0 0,0 0 0 0 0,1 0 0 0 0,-1-1 0 0 0,1 0 0 0 0,0 0 0 0 0,0 0 0 0 0,0-1 0 0 0,1 0 0 0 0,-1 0 0 0 0,1 0 0 0 0,-1-1 0 0 0,1 0 0 0 0,5 1-214 0 0,-11-5 156 0 0,1 1-1 0 0,-1 0 1 0 0,0-1-1 0 0,0 1 1 0 0,1 0-1 0 0,-1-1 1 0 0,0 0-1 0 0,0 1 1 0 0,0-1-1 0 0,0 1 1 0 0,-1-1-1 0 0,1 0 1 0 0,0 0-1 0 0,-1 0 1 0 0,1 1-1 0 0,-1-1 1 0 0,0 0-1 0 0,0 0 1 0 0,1 0-1 0 0,-1 0 1 0 0,0 0-1 0 0,-1 1 1 0 0,1-1 0 0 0,0 0-1 0 0,0 0 1 0 0,-1 0-1 0 0,1 0 1 0 0,-1 1-1 0 0,0-1 1 0 0,0 0-1 0 0,1 0 1 0 0,-1 1-1 0 0,-1-2-155 0 0,1-3-65 0 0,-1-2-77 0 0,0 0 0 0 0,0 0 1 0 0,-1 0-1 0 0,0 0 1 0 0,0 0-1 0 0,-1 0 1 0 0,0 1-1 0 0,0-1 0 0 0,-1 1 1 0 0,1 0-1 0 0,-2 1 1 0 0,1-1-1 0 0,-1 1 142 0 0,-27-12-4246 0 0,-10 17-3993 0 0,15 7 2366 0 0</inkml:trace>
  <inkml:trace contextRef="#ctx0" brushRef="#br0" timeOffset="92128.252">8197 6533 12427 0 0,'6'0'3200'0'0,"3"0"-3504"0"0,3-1-160 0 0,3-2 240 0 0,3-2 288 0 0,5 1 192 0 0,3-2 48 0 0,4 1-32 0 0,2-2-88 0 0,3-1-112 0 0,4 0-56 0 0,2 1-296 0 0,-2-2-888 0 0,1 0-1304 0 0,-6-2-921 0 0,1-1 672 0 0,-6-2-1488 0 0</inkml:trace>
  <inkml:trace contextRef="#ctx0" brushRef="#br0" timeOffset="92526.061">8571 6453 13715 0 0,'3'34'3205'0'0,"1"7"-3307"0"0,-23 120 1699 0 0,-3-55-8498 0 0,16-79 2945 0 0,-1-4-1225 0 0</inkml:trace>
  <inkml:trace contextRef="#ctx0" brushRef="#br0" timeOffset="92780.854">8624 6664 16307 0 0,'6'-2'153'0'0,"1"-1"-1114"0"0,5 0-39 0 0,4-2-56 0 0,0-2-208 0 0,2-1-129 0 0,4-2-71 0 0,-1-2-120 0 0,-2-1-145 0 0,3 0 409 0 0,-4-2 368 0 0,3-2-1713 0 0</inkml:trace>
  <inkml:trace contextRef="#ctx0" brushRef="#br0" timeOffset="92934.371">8948 6161 16724 0 0,'10'8'3142'0'0,"-4"24"-3326"0"0,-5-24 446 0 0,17 95 123 0 0,10 95-4470 0 0,-37-67-6675 0 0,-1-90 6764 0 0</inkml:trace>
  <inkml:trace contextRef="#ctx0" brushRef="#br0" timeOffset="93264.92">8636 6921 13691 0 0,'-4'13'4006'0'0,"8"14"-3808"0"0,0-8 950 0 0,-3-8-752 0 0,-2-7-309 0 0,0 0-1 0 0,1 1 0 0 0,-1-1 1 0 0,1 1-1 0 0,0-1 0 0 0,1 0 1 0 0,-1 1-1 0 0,1-1 0 0 0,0 1 1 0 0,0-1-1 0 0,0 0 0 0 0,1 0 1 0 0,-1 0-1 0 0,1 0 0 0 0,0 0 1 0 0,0 0-1 0 0,0 0 0 0 0,1 0 1 0 0,-1-1-1 0 0,1 1 0 0 0,0-1 1 0 0,0 0-1 0 0,0 0 0 0 0,1 0 0 0 0,-1 0 1 0 0,1 0-1 0 0,-1-1 0 0 0,1 0 1 0 0,0 0-1 0 0,0 0 0 0 0,2 1-86 0 0,21-1 102 0 0,-1-2 0 0 0,1 0 0 0 0,-1-2-1 0 0,1-1 1 0 0,-1 0 0 0 0,0-3 0 0 0,12-3-102 0 0,56-9-1762 0 0,-82 16 1414 0 0,149-36-14066 0 0,-128 22 9934 0 0</inkml:trace>
  <inkml:trace contextRef="#ctx0" brushRef="#br0" timeOffset="93538.049">9485 6334 19092 0 0,'14'-8'1312'0'0,"2"2"-1824"0"0,7-3 128 0 0,1 0 224 0 0,-1 1 88 0 0,1 1 32 0 0,1 1 32 0 0,-1-2-56 0 0,2 2-232 0 0,-2 0-520 0 0,0 1-921 0 0,-1 1-1231 0 0,-2-1-1065 0 0,-3-1 944 0 0,0 11-1416 0 0</inkml:trace>
  <inkml:trace contextRef="#ctx0" brushRef="#br0" timeOffset="93795.004">9584 6340 14987 0 0,'-4'12'170'0'0,"2"1"0"0"0,-1 0-1 0 0,2 1 1 0 0,0-1 0 0 0,0 0 0 0 0,1 0-1 0 0,1 1 1 0 0,0-1 0 0 0,1 0 0 0 0,1 0-1 0 0,2 7-169 0 0,-1-16 147 0 0,0-1-1 0 0,0 0 0 0 0,1 0 1 0 0,0-1-1 0 0,-1 1 1 0 0,1-1-1 0 0,0 0 0 0 0,0 0 1 0 0,1 0-1 0 0,-1-1 0 0 0,0 0 1 0 0,0 0-1 0 0,1 0 1 0 0,-1-1-1 0 0,0 0 0 0 0,1 0 1 0 0,-1 0-1 0 0,0-1 1 0 0,1 0-1 0 0,-1 1 0 0 0,0-2 1 0 0,0 1-1 0 0,1-1 0 0 0,-1 0 1 0 0,0 0-1 0 0,3-2-146 0 0,1 2 44 0 0,90-20-890 0 0,-66 17-2187 0 0,-1 0-3284 0 0,-27-5 490 0 0,-4 9 2418 0 0</inkml:trace>
  <inkml:trace contextRef="#ctx0" brushRef="#br0" timeOffset="94050.898">9364 6815 17948 0 0,'172'-48'-710'0'0,"-10"-3"1346"0"0,-52 27-6185 0 0,-76 7-1296 0 0,-20 12 2829 0 0</inkml:trace>
  <inkml:trace contextRef="#ctx0" brushRef="#br0" timeOffset="94583.143">9575 6954 9298 0 0,'17'-6'19'0'0,"1"0"0"0"0,1 1-1 0 0,-1 1 1 0 0,1 1 0 0 0,0 1 0 0 0,0 0-1 0 0,0 1 1 0 0,0 2 0 0 0,0-1 0 0 0,-1 2 0 0 0,1 1-1 0 0,10 2-18 0 0,-26-3 115 0 0,-1-1-1 0 0,0 1 1 0 0,0-1-1 0 0,1 1 1 0 0,-1 0-1 0 0,0 0 1 0 0,0 0-1 0 0,-1 0 1 0 0,1 0-1 0 0,0 0 1 0 0,-1 1-1 0 0,1-1 1 0 0,-1 0-1 0 0,0 1 1 0 0,0-1-1 0 0,1 1 1 0 0,-2 0-1 0 0,1-1 1 0 0,0 1-1 0 0,-1 0 1 0 0,1-1-1 0 0,-1 1 1 0 0,0 0-1 0 0,0 0 1 0 0,0-1-1 0 0,0 1 1 0 0,0 0-1 0 0,-1 0 1 0 0,1-1-1 0 0,-1 1 1 0 0,0 0-1 0 0,1-1 1 0 0,-1 1-1 0 0,-1 0 1 0 0,1-1-1 0 0,0 0 1 0 0,-1 1-1 0 0,1-1 1 0 0,-1 0-1 0 0,1 1 1 0 0,-1-1-1 0 0,0 0 1 0 0,0 0-1 0 0,0-1 1 0 0,0 1-1 0 0,-1 0 1 0 0,1-1-1 0 0,0 1 1 0 0,-1-1-1 0 0,1 0 1 0 0,-1 0-1 0 0,1 0 1 0 0,-1 0-1 0 0,0 0 1 0 0,1 0-1 0 0,-1-1 1 0 0,0 1-1 0 0,0-1 1 0 0,1 0-1 0 0,-1 0 1 0 0,0 0-1 0 0,0 0 1 0 0,-1-1-115 0 0,-81-3 224 0 0,-25 6 4429 0 0,105 3-4619 0 0,1 0-1 0 0,-1 0 1 0 0,1 1 0 0 0,0-1 0 0 0,1 1-1 0 0,0 0 1 0 0,-1 0 0 0 0,2 1 0 0 0,-1-1-1 0 0,1 1 1 0 0,0-1 0 0 0,0 1 0 0 0,1 0-1 0 0,0-1 1 0 0,0 1 0 0 0,1 0 0 0 0,0 0-1 0 0,0 0 1 0 0,0 0 0 0 0,1-1 0 0 0,0 1-1 0 0,0 0 1 0 0,1 0-34 0 0,-2 0 51 0 0,1-1-1 0 0,0 1 1 0 0,0-1-1 0 0,0 1 1 0 0,1-1-1 0 0,0 0 1 0 0,0 1 0 0 0,0-1-1 0 0,1 0 1 0 0,0-1-1 0 0,0 1 1 0 0,1 0-1 0 0,0-1 1 0 0,-1 0-1 0 0,2 0 1 0 0,-1 0 0 0 0,1 0-1 0 0,-1-1 1 0 0,1 1-1 0 0,1-1 1 0 0,-1 0-1 0 0,1-1 1 0 0,-1 0 0 0 0,1 0-1 0 0,0 0 1 0 0,0 0-1 0 0,0-1 1 0 0,0 0-1 0 0,1 0 1 0 0,-1-1-1 0 0,0 1 1 0 0,1-2 0 0 0,0 1-1 0 0,5-1-50 0 0,11 0-40 0 0,-1-1 0 0 0,1-1-1 0 0,-1-1 1 0 0,0-1 0 0 0,0-1-1 0 0,0-1 1 0 0,3-2 40 0 0,47-20-8458 0 0,-60 21 3229 0 0,-1 1-1510 0 0</inkml:trace>
  <inkml:trace contextRef="#ctx0" brushRef="#br0" timeOffset="96459.061">11631 6411 15955 0 0,'1'3'304'0'0,"-1"1"-1136"0"0,2 5-16 0 0,1 3 224 0 0,1 5 224 0 0,2 4 248 0 0,0 4 88 0 0,0-1 24 0 0,-1 2 16 0 0,-1-1-176 0 0,1 1-608 0 0,-4-2-1009 0 0,1-1-735 0 0,-2-2 335 0 0,-8-7 649 0 0,5 1-1385 0 0</inkml:trace>
  <inkml:trace contextRef="#ctx0" brushRef="#br0" timeOffset="96740.352">11656 6377 11795 0 0,'163'-51'4254'0'0,"-156"50"-4201"0"0,-1 0 1 0 0,1-1 0 0 0,0 2-1 0 0,-1-1 1 0 0,1 1 0 0 0,0 0-1 0 0,-1 1 1 0 0,1-1 0 0 0,-1 1-1 0 0,1 1 1 0 0,-1-1 0 0 0,1 1-1 0 0,-1 0 1 0 0,0 1 0 0 0,0-1-1 0 0,0 1 1 0 0,0 0 0 0 0,0 1-1 0 0,0-1 1 0 0,-1 1-1 0 0,0 1 1 0 0,0-1 0 0 0,0 1-1 0 0,0-1 1 0 0,-1 1 0 0 0,0 1-1 0 0,0-1 1 0 0,0 0 0 0 0,-1 1-1 0 0,1 0 1 0 0,-1 0 0 0 0,-1 0-1 0 0,1 0 1 0 0,-1 1 0 0 0,0-1-1 0 0,-1 0 1 0 0,1 1 0 0 0,-1-1-1 0 0,0 5-53 0 0,-16 66-3257 0 0,-21-7-5578 0 0,19-48 4650 0 0</inkml:trace>
  <inkml:trace contextRef="#ctx0" brushRef="#br0" timeOffset="97001.959">11617 6715 11194 0 0,'11'-1'1257'0'0,"-1"-1"-1705"0"0,7-1 7 0 0,1 0 201 0 0,2-2 216 0 0,1 1 144 0 0,5 1 72 0 0,1-3 9 0 0,0 1-65 0 0,0 1-104 0 0,-1 1-497 0 0,-2 0-1007 0 0,-1 1-944 0 0,-3-1 295 0 0,-2 2-1848 0 0</inkml:trace>
  <inkml:trace contextRef="#ctx0" brushRef="#br0" timeOffset="97182.858">11773 6661 12531 0 0,'6'3'224'0'0,"3"4"-792"0"0,2 5 176 0 0,1 3 207 0 0,-6 4 97 0 0,0 0 56 0 0,-2 1 8 0 0,1-2-120 0 0,-5 2-384 0 0,1 1-752 0 0,-4 2-776 0 0,-3 4 159 0 0,3 2-1664 0 0</inkml:trace>
  <inkml:trace contextRef="#ctx0" brushRef="#br0" timeOffset="97443.905">11505 7086 16508 0 0,'-2'0'1872'0'0,"4"1"-2304"0"0,1 1-120 0 0,4-2 88 0 0,9-2 136 0 0,3 1 224 0 0,6-1 144 0 0,2 1 136 0 0,6-4 64 0 0,3 2-24 0 0,2-1-72 0 0,5-1-88 0 0,-1 2-160 0 0,0 3-768 0 0,1 0-1353 0 0,-1 2-1728 0 0,-1-2 592 0 0,0 1-1584 0 0</inkml:trace>
  <inkml:trace contextRef="#ctx0" brushRef="#br0" timeOffset="97687.833">12445 6567 11747 0 0,'17'-5'3824'0'0,"1"2"-4104"0"0,6-1-432 0 0,0-3 160 0 0,-4 4 112 0 0,0 0 0 0 0,2 0-136 0 0,3 2-224 0 0,-1 1-257 0 0,0 0-415 0 0,0 0-440 0 0,-1 1 191 0 0,0 2 441 0 0,-10-7 456 0 0,9 5-1585 0 0</inkml:trace>
  <inkml:trace contextRef="#ctx0" brushRef="#br0" timeOffset="97953.037">12568 6527 10138 0 0,'-17'39'3023'0'0,"14"64"-2064"0"0,5-99-761 0 0,-1 0 0 0 0,1 0-1 0 0,0-1 1 0 0,0 1 0 0 0,0-1-1 0 0,0 1 1 0 0,0-1-1 0 0,1 0 1 0 0,0 0 0 0 0,0 0-1 0 0,-1 0 1 0 0,2 0 0 0 0,-1-1-1 0 0,0 1 1 0 0,0-1 0 0 0,1 0-1 0 0,0 0 1 0 0,-1 0-1 0 0,1-1 1 0 0,0 1 0 0 0,0-1-1 0 0,0 0 1 0 0,-1 0 0 0 0,1 0-1 0 0,1 0 1 0 0,-1-1 0 0 0,0 0-1 0 0,4 0-197 0 0,48 2-43 0 0,-18-1-3004 0 0,-4 3-3504 0 0,-28-2 3102 0 0,-2 2-562 0 0</inkml:trace>
  <inkml:trace contextRef="#ctx0" brushRef="#br0" timeOffset="98200.115">12341 6933 18412 0 0,'-3'3'520'0'0,"3"2"-1064"0"0,4-1-168 0 0,5 1 40 0 0,11-7 64 0 0,4 1 247 0 0,5-1 113 0 0,3-1 64 0 0,4 0 16 0 0,2-1-656 0 0,3 1-1168 0 0,-3-2-1385 0 0,-1 0 472 0 0,-2 1-1664 0 0</inkml:trace>
  <inkml:trace contextRef="#ctx0" brushRef="#br0" timeOffset="98389.224">12621 6848 12739 0 0,'0'27'3151'0'0,"13"18"-4272"0"0,-4-18 1503 0 0,16 196 877 0 0,-13-69-4150 0 0,-4-93-5208 0 0,-6-47 4279 0 0</inkml:trace>
  <inkml:trace contextRef="#ctx0" brushRef="#br0" timeOffset="98630.195">13202 6605 18892 0 0,'43'57'-3669'0'0,"28"21"5015"0"0,-65-74-1169 0 0,0 0 0 0 0,1 0-1 0 0,0-1 1 0 0,-1 0 0 0 0,1 0 0 0 0,1-1 0 0 0,-1 0 0 0 0,0 0 0 0 0,0 0 0 0 0,1-1-1 0 0,-1 0 1 0 0,1-1 0 0 0,-1 0 0 0 0,1 0 0 0 0,-1 0 0 0 0,5-2-177 0 0,-10-1 139 0 0,1 0 0 0 0,-1 0 0 0 0,0-1 1 0 0,0 1-1 0 0,0-1 0 0 0,0 1 0 0 0,-1-1 1 0 0,0 0-1 0 0,1 0 0 0 0,-1 0 0 0 0,0 0 0 0 0,-1 0 1 0 0,1 0-1 0 0,-1 0 0 0 0,0 0 0 0 0,0 0 1 0 0,0 0-1 0 0,0 0 0 0 0,-1 0 0 0 0,0 0 0 0 0,0 0 1 0 0,0 0-1 0 0,0 1 0 0 0,0-1 0 0 0,-1 0 1 0 0,0 0-1 0 0,1 1 0 0 0,-2-2-139 0 0,1-1-212 0 0,0 1 0 0 0,0-1 1 0 0,-1 1-1 0 0,0 0 0 0 0,0-1 0 0 0,0 1 1 0 0,0 1-1 0 0,-1-1 0 0 0,0 0 0 0 0,0 1 0 0 0,0 0 1 0 0,0 0-1 0 0,-1 0 0 0 0,1 0 0 0 0,-1 1 0 0 0,-1-1 212 0 0,1 2-752 0 0,-1-1 0 0 0,0 1 0 0 0,1 0-1 0 0,-1 1 1 0 0,0-1 0 0 0,0 1 0 0 0,0 0-1 0 0,0 1 1 0 0,0 0 0 0 0,0 0 0 0 0,0 0-1 0 0,0 0 1 0 0,0 1 0 0 0,0 0 0 0 0,-6 2 752 0 0,-21 7-3304 0 0,0 6-585 0 0</inkml:trace>
  <inkml:trace contextRef="#ctx0" brushRef="#br0" timeOffset="98800.551">13063 6853 4249 0 0,'-2'9'792'0'0,"4"0"128"0"0,2 3-8 0 0,4-1 73 0 0,7-2 15 0 0,3 1-120 0 0,3-2-144 0 0,5 0-184 0 0,3-2-280 0 0,4-3-152 0 0,7-2-144 0 0,4-2-408 0 0,2-4-672 0 0,0-3-856 0 0,-2-2-9 0 0,-3-5 433 0 0,-5-3-1633 0 0</inkml:trace>
  <inkml:trace contextRef="#ctx0" brushRef="#br0" timeOffset="99092.005">13679 6399 15259 0 0,'27'20'3752'0'0,"19"39"-3355"0"0,-25-10-12 0 0,-2 1-1 0 0,-3 1 1 0 0,-1 0 0 0 0,-3 1-1 0 0,-2 1 1 0 0,-3 0 0 0 0,1 35-385 0 0,17 98-1102 0 0,-5-94-2164 0 0,4-3-5665 0 0,-14-56 2946 0 0</inkml:trace>
  <inkml:trace contextRef="#ctx0" brushRef="#br0" timeOffset="99935.1">15376 6721 13643 0 0,'9'-6'5853'0'0,"18"-5"-7403"0"0,-20 8 1959 0 0,36-13-711 0 0,-1 2 1 0 0,2 1 0 0 0,-1 2 0 0 0,2 2 0 0 0,7 2 301 0 0,-32 77 1175 0 0,-9 220-672 0 0,-21-166-5556 0 0,-6-45-3516 0 0,10-55 5072 0 0</inkml:trace>
  <inkml:trace contextRef="#ctx0" brushRef="#br0" timeOffset="100105.134">15811 6783 11578 0 0,'3'0'1945'0'0,"3"2"-2473"0"0,4-2-40 0 0,4 0 200 0 0,7-2 176 0 0,4 2 80 0 0,0-1 55 0 0,1 1 9 0 0,1-2-336 0 0,-3 2-600 0 0,-1-1-952 0 0,-6 1-217 0 0,-5 0 497 0 0,-1 1-1633 0 0</inkml:trace>
  <inkml:trace contextRef="#ctx0" brushRef="#br0" timeOffset="100299.911">15784 7057 7362 0 0,'13'0'-112'0'0,"2"-1"-673"0"0,7-2 361 0 0,3-2 296 0 0,1-1 80 0 0,1-5-80 0 0,0 1-256 0 0,2-5-232 0 0,-1-3-24 0 0,-4-2 88 0 0,-3-3-1889 0 0</inkml:trace>
  <inkml:trace contextRef="#ctx0" brushRef="#br0" timeOffset="100546.561">16185 6580 14531 0 0,'3'5'1664'0'0,"3"1"-1776"0"0,0 3-24 0 0,0 3 80 0 0,0 8 8 0 0,-1 6 40 0 0,2 4 16 0 0,1 2-40 0 0,-1-1-24 0 0,1 1-288 0 0,-4 0-536 0 0,-1 1-840 0 0,-1 4-1041 0 0,-8 0-135 0 0,-3 6 743 0 0,-5-1-1480 0 0</inkml:trace>
  <inkml:trace contextRef="#ctx0" brushRef="#br0" timeOffset="100871.517">15835 7231 9098 0 0,'12'-5'-84'0'0,"0"0"0"0"0,1 1 0 0 0,-1 0 0 0 0,1 1 0 0 0,0 1 0 0 0,0 0 0 0 0,0 0 1 0 0,0 1-1 0 0,0 1 0 0 0,0 0 0 0 0,0 1 0 0 0,0 0 0 0 0,0 1 0 0 0,0 1 0 0 0,5 2 84 0 0,-6-3-79 0 0,0 1-1 0 0,0 0 1 0 0,-1 1-1 0 0,1 0 1 0 0,-1 1-1 0 0,0 0 1 0 0,-1 0-1 0 0,1 2 1 0 0,-1-1 0 0 0,0 1-1 0 0,-1 1 1 0 0,1 0-1 0 0,-2 0 1 0 0,2 1 79 0 0,-10-7 148 0 0,0-1 0 0 0,0 0 0 0 0,0 0-1 0 0,1 0 1 0 0,-2 0 0 0 0,1 0 0 0 0,0 0 0 0 0,0 0 0 0 0,0 0 0 0 0,0 0 0 0 0,-1 0 0 0 0,1 0 0 0 0,0 0 0 0 0,-1 0 0 0 0,1 0 0 0 0,-1 0 0 0 0,1 0-1 0 0,-1 0 1 0 0,0 0 0 0 0,1 0 0 0 0,-1-1 0 0 0,0 1 0 0 0,0 0 0 0 0,1 0 0 0 0,-1-1 0 0 0,0 1 0 0 0,0-1 0 0 0,0 1 0 0 0,0 0 0 0 0,0-1 0 0 0,0 0 0 0 0,0 1-1 0 0,0-1 1 0 0,0 0 0 0 0,0 1 0 0 0,0-1 0 0 0,0 0 0 0 0,0 0 0 0 0,0 0 0 0 0,0 0 0 0 0,0 0 0 0 0,-1 0-148 0 0,-31 9 1183 0 0,31-8-1388 0 0,-132 18 588 0 0,-36 9 4351 0 0,167-28-4756 0 0,0 0 0 0 0,0 1 0 0 0,-1 0 0 0 0,1 0 0 0 0,0 0 0 0 0,0 0 0 0 0,0 0 0 0 0,0 0 0 0 0,0 1 0 0 0,0-1 0 0 0,0 1 0 0 0,1 0 0 0 0,-1 0 0 0 0,0 0 0 0 0,1 0 1 0 0,0 1-1 0 0,-1-1 0 0 0,1 1 0 0 0,0-1 0 0 0,0 1 0 0 0,1 0 0 0 0,-1 0 0 0 0,0 0 0 0 0,1 0 0 0 0,0 0 0 0 0,0 0 0 0 0,0 0 0 0 0,0 0 0 0 0,0 0 0 0 0,1 0 0 0 0,-1 1 0 0 0,1-1 0 0 0,0 0 0 0 0,0 1 0 0 0,0-1 1 0 0,0 0-1 0 0,1 0 0 0 0,-1 1 0 0 0,1-1 0 0 0,0 0 0 0 0,0 0 0 0 0,0 0 0 0 0,0 0 0 0 0,0 0 0 0 0,1 0 0 0 0,0 0 0 0 0,-1 0 0 0 0,1 0 0 0 0,0-1 0 0 0,2 3 22 0 0,2 1-268 0 0,0 0 1 0 0,-1-1-1 0 0,2 1 0 0 0,-1-2 0 0 0,1 1 1 0 0,0 0-1 0 0,0-1 0 0 0,0-1 0 0 0,0 1 1 0 0,1-1-1 0 0,-1 0 0 0 0,7 1 268 0 0,97-3-9241 0 0,-80-12 5446 0 0</inkml:trace>
  <inkml:trace contextRef="#ctx0" brushRef="#br0" timeOffset="101125.961">16710 6567 15403 0 0,'8'-3'2473'0'0,"-1"3"-2553"0"0,-1 0-40 0 0,0 1 0 0 0,-9 4 16 0 0,-1 2 48 0 0,-2 2 32 0 0,-2 5 80 0 0,-2 3 8 0 0,-4 5-64 0 0,-3 7-568 0 0,-2 6-1129 0 0,-4 1-1783 0 0,-4 2-257 0 0,1 0-1880 0 0</inkml:trace>
  <inkml:trace contextRef="#ctx0" brushRef="#br0" timeOffset="101348.8">16666 6833 4225 0 0,'5'3'760'0'0,"2"-1"-40"0"0,5-1-312 0 0,2 1-184 0 0,4-5-120 0 0,5 0-152 0 0,0-2-664 0 0,2 1-168 0 0,3-2 8 0 0,-4-2-1961 0 0</inkml:trace>
  <inkml:trace contextRef="#ctx0" brushRef="#br0" timeOffset="101652.118">16749 6960 14347 0 0,'0'3'1528'0'0,"2"3"-2400"0"0,0 0-88 0 0,1 4 184 0 0,-2 0-48 0 0,1 4-73 0 0,-1 2 9 0 0,-1 1-16 0 0,-1 1-88 0 0,-4-1-248 0 0,-1 3-297 0 0,-5 1 177 0 0,-2 3-1913 0 0</inkml:trace>
  <inkml:trace contextRef="#ctx0" brushRef="#br0" timeOffset="101653.118">16475 7228 11130 0 0,'10'0'3177'0'0,"2"-1"-3953"0"0,7-4-56 0 0,4-2 448 0 0,6-1 304 0 0,6-3 136 0 0,2 1 32 0 0,1 1-16 0 0,-1 0-40 0 0,-4 1-88 0 0,-1 4-488 0 0,-2-1-1169 0 0,-4 1-895 0 0,-43-37-641 0 0,34 38-152 0 0</inkml:trace>
  <inkml:trace contextRef="#ctx0" brushRef="#br0" timeOffset="101992.134">16504 7383 14507 0 0,'83'1'-3191'0'0,"108"30"4227"0"0,-184-25-808 0 0,1 0 1 0 0,-1 0-1 0 0,-1 1 1 0 0,1 1-1 0 0,-1-1 1 0 0,-1 1-1 0 0,1 0 1 0 0,-1 0-1 0 0,-1 0 1 0 0,1 1-1 0 0,-1 0 1 0 0,-1 0-1 0 0,0 0 1 0 0,0 0-1 0 0,-1 0 1 0 0,0 1-1 0 0,0-1 1 0 0,-1 1-1 0 0,0-1 0 0 0,-1 1 1 0 0,0 0-1 0 0,-1-1 1 0 0,-1 10-229 0 0,3 5 113 0 0,8 95-1587 0 0,-5-113-1630 0 0,1-1-3813 0 0,-3-5 2396 0 0</inkml:trace>
  <inkml:trace contextRef="#ctx0" brushRef="#br0" timeOffset="159270.444">4562 8723 11490 0 0,'0'-6'4257'0'0,"0"1"-3544"0"0,3 0-569 0 0,7 1-112 0 0,5-1-88 0 0,10-2 16 0 0,5-4 64 0 0,6-1 24 0 0,2 0 24 0 0,3-2-8 0 0,3 2-16 0 0,0 0-64 0 0,0 3-232 0 0,-3 2-713 0 0,-4 3-1279 0 0,-5 4-1249 0 0,-8 2 352 0 0,-5 4-1680 0 0</inkml:trace>
  <inkml:trace contextRef="#ctx0" brushRef="#br0" timeOffset="159621.239">4690 8656 11250 0 0,'-20'58'890'0'0,"16"-25"-588"0"0,0-15-60 0 0,1-1 1 0 0,0 1 0 0 0,2 0-1 0 0,0 0 1 0 0,1 0-1 0 0,1 0 1 0 0,0-1-1 0 0,2 1 1 0 0,0 0-1 0 0,1-1 1 0 0,1 2-243 0 0,-3-15 96 0 0,0 0 0 0 0,0-1 0 0 0,1 1 1 0 0,-1-1-1 0 0,1 0 0 0 0,0 0 0 0 0,0 0 0 0 0,0 0 1 0 0,1 0-1 0 0,-1-1 0 0 0,0 0 0 0 0,1 1 0 0 0,0-1 1 0 0,0 0-1 0 0,-1-1 0 0 0,1 1 0 0 0,0-1 0 0 0,0 0 1 0 0,0 0-1 0 0,1 0 0 0 0,-1 0 0 0 0,0-1 0 0 0,0 1 1 0 0,0-1-1 0 0,1 0 0 0 0,-1-1 0 0 0,0 1 0 0 0,0-1 1 0 0,1 0-97 0 0,127-34 715 0 0,-116 30-766 0 0,73-21-2911 0 0,-28 17-5724 0 0,-46 9 3938 0 0</inkml:trace>
  <inkml:trace contextRef="#ctx0" brushRef="#br0" timeOffset="159890.216">4978 8913 15139 0 0,'-9'3'920'0'0,"3"3"-1048"0"0,0 4-80 0 0,4 0 32 0 0,5 2 0 0 0,2 3 64 0 0,1 2 40 0 0,0 1 0 0 0,1 0-160 0 0,0 2-376 0 0,-3 0-584 0 0,-2 4-721 0 0,-4 2-767 0 0,-2 4 303 0 0,-22-12 665 0 0,14 19-1497 0 0</inkml:trace>
  <inkml:trace contextRef="#ctx0" brushRef="#br0" timeOffset="160055.132">4537 9315 12035 0 0,'88'-23'2584'0'0,"-27"5"-2538"0"0,1 3 1 0 0,0 3-1 0 0,1 3 0 0 0,42 0-46 0 0,-32 8-2814 0 0,0 3-3292 0 0,-46-1 2046 0 0</inkml:trace>
  <inkml:trace contextRef="#ctx0" brushRef="#br0" timeOffset="160367.857">4787 9434 14475 0 0,'-3'6'-17'0'0,"1"-1"1"0"0,-1 1-1 0 0,1 0 0 0 0,0 0 1 0 0,1 0-1 0 0,-1 0 0 0 0,1 0 0 0 0,0 0 1 0 0,1 0-1 0 0,-1 0 0 0 0,1 1 0 0 0,1-1 1 0 0,-1 0-1 0 0,1 0 0 0 0,0 0 1 0 0,0 0-1 0 0,1 0 0 0 0,0 0 0 0 0,0 0 1 0 0,0 0-1 0 0,1 0 0 0 0,-1-1 1 0 0,1 0-1 0 0,1 1 0 0 0,-1-1 0 0 0,1 0 1 0 0,0 0-1 0 0,0-1 0 0 0,1 1 1 0 0,-1-1-1 0 0,1 0 0 0 0,0 0 0 0 0,0-1 1 0 0,0 1-1 0 0,0-1 0 0 0,1 0 1 0 0,0-1-1 0 0,-1 1 0 0 0,1-1 0 0 0,0 0 1 0 0,0-1-1 0 0,0 1 0 0 0,1-1 17 0 0,11 4 133 0 0,1-2-1 0 0,0 0 1 0 0,0-1-1 0 0,0 0 1 0 0,0-2-1 0 0,0 0 1 0 0,0-1 0 0 0,0-1-1 0 0,0-1 1 0 0,0-1-1 0 0,0 0 1 0 0,-1-2-1 0 0,0 0 1 0 0,0 0-1 0 0,-1-2 1 0 0,1-1-1 0 0,-2 0 1 0 0,1-1-1 0 0,-1 0 1 0 0,-1-1 0 0 0,3-4-133 0 0,-16 14 89 0 0,0-1 0 0 0,0 1 0 0 0,0-1 0 0 0,-1 0 0 0 0,1 0 0 0 0,-1 0 0 0 0,1 0 1 0 0,-1 0-1 0 0,0 0 0 0 0,1 0 0 0 0,-1 0 0 0 0,0-1 0 0 0,-1 1 0 0 0,1 0 0 0 0,0-1 1 0 0,-1 1-1 0 0,1-1 0 0 0,-1 1 0 0 0,0-1 0 0 0,1 1 0 0 0,-1 0 0 0 0,-1-1 0 0 0,1 1 1 0 0,0-1-1 0 0,0 1 0 0 0,-1-1 0 0 0,0 1 0 0 0,1-1 0 0 0,-1 1 0 0 0,0 0 1 0 0,0 0-1 0 0,0-1 0 0 0,0 1 0 0 0,-1 0 0 0 0,1 0 0 0 0,-1 0 0 0 0,1 0 0 0 0,-1 0 1 0 0,0 1-1 0 0,1-1 0 0 0,-1 0 0 0 0,0 1 0 0 0,0-1 0 0 0,0 1 0 0 0,-1 0-89 0 0,-105-49 988 0 0,-48 41-1905 0 0,105 10-2154 0 0,53-8-7227 0 0,2 4 9215 0 0,10-11-3478 0 0</inkml:trace>
  <inkml:trace contextRef="#ctx0" brushRef="#br0" timeOffset="160620.166">5597 8688 12115 0 0,'2'6'4152'0'0,"2"4"-4031"0"0,-1 7-25 0 0,0 9 248 0 0,0 7 144 0 0,-1 7 16 0 0,1 3-64 0 0,-2 3-176 0 0,1-1-168 0 0,-1 1-280 0 0,4-2-672 0 0,3-4-1065 0 0,2-5-1591 0 0,2-6-289 0 0,2-8-1976 0 0</inkml:trace>
  <inkml:trace contextRef="#ctx0" brushRef="#br0" timeOffset="160902.18">5918 8576 13771 0 0,'2'6'2088'0'0,"1"4"-2216"0"0,3 9 72 0 0,0 3 160 0 0,-2 7 40 0 0,2 1-24 0 0,-1 4-8 0 0,-2-1 0 0 0,0 0-72 0 0,-1 4-120 0 0,-4 0-456 0 0,0 1-1128 0 0,-2 2-1729 0 0,-5-1 105 0 0,-6 0-1946 0 0</inkml:trace>
  <inkml:trace contextRef="#ctx0" brushRef="#br0" timeOffset="160903.18">5662 8906 10506 0 0,'3'-2'3169'0'0,"2"1"-3393"0"0,7-4-80 0 0,3-2 264 0 0,8-1 88 0 0,4 1-8 0 0,-1 0-48 0 0,1 4-128 0 0,0 2-912 0 0,-6 2-1393 0 0,-4 2-208 0 0,-8 4-2224 0 0</inkml:trace>
  <inkml:trace contextRef="#ctx0" brushRef="#br0" timeOffset="161151.277">5621 9187 17980 0 0,'9'-3'-400'0'0,"5"-1"-304"0"0,9-5 328 0 0,4-3 199 0 0,5-2 89 0 0,3-3-64 0 0,4 1-408 0 0,-1-2-880 0 0,-2 1-1097 0 0,-1 0-759 0 0,-11-4 671 0 0,7 0-1472 0 0</inkml:trace>
  <inkml:trace contextRef="#ctx0" brushRef="#br0" timeOffset="161405.038">6163 8449 19884 0 0,'4'3'44'0'0,"-1"1"0"0"0,1 0-1 0 0,-1 0 1 0 0,-1 1 0 0 0,1-1-1 0 0,0 0 1 0 0,-1 1 0 0 0,0 0-1 0 0,0-1 1 0 0,0 1 0 0 0,-1 0-1 0 0,0 0 1 0 0,0 0 0 0 0,0 0-1 0 0,0 0 1 0 0,-1 2-44 0 0,2 3 101 0 0,73 428-91 0 0,-67-341-4290 0 0,-23-35-4435 0 0,3-40 3385 0 0</inkml:trace>
  <inkml:trace contextRef="#ctx0" brushRef="#br0" timeOffset="161406.038">6309 8909 10706 0 0,'7'-3'184'0'0,"5"1"-296"0"0,7 1 192 0 0,3-1 16 0 0,4 1-112 0 0,1 1-832 0 0,2-2-1176 0 0,-12-2-9 0 0,10 5-2248 0 0</inkml:trace>
  <inkml:trace contextRef="#ctx0" brushRef="#br0" timeOffset="161753.248">6029 9259 17724 0 0,'6'25'772'0'0,"47"256"336"0"0,-53-278-1056 0 0,1 0-1 0 0,-1 0 0 0 0,1 0 1 0 0,0 0-1 0 0,0 0 1 0 0,0-1-1 0 0,0 1 0 0 0,1 0 1 0 0,-1-1-1 0 0,1 1 0 0 0,-1-1 1 0 0,1 0-1 0 0,0 1 1 0 0,0-1-1 0 0,0 0 0 0 0,0 0 1 0 0,0 0-1 0 0,1 0 1 0 0,-1-1-1 0 0,1 1 0 0 0,-1 0 1 0 0,1-1-1 0 0,-1 0 0 0 0,1 0 1 0 0,0 0-1 0 0,0 0 1 0 0,-1 0-1 0 0,1 0 0 0 0,0-1 1 0 0,0 1-1 0 0,0-1 1 0 0,0 0-1 0 0,0 0 0 0 0,1 0-51 0 0,107-16 1951 0 0,-97 13-1859 0 0,250-57 475 0 0,-256 61-2524 0 0,-8 1-2124 0 0,0-1-3426 0 0,-1 2 484 0 0</inkml:trace>
  <inkml:trace contextRef="#ctx0" brushRef="#br0" timeOffset="167716.673">7929 8623 8306 0 0,'74'-10'9636'0'0,"26"-5"-11076"0"0,-3 8-8719 0 0,-84 7 5912 0 0</inkml:trace>
  <inkml:trace contextRef="#ctx0" brushRef="#br0" timeOffset="168088.993">7888 8662 11146 0 0,'11'14'2333'0'0,"-14"33"-1944"0"0,1-28 187 0 0,1-15-491 0 0,0 1-1 0 0,0-1 0 0 0,1 0 0 0 0,0 0 0 0 0,-1 1 0 0 0,2-1 0 0 0,-1 0 0 0 0,0 0 0 0 0,1 1 0 0 0,0-1 0 0 0,0 0 0 0 0,0 0 1 0 0,0 0-1 0 0,1 0 0 0 0,-1 0 0 0 0,1 0 0 0 0,0 0 0 0 0,1-1 0 0 0,-1 1 0 0 0,0-1 0 0 0,1 1 0 0 0,0-1 0 0 0,0 0 1 0 0,0 0-1 0 0,0 0 0 0 0,0 0 0 0 0,1-1 0 0 0,-1 1 0 0 0,1-1 0 0 0,0 0 0 0 0,0 0 0 0 0,-1-1 0 0 0,1 1 0 0 0,0-1 1 0 0,1 1-1 0 0,-1-1 0 0 0,1 0-84 0 0,17-1 241 0 0,-1 0-1 0 0,1-1 1 0 0,0-1 0 0 0,0-1 0 0 0,-1-1-1 0 0,1-1 1 0 0,-1-1 0 0 0,5-2-241 0 0,43-10-2715 0 0,1 6-5290 0 0,-61 12 5114 0 0,-3 1-1116 0 0</inkml:trace>
  <inkml:trace contextRef="#ctx0" brushRef="#br0" timeOffset="168364.201">8169 8829 10970 0 0,'2'18'3119'0'0,"5"9"-3194"0"0,1 17-672 0 0,-13 44-316 0 0,-23-5-5665 0 0,16-62 3012 0 0</inkml:trace>
  <inkml:trace contextRef="#ctx0" brushRef="#br0" timeOffset="168532.088">7927 9165 7009 0 0,'3'-2'1697'0'0,"5"1"-1377"0"0,1-2-568 0 0,6-3 136 0 0,2 0 152 0 0,4-2 64 0 0,3-1 88 0 0,2 1 24 0 0,3 1-8 0 0,2-1-40 0 0,1 2-104 0 0,2 0-200 0 0,-1 2-392 0 0,0 1-456 0 0,-1-1-697 0 0,-2 1 209 0 0,1 0-1937 0 0</inkml:trace>
  <inkml:trace contextRef="#ctx0" brushRef="#br0" timeOffset="168802.602">8462 8535 12643 0 0,'35'16'6517'0'0,"-13"62"-6851"0"0,-19-61 1194 0 0,35 335 897 0 0,-20-120-8637 0 0,-17-225 5972 0 0,9 27-7092 0 0,-6-31 4049 0 0</inkml:trace>
  <inkml:trace contextRef="#ctx0" brushRef="#br0" timeOffset="169231.302">8907 8659 9850 0 0,'-27'41'3529'0'0,"22"81"-2280"0"0,6-116-1196 0 0,-1-1-1 0 0,1 1 0 0 0,1-1 0 0 0,-1 0 0 0 0,1 1 0 0 0,-1-1 0 0 0,2 0 0 0 0,-1 0 1 0 0,0 0-1 0 0,1 0 0 0 0,0-1 0 0 0,0 1 0 0 0,1-1 0 0 0,-1 1 0 0 0,1-1 0 0 0,0 0 0 0 0,0-1 1 0 0,0 1-1 0 0,0-1 0 0 0,1 1 0 0 0,-1-1 0 0 0,1-1 0 0 0,0 1 0 0 0,0-1 0 0 0,0 0 1 0 0,0 0-1 0 0,1 0 0 0 0,-1 0 0 0 0,0-1 0 0 0,1 0 0 0 0,-1-1 0 0 0,1 1 0 0 0,-1-1 0 0 0,1 0 1 0 0,-1 0-1 0 0,1 0 0 0 0,-1-1 0 0 0,1 0 0 0 0,-1 0 0 0 0,1-1 0 0 0,-1 1 0 0 0,0-1 1 0 0,0 0-1 0 0,0 0 0 0 0,0-1 0 0 0,0 0 0 0 0,0 0 0 0 0,-1 0 0 0 0,0 0 0 0 0,1-1-52 0 0,-1 1 51 0 0,0-1-1 0 0,-1 1 0 0 0,0-1 0 0 0,1 0 0 0 0,-1 0 1 0 0,-1 0-1 0 0,1 0 0 0 0,0-1 0 0 0,-1 1 0 0 0,0-1 1 0 0,0 1-1 0 0,-1-1 0 0 0,1 0 0 0 0,-1 0 0 0 0,0 1 1 0 0,0-1-1 0 0,-1 0 0 0 0,1 0 0 0 0,-1 0 0 0 0,0 0 1 0 0,0 0-1 0 0,-1 0 0 0 0,1 0 0 0 0,-1 0 0 0 0,-1 0 1 0 0,1 0-1 0 0,0 1 0 0 0,-1-1 0 0 0,0 0 0 0 0,0 1 1 0 0,-1-1-1 0 0,1 1 0 0 0,-1 0 0 0 0,0 0 0 0 0,0 0 1 0 0,0 0-1 0 0,-1 1 0 0 0,1-1 0 0 0,-1 1 0 0 0,0 0 1 0 0,0 0-1 0 0,0 0 0 0 0,0 0 0 0 0,0 1 1 0 0,-4-2-51 0 0,-92-34 1473 0 0,155 12-3249 0 0,23 2-1278 0 0,29-10-7426 0 0,-81 24 6583 0 0</inkml:trace>
  <inkml:trace contextRef="#ctx0" brushRef="#br0" timeOffset="169501.578">9317 8532 14595 0 0,'12'23'3411'0'0,"-9"23"-2953"0"0,-2-24 89 0 0,24 225 1979 0 0,-2-13-2812 0 0,-9-78-5998 0 0,-15-135-2446 0 0,1-18 4485 0 0</inkml:trace>
  <inkml:trace contextRef="#ctx0" brushRef="#br0" timeOffset="169818.987">9620 8664 11747 0 0,'-4'11'82'0'0,"2"0"1"0"0,-1 0 0 0 0,1 0 0 0 0,1 1 0 0 0,0-1 0 0 0,0 1 0 0 0,1 0-1 0 0,1-1 1 0 0,0 1 0 0 0,0-1 0 0 0,1 0 0 0 0,1 1 0 0 0,0-1 0 0 0,0 0 0 0 0,1 0-1 0 0,1-1 1 0 0,0 1 0 0 0,0-1 0 0 0,1 0 0 0 0,0 0 0 0 0,1-1 0 0 0,0 1-1 0 0,0-2 1 0 0,1 1 0 0 0,0-1 0 0 0,1 0 0 0 0,0-1 0 0 0,0 0 0 0 0,9 6-83 0 0,-11-12 108 0 0,-1 0 0 0 0,0 0 0 0 0,0 0 0 0 0,1-1 0 0 0,-1 0 1 0 0,0 0-1 0 0,1 0 0 0 0,-1-1 0 0 0,0 0 0 0 0,0 0 0 0 0,1-1 1 0 0,-1 0-1 0 0,0 0 0 0 0,-1 0 0 0 0,1-1 0 0 0,0 0 0 0 0,-1 0 0 0 0,1 0 1 0 0,-1-1-1 0 0,0 0 0 0 0,0 0 0 0 0,0 0 0 0 0,-1 0 0 0 0,0-1 0 0 0,1 0 1 0 0,-2 0-1 0 0,1 0 0 0 0,0 0 0 0 0,-1-1 0 0 0,1-1-108 0 0,0 1 280 0 0,0 0 0 0 0,0 0 0 0 0,0 0 0 0 0,-1-1 0 0 0,0 1 0 0 0,0-1 0 0 0,-1 0 0 0 0,0 0 0 0 0,0 1 0 0 0,0-1 0 0 0,-1-1 0 0 0,0 1 0 0 0,-1 0 0 0 0,0 0 0 0 0,0 0 0 0 0,0 0 0 0 0,-1 0 0 0 0,0-1 1 0 0,0 1-1 0 0,0 0 0 0 0,-1 1 0 0 0,-1-1 0 0 0,1 0 0 0 0,-1 0 0 0 0,0 1 0 0 0,-4-6-280 0 0,1 5 132 0 0,-2 0 0 0 0,1 1 0 0 0,-1 0 0 0 0,0 0 0 0 0,0 1 0 0 0,-1 0 0 0 0,1 0 0 0 0,-1 1 0 0 0,0 0 0 0 0,0 1 0 0 0,-1 0 0 0 0,0 0-132 0 0,-71-6-3021 0 0,72 12-1029 0 0,7 0-3832 0 0,6-2 481 0 0</inkml:trace>
  <inkml:trace contextRef="#ctx0" brushRef="#br0" timeOffset="170075.474">10023 8365 13195 0 0,'5'4'248'0'0,"0"0"1"0"0,0 1-1 0 0,0 0 1 0 0,0-1-1 0 0,-1 1 0 0 0,1 1 1 0 0,-1-1-1 0 0,-1 1 1 0 0,1-1-1 0 0,-1 1 1 0 0,0 0-1 0 0,0 0 1 0 0,-1 1-1 0 0,1-1 0 0 0,-2 0 1 0 0,1 1-1 0 0,-1 0 1 0 0,1 2-249 0 0,5 16 538 0 0,14 54-374 0 0,-3 0 1 0 0,-4 1-1 0 0,-3 0 0 0 0,-3 29-164 0 0,5 23-2933 0 0,-13-36-7575 0 0,-6-87 6735 0 0</inkml:trace>
  <inkml:trace contextRef="#ctx0" brushRef="#br0" timeOffset="170228.928">10215 8791 10770 0 0,'8'-3'3017'0'0,"1"-2"-3001"0"0,3-1-104 0 0,3-1 120 0 0,5 2-80 0 0,-1 0-208 0 0,4 1-416 0 0,-2 1-481 0 0,-3 1-463 0 0,-3 4-448 0 0,-2 1-9 0 0,-7 3 569 0 0,-3 2-1641 0 0</inkml:trace>
  <inkml:trace contextRef="#ctx0" brushRef="#br0" timeOffset="170509.952">10173 9038 19412 0 0,'9'-5'1713'0'0,"3"0"-1689"0"0,6-1 80 0 0,5-1 64 0 0,2 1-96 0 0,6 0-56 0 0,2 0-144 0 0,5 0-641 0 0,-2 1-1527 0 0,0-2-2169 0 0,-31-24-4097 0 0</inkml:trace>
  <inkml:trace contextRef="#ctx0" brushRef="#br0" timeOffset="170896.03">11862 8568 13747 0 0,'68'-33'6654'0'0,"7"29"-5139"0"0,-6 31-5329 0 0,-19 32-5515 0 0,-45-42 6387 0 0,-2 4-1065 0 0</inkml:trace>
  <inkml:trace contextRef="#ctx0" brushRef="#br0" timeOffset="171137.837">11838 8751 13379 0 0,'-3'3'2080'0'0,"3"2"-2584"0"0,1 0-200 0 0,4-2 192 0 0,9-3 312 0 0,7-2 288 0 0,6 1 240 0 0,5-3 24 0 0,3 1-120 0 0,3-1-160 0 0,-1 1-272 0 0,3 1-552 0 0,-2-1-616 0 0,-2 3-593 0 0,-4-1-615 0 0,-8-1 455 0 0,3 2-1832 0 0</inkml:trace>
  <inkml:trace contextRef="#ctx0" brushRef="#br0" timeOffset="171451.352">11976 8951 10650 0 0,'-3'2'219'0'0,"0"1"0"0"0,1-1 0 0 0,-1 1 0 0 0,1-1 0 0 0,0 1 1 0 0,-1 0-1 0 0,1 0 0 0 0,1 0 0 0 0,-1 0 0 0 0,0 0 0 0 0,1 0 0 0 0,-1 0 0 0 0,1 1 0 0 0,0-1 0 0 0,0 0 0 0 0,0 1 0 0 0,1-1 0 0 0,-1 1 0 0 0,1 2-219 0 0,1 1 49 0 0,0 0 1 0 0,1 1-1 0 0,-1-1 1 0 0,1-1-1 0 0,1 1 1 0 0,0 0-1 0 0,0 0 0 0 0,0-1 1 0 0,0 0-1 0 0,1 1 1 0 0,0-1-1 0 0,1-1 1 0 0,-1 1-1 0 0,1-1 0 0 0,0 1 1 0 0,0-1-1 0 0,1-1 1 0 0,0 1-1 0 0,-1-1 1 0 0,2 0-1 0 0,-1 0 0 0 0,3 1-49 0 0,3 0 130 0 0,0 0-1 0 0,0 0 0 0 0,1-1 1 0 0,-1-1-1 0 0,1 0 0 0 0,0-1 1 0 0,0 0-1 0 0,0-1 0 0 0,0 0 1 0 0,0-1-1 0 0,0-1 0 0 0,0 0 0 0 0,0 0 1 0 0,0-2-1 0 0,-1 1 0 0 0,1-2 1 0 0,-1 0-1 0 0,1 0 0 0 0,-1-1 1 0 0,0-1-1 0 0,-1 1 0 0 0,1-2 1 0 0,-1 0-1 0 0,-1 0 0 0 0,1-1 0 0 0,3-5-129 0 0,-12 12 104 0 0,-1-1 0 0 0,0 1-1 0 0,0-1 1 0 0,0 1-1 0 0,0-1 1 0 0,0 1-1 0 0,0-1 1 0 0,0 0 0 0 0,-1 1-1 0 0,1-1 1 0 0,-1 0-1 0 0,1 0 1 0 0,-1 0 0 0 0,0 1-1 0 0,1-1 1 0 0,-1 0-1 0 0,0 0 1 0 0,0 0-1 0 0,0 0 1 0 0,-1 1 0 0 0,1-1-1 0 0,0 0 1 0 0,-1 0-1 0 0,1 0 1 0 0,-1 1-1 0 0,0-1 1 0 0,1 0 0 0 0,-1 0-1 0 0,0 1 1 0 0,0-1-1 0 0,0 1 1 0 0,0-1-1 0 0,0 1 1 0 0,-1-1 0 0 0,1 1-1 0 0,0 0 1 0 0,-1 0-1 0 0,1-1 1 0 0,-1 1-1 0 0,1 0 1 0 0,-1 0 0 0 0,1 0-1 0 0,-1 0-103 0 0,-76-36 355 0 0,-7 16-2058 0 0,16 6-4951 0 0,39-3-1675 0 0,23 3 3137 0 0</inkml:trace>
  <inkml:trace contextRef="#ctx0" brushRef="#br0" timeOffset="171746.002">12460 8379 12563 0 0,'58'27'5450'0'0,"-13"67"-4234"0"0,-37-70-458 0 0,8 27-369 0 0,-2 2 0 0 0,-2 0 1 0 0,-2 1-1 0 0,-3-1 0 0 0,0 32-389 0 0,0 67-4267 0 0,-1-33-5431 0 0,-5-95 4267 0 0</inkml:trace>
  <inkml:trace contextRef="#ctx0" brushRef="#br0" timeOffset="171998.222">12648 8895 12483 0 0,'9'-1'216'0'0,"3"-4"-280"0"0,9-1 344 0 0,2 2 32 0 0,4-4-80 0 0,4 2-64 0 0,-1 0-64 0 0,0 0-304 0 0,-1 3-720 0 0,-2 1-777 0 0,-3 2-1015 0 0,-8-1 271 0 0,-1 5-1664 0 0</inkml:trace>
  <inkml:trace contextRef="#ctx0" brushRef="#br0" timeOffset="172252.933">12260 9345 10514 0 0,'21'21'5058'0'0,"-10"32"-4408"0"0,-8-30 165 0 0,43 164 3451 0 0,16-196-1623 0 0,18-20-2247 0 0,160-45 608 0 0,-75 71-6315 0 0,-125 14-5755 0 0,-31-9 5114 0 0</inkml:trace>
  <inkml:trace contextRef="#ctx0" brushRef="#br0" timeOffset="172529.673">13178 8939 14139 0 0,'9'-1'2369'0'0,"6"-1"-2842"0"0,8-2 209 0 0,4-1 280 0 0,8-1-72 0 0,0 0-424 0 0,0 1-744 0 0,-5 1-720 0 0,-3 1-857 0 0,-4-3 48 0 0,-2-2-1792 0 0</inkml:trace>
  <inkml:trace contextRef="#ctx0" brushRef="#br0" timeOffset="172738.343">13267 8918 16764 0 0,'-4'5'139'0'0,"0"0"1"0"0,0 0-1 0 0,0 1 1 0 0,1-1-1 0 0,-1 1 1 0 0,1 0-1 0 0,1 0 1 0 0,-1 0 0 0 0,1 0-1 0 0,0 0 1 0 0,1 1-1 0 0,-1-1 1 0 0,1 1-1 0 0,0-1 1 0 0,1 1-1 0 0,0-1 1 0 0,0 1 0 0 0,0-1-1 0 0,1 1 1 0 0,0-1-1 0 0,0 1 1 0 0,0-1-1 0 0,1 1 1 0 0,0-1-1 0 0,0 0 1 0 0,1 0 0 0 0,0 0-1 0 0,0 0 1 0 0,0-1-1 0 0,1 1 1 0 0,0-1-1 0 0,0 0 1 0 0,0 0-1 0 0,1 0 1 0 0,-1 0 0 0 0,1-1-1 0 0,0 0 1 0 0,0 0-1 0 0,1 0 1 0 0,-1-1-1 0 0,1 1 1 0 0,0-1 0 0 0,0-1-1 0 0,0 1 1 0 0,6 1-140 0 0,7-1-27 0 0,-1-1 0 0 0,1-1 0 0 0,0 0 1 0 0,0-2-1 0 0,0 0 0 0 0,-1-1 0 0 0,1 0 1 0 0,0-2 26 0 0,90-27-6381 0 0,-53-9-2238 0 0,-58 7 5883 0 0,15 7-854 0 0</inkml:trace>
  <inkml:trace contextRef="#ctx0" brushRef="#br0" timeOffset="173018.649">13812 8535 18092 0 0,'26'3'4304'0'0,"-6"44"-5051"0"0,-19-40 1164 0 0,17 68 46 0 0,-3 1 1 0 0,-4 0-1 0 0,-3 1 1 0 0,-3 51-464 0 0,-3 59-1585 0 0,0-49-2599 0 0,3-1-3642 0 0,-2-103 4053 0 0,1-8-835 0 0</inkml:trace>
  <inkml:trace contextRef="#ctx0" brushRef="#br0" timeOffset="173283.897">13944 9339 18716 0 0,'0'-3'1872'0'0,"2"1"-1736"0"0,4 1-224 0 0,0-2-88 0 0,7 0-32 0 0,7-3 64 0 0,1 0 80 0 0,3 0 0 0 0,2-2 24 0 0,-2 0-8 0 0,1 1-320 0 0,-3-1-704 0 0,1-2-792 0 0,-3-4-769 0 0,-2-1-600 0 0,-3-5-103 0 0,-3 1-1746 0 0</inkml:trace>
  <inkml:trace contextRef="#ctx0" brushRef="#br0" timeOffset="173533.873">14247 8605 13427 0 0,'2'0'125'0'0,"0"0"1"0"0,1 0 0 0 0,-1 0-1 0 0,0 1 1 0 0,0-1 0 0 0,0 1-1 0 0,0-1 1 0 0,1 1-1 0 0,-1 0 1 0 0,0 0 0 0 0,0 0-1 0 0,0 0 1 0 0,-1 1-1 0 0,1-1 1 0 0,0 0 0 0 0,0 1-1 0 0,-1-1 1 0 0,1 1 0 0 0,-1 0-1 0 0,1-1 1 0 0,-1 1-1 0 0,0 0 1 0 0,1 0 0 0 0,-1 0-1 0 0,0 0 1 0 0,0 0-1 0 0,0 1-125 0 0,14 105 332 0 0,-14-87-22 0 0,-2 38-188 0 0,-1-46-91 0 0,2 0 0 0 0,-1-1 0 0 0,1 1 0 0 0,1 0 0 0 0,1-1 0 0 0,-1 1 0 0 0,2-1 0 0 0,0 0 0 0 0,0 1 0 0 0,2 0-31 0 0,-2-11 192 0 0,0 0 0 0 0,0 0 0 0 0,1-1 1 0 0,-1 1-1 0 0,0-1 0 0 0,1 0 0 0 0,0 1 0 0 0,-1-2 0 0 0,1 1 1 0 0,-1 0-1 0 0,1-1 0 0 0,0 0 0 0 0,0 1 0 0 0,-1-2 0 0 0,1 1 1 0 0,0 0-1 0 0,-1-1 0 0 0,1 1 0 0 0,0-1 0 0 0,-1 0 1 0 0,1 0-1 0 0,-1-1 0 0 0,1 1 0 0 0,-1-1 0 0 0,0 0 0 0 0,2 0-192 0 0,8-3 189 0 0,75-24 427 0 0,40-11-1085 0 0,-42 30-7330 0 0,-77 20-1950 0 0,-13 5 5825 0 0</inkml:trace>
  <inkml:trace contextRef="#ctx0" brushRef="#br0" timeOffset="173791.597">14388 9125 16580 0 0,'-10'6'4953'0'0,"20"-3"-3652"0"0,21-4-2148 0 0,68-14 780 0 0,60-5-1193 0 0,-56 25-8884 0 0,-92-3 6387 0 0,-4 0-970 0 0</inkml:trace>
  <inkml:trace contextRef="#ctx0" brushRef="#br0" timeOffset="174093.88">14419 9272 15411 0 0,'4'13'583'0'0,"1"0"1"0"0,0-1-1 0 0,1 0 0 0 0,0 0 0 0 0,0 0 0 0 0,2-1 0 0 0,-1 0 0 0 0,1 0 1 0 0,1-1-1 0 0,0 0 0 0 0,0 0 0 0 0,1-1 0 0 0,0-1 0 0 0,6 4-583 0 0,-7-6 148 0 0,1-1 0 0 0,-1 0-1 0 0,1-1 1 0 0,0 0-1 0 0,0 0 1 0 0,1-1-1 0 0,-1-1 1 0 0,1 0 0 0 0,0 0-1 0 0,0-1 1 0 0,10 0-148 0 0,160-19 164 0 0,-64-10-6399 0 0,-79 7-3570 0 0,-24 6 3347 0 0</inkml:trace>
  <inkml:trace contextRef="#ctx0" brushRef="#br0" timeOffset="174676.005">16978 8536 13155 0 0,'1'7'3997'0'0,"-13"40"-2468"0"0,-29 64-48 0 0,-6-3 0 0 0,-3-1 0 0 0,-55 82-1481 0 0,17-30-2633 0 0,7 4-4583 0 0,69-145 174 0 0,10-18 2681 0 0</inkml:trace>
  <inkml:trace contextRef="#ctx0" brushRef="#br0" timeOffset="174853.865">16734 8994 9266 0 0,'3'6'640'0'0,"3"1"-688"0"0,4 5 280 0 0,3 2 256 0 0,5 0-80 0 0,0 1-88 0 0,2 3-96 0 0,0-1-128 0 0,-2-1-32 0 0,-3-1-128 0 0,2 2-328 0 0,-2 0-504 0 0,2-2-640 0 0,-1 0-633 0 0,-1-4 433 0 0,4-4-1753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35.52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 16 0 0,'55'133'2857'0'0,"-33"-69"4816"0"0,-18-48 4442 0 0,-14-19-12755 0 0,10 3-3017 0 0,2-1-2488 0 0,6 1-2081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38.25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1635 2045 7194 0 0,'-5'-4'280'0'0,"0"2"1"0"0,-1-1-1 0 0,1 0 1 0 0,-1 1-1 0 0,0 0 1 0 0,0 1 0 0 0,0-1-1 0 0,0 1 1 0 0,0 0-1 0 0,0 1 1 0 0,0-1-1 0 0,0 1 1 0 0,0 0 0 0 0,0 1-1 0 0,0-1 1 0 0,0 1-1 0 0,0 0 1 0 0,-3 2-281 0 0,-22 1 552 0 0,-55 1 921 0 0,-1-4-1 0 0,1-4 1 0 0,-1-3 0 0 0,-29-9-1473 0 0,23-1 627 0 0,1-4 1 0 0,1-4 0 0 0,-80-34-628 0 0,136 46 125 0 0,1-1 0 0 0,1-2 1 0 0,0-1-1 0 0,1-2 0 0 0,1-1 0 0 0,1-2 1 0 0,1-1-1 0 0,0-1 0 0 0,2-1 0 0 0,1-2 1 0 0,1 0-1 0 0,1-2 0 0 0,1-1 0 0 0,2 0 1 0 0,1-2-1 0 0,1 0 0 0 0,1-1 0 0 0,3-1 1 0 0,0-1-1 0 0,2 0 0 0 0,2-1 0 0 0,1 0 1 0 0,1-1-1 0 0,2 0 0 0 0,2 0 1 0 0,1 0-1 0 0,2-4-125 0 0,5 0-43 0 0,1 1 1 0 0,2 0-1 0 0,2 0 1 0 0,1 1-1 0 0,2 0 1 0 0,2 0-1 0 0,1 1 1 0 0,2 1-1 0 0,2 1 1 0 0,1 0 0 0 0,1 1-1 0 0,2 1 1 0 0,2 1-1 0 0,1 0 43 0 0,12-10-129 0 0,0 1 0 0 0,3 2 0 0 0,1 1 0 0 0,2 3 0 0 0,2 1 0 0 0,1 2 0 0 0,1 3-1 0 0,1 1 1 0 0,40-15 129 0 0,20-1-272 0 0,1 5 0 0 0,2 5 0 0 0,2 5-1 0 0,0 5 1 0 0,2 5 0 0 0,5 4 272 0 0,-39 6-530 0 0,0 4 1 0 0,0 3 0 0 0,0 4-1 0 0,0 3 1 0 0,0 4 0 0 0,-1 3 0 0 0,0 4-1 0 0,-1 3 1 0 0,-1 4 0 0 0,28 14 529 0 0,-81-25-117 0 0,1 0 0 0 0,-2 2 0 0 0,0 1 0 0 0,0 0 0 0 0,-2 2 0 0 0,0 1 0 0 0,-1 1 0 0 0,-1 0 0 0 0,0 2 0 0 0,-2 0 0 0 0,0 1 0 0 0,-2 1 0 0 0,0 0 0 0 0,-2 1 0 0 0,0 1 1 0 0,-2 1-1 0 0,-1-1 0 0 0,-1 2 0 0 0,-1-1 0 0 0,-1 1 0 0 0,-1 1 0 0 0,-2 0 0 0 0,-1-1 0 0 0,-1 1 0 0 0,-1 1 0 0 0,-2-1 0 0 0,-1 0 0 0 0,-1 0 0 0 0,-1 0 0 0 0,-1 0 0 0 0,-2-1 0 0 0,-1 2 117 0 0,-5 6-88 0 0,-1-1 0 0 0,-2 0 0 0 0,-1-1-1 0 0,-1-1 1 0 0,-21 27 88 0 0,-63 77-4980 0 0,61-87 851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44.0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 34 17700 0 0,'-6'-9'-1377'0'0,"5"3"-2631"0"0,-2-8-73 0 0,18 10-1849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45.6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0 706 4041 0 0,'2'-1'5'0'0,"-1"0"0"0"0,0-1 0 0 0,1 1 0 0 0,0 0 0 0 0,-1 0 0 0 0,1 0 0 0 0,-1 0 1 0 0,1 0-1 0 0,0 0 0 0 0,0 1 0 0 0,0-1 0 0 0,-1 0 0 0 0,1 1 0 0 0,0 0 0 0 0,0-1 0 0 0,0 1 0 0 0,0 0 0 0 0,0 0 0 0 0,0 0 1 0 0,0 0-1 0 0,0 0 0 0 0,-1 0 0 0 0,1 1 0 0 0,0-1 0 0 0,0 1 0 0 0,0-1 0 0 0,0 1 0 0 0,0 0 0 0 0,-1 0 0 0 0,1 0 1 0 0,0 0-6 0 0,20 3 218 0 0,224-27 2886 0 0,-122 4-2759 0 0,904-76 1446 0 0,1007-106 1869 0 0,-1677 169-3382 0 0,831-51 7 0 0,403-2 49 0 0,-666 19 1070 0 0,-882 62-1153 0 0,6 1 330 0 0,1-3 0 0 0,0-1 0 0 0,-1-3 0 0 0,0-2 1 0 0,1-3-582 0 0,31-26 174 0 0,-70 50-11108 0 0,-10-2 5840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48.2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 4 7194 0 0,'-7'-4'2556'0'0,"27"11"-2915"0"0,250 32 209 0 0,-195-22 580 0 0,1-3 1 0 0,1-4 0 0 0,0-3 0 0 0,4-4-431 0 0,1160 16 1501 0 0,55 2-959 0 0,-972-23-414 0 0,-302 2-120 0 0,588 6 115 0 0,10 26-123 0 0,650 73 44 0 0,650 42 46 0 0,-981-78 32 0 0,-892-65-82 0 0,7-2 146 0 0,-1 2 1 0 0,1 3-1 0 0,-1 3 0 0 0,-1 1 1 0 0,49 18-187 0 0,-72-16-2565 0 0,-6-1-3692 0 0,-7-5 2409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3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3 140 12963 0 0,'0'0'408'0'0,"0"-1"-1"0"0,0 1 1 0 0,0 0 0 0 0,0-1 0 0 0,0 1 0 0 0,0-1 0 0 0,0 1-1 0 0,0 0 1 0 0,0-1 0 0 0,-1 1 0 0 0,1 0 0 0 0,0-1 0 0 0,0 1-1 0 0,0 0 1 0 0,-1-1 0 0 0,1 1-408 0 0,25-7 264 0 0,202-46-908 0 0,-152 39-6209 0 0,-61 10 1209 0 0,-9 1 1313 0 0</inkml:trace>
  <inkml:trace contextRef="#ctx0" brushRef="#br0" timeOffset="232.572">39 287 7482 0 0,'6'-1'680'0'0,"2"-1"-480"0"0,5 2 160 0 0,4-1 208 0 0,2-1-32 0 0,2-1-160 0 0,2 2-96 0 0,0 0-104 0 0,-3-2-80 0 0,-2 1-16 0 0,-1-1-96 0 0,-4 1-256 0 0,-2-1-528 0 0,-2-2-488 0 0,-3 3-385 0 0,-2-1 273 0 0,-4 1-2177 0 0</inkml:trace>
  <inkml:trace contextRef="#ctx0" brushRef="#br0" timeOffset="503.133">96 318 8954 0 0,'-2'4'136'0'0,"1"-1"1"0"0,0 1-1 0 0,0-1 1 0 0,0 1-1 0 0,0 0 1 0 0,0-1-1 0 0,1 1 1 0 0,0 0 0 0 0,-1-1-1 0 0,1 1 1 0 0,1 0-1 0 0,-1 0 1 0 0,0-1-1 0 0,1 1 1 0 0,0 0-1 0 0,0-1 1 0 0,0 1-1 0 0,0-1 1 0 0,1 1-1 0 0,-1-1 1 0 0,1 0-1 0 0,0 1 1 0 0,0-1-1 0 0,0 0 1 0 0,1 0-1 0 0,-1 0 1 0 0,1-1-1 0 0,-1 1 1 0 0,1-1-1 0 0,0 1 1 0 0,0-1-1 0 0,0 0 1 0 0,0 0-1 0 0,0 0 1 0 0,1 0-1 0 0,2 0-136 0 0,121-18 1601 0 0,-48-13-7745 0 0,-48 13 1957 0 0,-16 6 857 0 0</inkml:trace>
  <inkml:trace contextRef="#ctx0" brushRef="#br0" timeOffset="703.091">465 89 10450 0 0,'2'4'2209'0'0,"2"0"-2073"0"0,0 3-72 0 0,2 2 72 0 0,1 2 96 0 0,2 1-40 0 0,1 2-24 0 0,-2-1-56 0 0,-1 1-8 0 0,0-1-40 0 0,0 1-160 0 0,-1 1-488 0 0,-2-1-945 0 0,-1 1-759 0 0,-3 3-97 0 0,-4 2-2328 0 0</inkml:trace>
  <inkml:trace contextRef="#ctx0" brushRef="#br0" timeOffset="1552.975">663 180 5625 0 0,'15'-7'757'0'0,"-3"0"-118"0"0,1 1 0 0 0,-1 1 0 0 0,1 0 0 0 0,0 0 0 0 0,1 1 0 0 0,-1 1 0 0 0,1 0 0 0 0,-1 1 0 0 0,1 0 0 0 0,4 1-639 0 0,-18 2 115 0 0,1 0 0 0 0,0 0 0 0 0,0 0 0 0 0,-1 0 0 0 0,1-1-1 0 0,-1 1 1 0 0,1 0 0 0 0,-1 0 0 0 0,1 0 0 0 0,-1 0 0 0 0,1 0 0 0 0,-1 1 0 0 0,0-1 0 0 0,0 0-1 0 0,1 0 1 0 0,-1 0 0 0 0,0 0 0 0 0,0 0 0 0 0,0 0 0 0 0,0 0 0 0 0,-1 0 0 0 0,1 1 0 0 0,0-1-1 0 0,0 0 1 0 0,0 0 0 0 0,-1 0 0 0 0,1 0 0 0 0,-1 0 0 0 0,1 0 0 0 0,-1 0 0 0 0,1 0 0 0 0,-1 0-1 0 0,0 0 1 0 0,1-1 0 0 0,-1 1 0 0 0,0 0 0 0 0,0 0 0 0 0,1 0 0 0 0,-1-1 0 0 0,0 1 0 0 0,0-1-1 0 0,0 1 1 0 0,0 0-115 0 0,-3 5 256 0 0,-68 111-858 0 0,-12-9-11116 0 0,74-97 7934 0 0</inkml:trace>
  <inkml:trace contextRef="#ctx0" brushRef="#br0" timeOffset="1801.062">787 341 4817 0 0,'5'2'640'0'0,"0"0"-192"0"0,3 1-64 0 0,-1 2-160 0 0,0-3-160 0 0,0 0-56 0 0,1-1-80 0 0,2-1-200 0 0,2-3-336 0 0,-1-1-64 0 0,1-6-2553 0 0</inkml:trace>
  <inkml:trace contextRef="#ctx0" brushRef="#br0" timeOffset="2052.089">950 0 13315 0 0,'3'2'2400'0'0,"0"1"-2000"0"0,0 1-248 0 0,1 4-31 0 0,2 5 111 0 0,1 4 136 0 0,3 5 112 0 0,-3-1 32 0 0,3 2-104 0 0,-3 3-120 0 0,0 2-96 0 0,-1-1-216 0 0,1 2-512 0 0,-1-2-912 0 0,-1 0-1425 0 0,-2-3-976 0 0,-33-17-1376 0 0,27 10 1320 0 0</inkml:trace>
  <inkml:trace contextRef="#ctx0" brushRef="#br0" timeOffset="2053.089">1023 243 7194 0 0,'5'-2'1712'0'0,"3"1"-1544"0"0,4-2-408 0 0,1-3 96 0 0,3-1-16 0 0,0 2-144 0 0,1-3-200 0 0,-3 3-249 0 0,-1 2-255 0 0,-3 0 128 0 0,-23-16 152 0 0,17 22-2169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49.63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0 379 6145 0 0,'2'2'24'0'0,"1"0"-1"0"0,-1-1 0 0 0,0 0 1 0 0,1 1-1 0 0,-1-1 0 0 0,1 0 0 0 0,-1 0 1 0 0,1-1-1 0 0,-1 1 0 0 0,1 0 1 0 0,0-1-1 0 0,-1 1 0 0 0,1-1 1 0 0,0 0-1 0 0,-1 0 0 0 0,1 0 0 0 0,0 0 1 0 0,-1-1-1 0 0,1 1 0 0 0,0-1 1 0 0,-1 0-1 0 0,1 1 0 0 0,-1-1 1 0 0,1 0-1 0 0,1-2-23 0 0,-3 3 21 0 0,233-60 1630 0 0,-60 12-580 0 0,2 8 0 0 0,2 8 0 0 0,122-5-1071 0 0,292 1 902 0 0,-346 3-189 0 0,229 0-713 0 0,-355 32 23 0 0,93 0 178 0 0,151-23-201 0 0,-231 5 23 0 0,1 6-1 0 0,0 6 0 0 0,0 6 1 0 0,120 15-23 0 0,-150 0 93 0 0,0-5 0 0 0,95-4-93 0 0,326 7 346 0 0,-277-6-66 0 0,-56 3 20 0 0,-174 6-7128 0 0,-11-6 2035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5:57.3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1182 2637 10442 0 0,'-110'-40'3820'0'0,"-61"-1"-2838"0"0,-102-36-224 0 0,228 56 125 0 0,0-1 0 0 0,2-2 1 0 0,1-2-1 0 0,1-2 0 0 0,2-2 0 0 0,-34-32-883 0 0,47 37 20 0 0,1-1-1 0 0,2-1 0 0 0,0-1 1 0 0,2-1-1 0 0,1-1 0 0 0,1-1 1 0 0,2-1-1 0 0,1 0 0 0 0,-10-30-19 0 0,6-3-145 0 0,2-1 1 0 0,3 0-1 0 0,3-1 0 0 0,3-1 0 0 0,3 0 0 0 0,3 0 0 0 0,3 0 0 0 0,7-56 145 0 0,-1 85 11 0 0,2 1-1 0 0,1 0 1 0 0,2 0-1 0 0,1 1 0 0 0,2 0 1 0 0,2 1-1 0 0,1 1 1 0 0,2 0-1 0 0,1 2 0 0 0,2 0 1 0 0,22-25-11 0 0,12-8-57 0 0,2 3 1 0 0,3 2-1 0 0,3 3 0 0 0,63-43 57 0 0,-44 43-174 0 0,3 3 1 0 0,2 4-1 0 0,3 4 0 0 0,1 3 0 0 0,2 5 0 0 0,2 4 1 0 0,1 5-1 0 0,2 3 0 0 0,11 3 174 0 0,29-2-1663 0 0,0 7 0 0 0,1 5 0 0 0,122 6 1663 0 0,-200 7-1073 0 0,0 3 0 0 0,1 3 0 0 0,-2 3 0 0 0,1 2 0 0 0,46 15 1073 0 0,-91-21-158 0 0,0 2 0 0 0,0 0 0 0 0,-1 1 0 0 0,0 0 0 0 0,-1 1 1 0 0,0 1-1 0 0,0 1 0 0 0,0 0 0 0 0,-1 1 0 0 0,-1 0 0 0 0,0 1 1 0 0,-1 1-1 0 0,0 0 0 0 0,-1 0 0 0 0,0 1 0 0 0,-1 1 0 0 0,-1 0 0 0 0,0 0 1 0 0,-1 1-1 0 0,0 0 0 0 0,-2 0 0 0 0,3 9 158 0 0,0 25-127 0 0,-2 1 0 0 0,-3-1-1 0 0,-1 1 1 0 0,-3-1 0 0 0,-2 1 0 0 0,-3 0-1 0 0,-1-1 1 0 0,-3 0 0 0 0,-2-1 0 0 0,-16 46 127 0 0,-134 396-268 0 0,127-407 17 0 0,-9-17-521 0 0,11 17-846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6:06.63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12955 0 0,'135'22'4813'0'0,"103"4"-3956"0"0,187-5-857 0 0,-42-3-213 0 0,-367-19 338 0 0,-2-24-14756 0 0,-10 10 11653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6:07.42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133 1 11474 0 0,'14'17'2824'0'0,"-5"54"-4172"0"0,-9-64 1754 0 0,-33 247 3571 0 0,5-106-3137 0 0,-22 573 545 0 0,23-416 1869 0 0,10 134-3254 0 0,16-403 232 0 0,1 143 1067 0 0,5-166-2733 0 0,-3-15-2750 0 0,-1-5-3420 0 0,-1-3 108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8:48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12 191 16099 0 0,'-12'-2'4026'0'0,"41"-4"-4475"0"0,0 1 779 0 0,479-138 304 0 0,-353 109-658 0 0,-154 34 71 0 0,0 29 440 0 0,48 338 1520 0 0,-34-200-1968 0 0,-3-51 75 0 0,-5 1 1 0 0,-6 70-115 0 0,-21-10-6525 0 0,20-175 6312 0 0,0-1 0 0 0,0 0 1 0 0,0 0-1 0 0,0 0 0 0 0,0 0 0 0 0,0 0 1 0 0,0 1-1 0 0,0-1 0 0 0,-1 0 1 0 0,1 0-1 0 0,0 0 0 0 0,-1 0 0 0 0,1 0 1 0 0,-1 0-1 0 0,1 0 0 0 0,-1 0 1 0 0,0 0-1 0 0,1 0 0 0 0,-1 0 1 0 0,0 0-1 0 0,0-1 0 0 0,1 1 0 0 0,-1 0 1 0 0,0 0-1 0 0,0-1 0 0 0,0 1 1 0 0,0 0-1 0 0,0-1 0 0 0,0 1 1 0 0,0-1-1 0 0,0 1 0 0 0,0-1 0 0 0,0 0 1 0 0,-1 0-1 0 0,1 1 0 0 0,0-1 1 0 0,0 0-1 0 0,0 0 0 0 0,0 0 1 0 0,0 0-1 0 0,-1 0 0 0 0,1 0 0 0 0,0 0 1 0 0,-1-1 212 0 0,-9 1-1057 0 0,-6 7-3531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8:48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79 308 14739 0 0,'-8'3'2267'0'0,"-22"8"1996"0"0,-10 9-2997 0 0,97-32-1619 0 0,256-100 1097 0 0,-146 67-1108 0 0,92-29-3444 0 0,-97 0-7496 0 0,-123 50 6142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8:50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18820 0 0,'27'9'3102'0'0,"4"42"-3425"0"0,-26-41 745 0 0,42 97 468 0 0,-5 2 0 0 0,-5 1 0 0 0,-4 2 0 0 0,-6 1 0 0 0,10 92-890 0 0,5 5-3340 0 0,9-3-4606 0 0,-41-169 2723 0 0,-2-7-1442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8:53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281 350 15459 0 0,'12'51'3985'0'0,"-35"115"154"0"0,-72 74-3318 0 0,88-222-810 0 0,-76 148-1495 0 0,40-81-2905 0 0,2 1-7234 0 0,40-83 9245 0 0,4-3-819 0 0</inkml:trace>
  <inkml:trace contextRef="#ctx0" brushRef="#br0" timeOffset="240.616">195 877 12291 0 0,'43'-19'9025'0'0,"-40"19"-8966"0"0,1 0 0 0 0,-1 0 1 0 0,0 1-1 0 0,0-1 0 0 0,0 1 0 0 0,1 0 1 0 0,-1 0-1 0 0,0 0 0 0 0,0 0 1 0 0,0 0-1 0 0,-1 1 0 0 0,1-1 0 0 0,0 1 1 0 0,0 0-1 0 0,-1 0 0 0 0,1 0 1 0 0,-1 0-1 0 0,0 1 0 0 0,1-1 0 0 0,-1 0 1 0 0,0 1-1 0 0,0 0 0 0 0,-1-1 1 0 0,1 1-1 0 0,-1 0 0 0 0,1 0 0 0 0,-1 0 1 0 0,0 0-1 0 0,0 0 0 0 0,1 3-59 0 0,22 180 260 0 0,-19-112-2930 0 0,5-3-4695 0 0,-8-55 45 0 0,-2-16 3041 0 0</inkml:trace>
  <inkml:trace contextRef="#ctx0" brushRef="#br0" timeOffset="497.59">393 831 12179 0 0,'11'-4'4537'0'0,"4"-4"-4041"0"0,5-1-336 0 0,4-4 16 0 0,3 1-48 0 0,5-2-48 0 0,4 0-80 0 0,0 1-64 0 0,2 1-232 0 0,-3 1-216 0 0,-3 2-177 0 0,-3 0-279 0 0,-2 1-344 0 0,-3 2-624 0 0,-1 0-785 0 0,-5 0 32 0 0,8 3-1904 0 0</inkml:trace>
  <inkml:trace contextRef="#ctx0" brushRef="#br0" timeOffset="693.381">890 303 15491 0 0,'19'21'5510'0'0,"-3"24"-5668"0"0,-12-29 764 0 0,39 144 1521 0 0,-6 2 1 0 0,-5 26-2128 0 0,19 85-279 0 0,-29-163 123 0 0,-15-70-2727 0 0,1 0-5383 0 0,-10-38 926 0 0,1-5 2632 0 0</inkml:trace>
  <inkml:trace contextRef="#ctx0" brushRef="#br0" timeOffset="1076.091">1308 0 15931 0 0,'1'1'101'0'0,"1"-1"0"0"0,0 1 0 0 0,0-1 0 0 0,-1 1 0 0 0,1 0 0 0 0,0 0 0 0 0,-1 0 0 0 0,1 0 0 0 0,-1 0 0 0 0,1 0 0 0 0,-1 0 0 0 0,1 0 0 0 0,-1 1 0 0 0,0-1 0 0 0,0 1 0 0 0,0-1 0 0 0,0 1 0 0 0,0-1 0 0 0,0 1 0 0 0,0-1 0 0 0,0 1 0 0 0,0 0 0 0 0,-1 0 0 0 0,1-1 0 0 0,-1 1 0 0 0,1 0 0 0 0,-1 0 0 0 0,0 1-101 0 0,68 312 3695 0 0,-61-282-3532 0 0,-5-19-52 0 0,1-1 0 0 0,0 0 1 0 0,0 0-1 0 0,1 0 1 0 0,1 0-1 0 0,0-1 1 0 0,1 1-1 0 0,0-1 1 0 0,6 7-112 0 0,-9-17 148 0 0,1-1 1 0 0,-1 0-1 0 0,1 0 1 0 0,-1-1-1 0 0,1 1 1 0 0,-1-1-1 0 0,1 0 1 0 0,-1 0-1 0 0,1 0 1 0 0,-1 0-1 0 0,1-1 1 0 0,-1 1-1 0 0,1-1 0 0 0,-1 0 1 0 0,0 0-1 0 0,1 0 1 0 0,-1 0-1 0 0,0-1 1 0 0,0 1-1 0 0,1-1 1 0 0,1-1-149 0 0,0 1 50 0 0,89-43 141 0 0,-74 33-361 0 0,1 1 0 0 0,0 1 0 0 0,0 1-1 0 0,1 1 1 0 0,0 0 0 0 0,1 2 0 0 0,-1 1-1 0 0,1 1 1 0 0,0 0 0 0 0,1 2 0 0 0,1 1 170 0 0,-2 5-2934 0 0,-22-4 2670 0 0,-1 1 0 0 0,1-1 1 0 0,-1 0-1 0 0,1 0 0 0 0,-1 1 1 0 0,1-1-1 0 0,-1 0 1 0 0,1 0-1 0 0,-1 1 0 0 0,1-1 1 0 0,-1 1-1 0 0,1-1 0 0 0,-1 0 1 0 0,0 1-1 0 0,1-1 1 0 0,-1 1-1 0 0,0-1 0 0 0,1 1 1 0 0,-1-1-1 0 0,0 1 0 0 0,0-1 1 0 0,0 1-1 0 0,1-1 1 0 0,-1 1-1 0 0,0-1 0 0 0,0 1 1 0 0,0 0-1 0 0,0-1 0 0 0,0 1 1 0 0,0-1-1 0 0,0 1 1 0 0,0-1-1 0 0,0 1 0 0 0,0-1 1 0 0,0 1-1 0 0,0 0 0 0 0,-1-1 1 0 0,1 1-1 0 0,0-1 1 0 0,0 1-1 0 0,0-1 0 0 0,-1 1 1 0 0,1-1-1 0 0,0 1 0 0 0,-1-1 1 0 0,1 0-1 0 0,0 1 1 0 0,-1-1-1 0 0,1 1 0 0 0,-1-1 1 0 0,1 0-1 0 0,-1 1 0 0 0,1-1 1 0 0,-1 0-1 0 0,1 1 1 0 0,-1-1 263 0 0,-11 11-5065 0 0</inkml:trace>
  <inkml:trace contextRef="#ctx0" brushRef="#br0" timeOffset="1326.137">1411 853 13955 0 0,'127'-14'4856'0'0,"86"-8"-2259"0"0,-121 16-4291 0 0,1 1-5332 0 0,-72 3 2762 0 0,-3-1-1375 0 0</inkml:trace>
  <inkml:trace contextRef="#ctx0" brushRef="#br0" timeOffset="1748.772">1573 1084 16900 0 0,'34'84'4890'0'0,"-21"-46"-4051"0"0,-2 1 0 0 0,-2 0 0 0 0,-2 0 0 0 0,-1 1 0 0 0,-1 5-839 0 0,38 176 1017 0 0,-42-218-976 0 0,0 0-1 0 0,0 0 1 0 0,1 0 0 0 0,-1-1 0 0 0,1 1 0 0 0,-1 0 0 0 0,1-1 0 0 0,0 1-1 0 0,0-1 1 0 0,0 1 0 0 0,0-1 0 0 0,1 0 0 0 0,-1 0 0 0 0,1 0-1 0 0,-1 0 1 0 0,1 0 0 0 0,0-1 0 0 0,0 1 0 0 0,-1-1 0 0 0,1 0 0 0 0,0 1-1 0 0,0-1 1 0 0,0-1 0 0 0,1 1 0 0 0,-1 0 0 0 0,0-1 0 0 0,0 0-1 0 0,0 1 1 0 0,0-1 0 0 0,1-1 0 0 0,-1 1 0 0 0,0 0 0 0 0,0-1 0 0 0,0 1-1 0 0,0-1 1 0 0,0 0 0 0 0,0 0 0 0 0,0 0 0 0 0,0-1 0 0 0,0 1-1 0 0,0-1 1 0 0,-1 0 0 0 0,2 0-41 0 0,445-158 643 0 0,-282 108-663 0 0,-156 52-2019 0 0,-10 1-2717 0 0,-3 1-5418 0 0,0 0 1907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8:51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59 14499 0 0,'-20'14'2442'0'0,"9"54"-2461"0"0,11-66 91 0 0,-1 8 7 0 0,1 0-1 0 0,0-1 1 0 0,1 1 0 0 0,0 0-1 0 0,1-1 1 0 0,0 1-1 0 0,0 0 1 0 0,1-1 0 0 0,0 0-1 0 0,1 0 1 0 0,-1 0-1 0 0,2 0 1 0 0,0-1-1 0 0,0 1 1 0 0,0-1 0 0 0,1 0-1 0 0,0-1 1 0 0,1 1-1 0 0,-1-1 1 0 0,1-1 0 0 0,1 1-1 0 0,-1-1 1 0 0,1 0-1 0 0,0-1 1 0 0,1 0-1 0 0,-1 0 1 0 0,1-1 0 0 0,0 0-1 0 0,0-1 1 0 0,1 1-1 0 0,-1-2 1 0 0,0 1 0 0 0,1-2-1 0 0,0 1 1 0 0,-1-1-1 0 0,1 0 1 0 0,0-1-1 0 0,0-1 1 0 0,-1 1 0 0 0,7-2-79 0 0,-10 1 112 0 0,0 0 0 0 0,0 0 1 0 0,0 0-1 0 0,-1-1 0 0 0,1 0 1 0 0,0 0-1 0 0,-1 0 0 0 0,1-1 1 0 0,-1 0-1 0 0,0 0 0 0 0,0 0 1 0 0,0-1-1 0 0,-1 1 0 0 0,1-1 1 0 0,-1 0-1 0 0,0-1 0 0 0,0 1 1 0 0,0-1-1 0 0,0 0 0 0 0,-1 0 1 0 0,0 0-1 0 0,0 0 0 0 0,0 0 1 0 0,-1-1-1 0 0,1 1 0 0 0,-2-1 1 0 0,1 0-1 0 0,0 1 0 0 0,-1-1 1 0 0,0 0-1 0 0,-1 0 0 0 0,1 0 1 0 0,-1 0-1 0 0,0 0 0 0 0,0 0 1 0 0,-1 0-1 0 0,0 0 0 0 0,0 0 1 0 0,-1-2-113 0 0,-1-2 64 0 0,0 0 0 0 0,-1 0 0 0 0,0 0 0 0 0,-1 1 0 0 0,0 0 0 0 0,0-1 1 0 0,-1 2-1 0 0,0-1 0 0 0,-1 1 0 0 0,0 0 0 0 0,0 0 0 0 0,0 1 0 0 0,-1 0 0 0 0,0 0 1 0 0,-1 1-1 0 0,0 0 0 0 0,-2-1-64 0 0,5 4-269 0 0,-1 0-1 0 0,0 0 1 0 0,0 1 0 0 0,0 0-1 0 0,0 0 1 0 0,0 0 0 0 0,0 1 0 0 0,-1 0-1 0 0,1 1 1 0 0,0 0 0 0 0,-1 0 0 0 0,1 0-1 0 0,0 1 1 0 0,0 0 0 0 0,-1 0 0 0 0,-4 2 269 0 0,7 0-885 0 0,1-1 1 0 0,-1 1 0 0 0,0 0 0 0 0,1 0-1 0 0,-1 0 1 0 0,1 1 0 0 0,0-1 0 0 0,0 1-1 0 0,0 0 1 0 0,0 0 0 0 0,1 0 0 0 0,0 1-1 0 0,0-1 1 0 0,0 1 0 0 0,0 2 884 0 0,-1-2-814 0 0,-15 25-4185 0 0</inkml:trace>
  <inkml:trace contextRef="#ctx0" brushRef="#br0" timeOffset="259.214">1 913 13803 0 0,'74'6'4093'0'0,"44"-31"-4486"0"0,-84 15 754 0 0,344-102-2334 0 0,-254 67-2088 0 0,-4-6-3361 0 0,-87 35 4286 0 0</inkml:trace>
  <inkml:trace contextRef="#ctx0" brushRef="#br0" timeOffset="490.671">756 798 14051 0 0,'-4'14'549'0'0,"1"0"0"0"0,0 0 0 0 0,1 0 0 0 0,0 0 0 0 0,1 0 0 0 0,1 0 0 0 0,0 0-1 0 0,1 0 1 0 0,0 1 0 0 0,1-1 0 0 0,4 10-549 0 0,-2 6 163 0 0,3 37-2498 0 0,4 0-1 0 0,2-1 1 0 0,4-1-1 0 0,19 51 2336 0 0,-28-102-5618 0 0,-4-15 1958 0 0</inkml:trace>
  <inkml:trace contextRef="#ctx0" brushRef="#br0" timeOffset="756.691">1138 121 20556 0 0,'2'0'17'0'0,"0"0"0"0"0,1-1 0 0 0,-1 1-1 0 0,1 0 1 0 0,-1 0 0 0 0,1 1 0 0 0,-1-1-1 0 0,0 0 1 0 0,1 1 0 0 0,-1 0-1 0 0,1-1 1 0 0,-1 1 0 0 0,0 0 0 0 0,0 0-1 0 0,1 0 1 0 0,-1 1 0 0 0,0-1 0 0 0,0 0-1 0 0,0 1 1 0 0,0-1 0 0 0,-1 1 0 0 0,1 0-1 0 0,0 0 1 0 0,-1-1 0 0 0,1 1 0 0 0,-1 0-1 0 0,0 0 1 0 0,1 1 0 0 0,-1-1-1 0 0,0 0 1 0 0,0 0 0 0 0,0 0 0 0 0,-1 1-1 0 0,1-1 1 0 0,-1 1 0 0 0,1-1 0 0 0,-1 0-1 0 0,0 1 1 0 0,1-1 0 0 0,-1 1 0 0 0,-1 1-17 0 0,8 12 263 0 0,45 110 855 0 0,-5 2 0 0 0,-6 2 1 0 0,5 44-1119 0 0,-5 19-3304 0 0,-6 0-6257 0 0,-33-174 3496 0 0,-3-15 1990 0 0</inkml:trace>
  <inkml:trace contextRef="#ctx0" brushRef="#br0" timeOffset="1035.679">1657 0 20092 0 0,'288'44'970'0'0,"-267"-40"-1186"0"0,98 30-1197 0 0,-86-13-2696 0 0,-10 8-3751 0 0,-33-18 3961 0 0,4-1 1406 0 0</inkml:trace>
  <inkml:trace contextRef="#ctx0" brushRef="#br0" timeOffset="1196.645">1777 321 12267 0 0,'91'-10'4384'0'0,"-1"-11"-3379"0"0,38-7-4962 0 0,-71 18-4657 0 0,-43 7 5001 0 0</inkml:trace>
  <inkml:trace contextRef="#ctx0" brushRef="#br0" timeOffset="1490.692">1955 457 8538 0 0,'-73'138'7996'0'0,"70"-129"-7883"0"0,0 0-1 0 0,1 0 1 0 0,1 0 0 0 0,0 1-1 0 0,0-1 1 0 0,0 0-1 0 0,1 1 1 0 0,1-1 0 0 0,0 1-1 0 0,0-1 1 0 0,1 0-1 0 0,0 0 1 0 0,0 1 0 0 0,1-1-1 0 0,0-1 1 0 0,1 1-1 0 0,0 0 1 0 0,0-1 0 0 0,1 0-1 0 0,0 0 1 0 0,1 0-1 0 0,-1-1 1 0 0,4 4-113 0 0,-1-4 144 0 0,0-1-1 0 0,1 0 1 0 0,0 0-1 0 0,0 0 1 0 0,0-1 0 0 0,0 0-1 0 0,1-1 1 0 0,0 0-1 0 0,0-1 1 0 0,0 0 0 0 0,0 0-1 0 0,1-1 1 0 0,-1-1-1 0 0,1 1 1 0 0,-1-2 0 0 0,1 1-1 0 0,0-2 1 0 0,-1 1-1 0 0,1-1 1 0 0,-1-1 0 0 0,1 0-1 0 0,-1-1 1 0 0,0 1-1 0 0,0-2 1 0 0,0 0 0 0 0,0 0-1 0 0,-1-1 1 0 0,0 0-1 0 0,1 0 1 0 0,-2-1 0 0 0,1 0-1 0 0,-1-1 1 0 0,0 0-1 0 0,0 0 1 0 0,-1-1 0 0 0,0 0-1 0 0,0 0 1 0 0,-1 0-1 0 0,0-1 1 0 0,2-5-144 0 0,-6 10 78 0 0,0-1-1 0 0,0 0 1 0 0,0-1-1 0 0,-1 1 1 0 0,1 0-1 0 0,-1 0 1 0 0,-1-1-1 0 0,1 1 1 0 0,-1 0-1 0 0,0-1 1 0 0,0 1 0 0 0,0-1-1 0 0,-1 1 1 0 0,0 0-1 0 0,0 0 1 0 0,0-1-1 0 0,-1 1 1 0 0,0 0-1 0 0,0 0 1 0 0,0 0 0 0 0,0 0-1 0 0,-1 1 1 0 0,0-1-1 0 0,0 1 1 0 0,0-1-1 0 0,0 1 1 0 0,-1 0-1 0 0,0 0 1 0 0,0 1-1 0 0,-3-4-77 0 0,-2 0-164 0 0,0 0 0 0 0,0 1 0 0 0,-1 0-1 0 0,0 0 1 0 0,0 1 0 0 0,0 0 0 0 0,-1 1-1 0 0,1 0 1 0 0,-1 1 0 0 0,0 0-1 0 0,0 0 1 0 0,-1 1 0 0 0,1 1 0 0 0,-3 0 164 0 0,-66 10-5182 0 0,32 14-6467 0 0,40-16 6074 0 0</inkml:trace>
  <inkml:trace contextRef="#ctx0" brushRef="#br0" timeOffset="1748.822">2355 133 18172 0 0,'8'6'210'0'0,"1"0"-1"0"0,-1 0 1 0 0,0 1 0 0 0,-1 0 0 0 0,1 0 0 0 0,-2 1-1 0 0,1 0 1 0 0,-1 0 0 0 0,0 1 0 0 0,-1-1 0 0 0,0 1-1 0 0,0 0 1 0 0,1 5-210 0 0,-2-7 198 0 0,16 33 15 0 0,-2 1 0 0 0,-2 0 0 0 0,-1 1 1 0 0,-2 1-1 0 0,-3 0 0 0 0,-1 0 1 0 0,-2 1-1 0 0,-1 14-213 0 0,-6 215-7504 0 0,-12-195 83 0 0,4-52 2112 0 0</inkml:trace>
  <inkml:trace contextRef="#ctx0" brushRef="#br0" timeOffset="1988.876">2527 635 11370 0 0,'7'-2'2329'0'0,"3"1"-2337"0"0,7-4-8 0 0,5 1-32 0 0,9-6-304 0 0,4 0-440 0 0,-1-1-513 0 0,3-1-255 0 0,-1 2 8 0 0,0-3 119 0 0,-4 3 249 0 0,-3 1 184 0 0,-6 1 288 0 0,-13-4 256 0 0,1 4-1809 0 0</inkml:trace>
  <inkml:trace contextRef="#ctx0" brushRef="#br0" timeOffset="2282.714">2909 120 14283 0 0,'29'11'6076'0'0,"-8"42"-5881"0"0,-16-37 662 0 0,30 107 581 0 0,-5 3 0 0 0,-6 0-1 0 0,-5 7-1437 0 0,36 177-8172 0 0,-40-237-933 0 0,-9-48 3227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8:5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16484 0 0,'10'-13'5124'0'0,"15"42"-4403"0"0,12 65 124 0 0,-4 1 1 0 0,-5 1 0 0 0,-3 1 0 0 0,-5 1-1 0 0,7 99-845 0 0,4 3-3897 0 0,9-4-5698 0 0,-38-189 5285 0 0,0-4-1372 0 0</inkml:trace>
  <inkml:trace contextRef="#ctx0" brushRef="#br0" timeOffset="260.075">346 322 13451 0 0,'49'-48'6174'0'0,"-32"39"-6126"0"0,0 0 0 0 0,0 2 0 0 0,1 0 0 0 0,0 1-1 0 0,1 1 1 0 0,-1 0 0 0 0,16 0-48 0 0,-29 2 103 0 0,0 2 0 0 0,0-1 0 0 0,0 0 0 0 0,0 1 0 0 0,0 0 0 0 0,1 0 0 0 0,-1 1 0 0 0,0-1-1 0 0,0 1 1 0 0,1 0 0 0 0,-1 1 0 0 0,0-1 0 0 0,0 1 0 0 0,0 0 0 0 0,1 0 0 0 0,-1 1 0 0 0,0-1 0 0 0,0 1 0 0 0,-1 0-1 0 0,1 1 1 0 0,0-1 0 0 0,-1 1 0 0 0,1 0 0 0 0,-1 0 0 0 0,0 0 0 0 0,0 1 0 0 0,0-1 0 0 0,-1 1 0 0 0,1 0 0 0 0,-1 0 0 0 0,0 0-1 0 0,0 1 1 0 0,0-1 0 0 0,0 1 0 0 0,-1 0 0 0 0,0 0-103 0 0,4 31 138 0 0,-2 1 1 0 0,-1-1-1 0 0,-2 0 0 0 0,-2 1 0 0 0,-1-1 1 0 0,-4 16-139 0 0,-1 50-1699 0 0,6-79 842 0 0,-1 48-3806 0 0,8-24-2279 0 0,-6-48 6833 0 0,0 1 1 0 0,0 0-1 0 0,-1 0 0 0 0,1-1 0 0 0,0 1 0 0 0,0 0 1 0 0,0 0-1 0 0,0-1 0 0 0,-1 1 0 0 0,1 0 0 0 0,0 0 1 0 0,0-1-1 0 0,-1 1 0 0 0,1 0 0 0 0,0 0 0 0 0,0 0 1 0 0,-1 0-1 0 0,1 0 0 0 0,0-1 0 0 0,-1 1 0 0 0,1 0 1 0 0,0 0-1 0 0,-1 0 0 0 0,1 0 0 0 0,0 0 0 0 0,-1 0 1 0 0,1 0-1 0 0,0 0 0 0 0,0 0 0 0 0,-1 0 0 0 0,1 0 1 0 0,0 0-1 0 0,-1 0 0 0 0,1 0 0 0 0,0 0 0 0 0,-1 1 0 0 0,1-1 1 0 0,0 0-1 0 0,0 0 0 0 0,-1 0 0 0 0,1 0 0 0 0,0 0 1 0 0,0 1-1 0 0,-1-1 0 0 0,1 0 0 0 0,0 0 0 0 0,0 1 1 0 0,-1-1-1 0 0,1 0 0 0 0,0 0 0 0 0,0 1 0 0 0,0-1 1 0 0,0 0 108 0 0,2-2-3280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0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320 778 12875 0 0,'-29'12'1626'0'0,"-60"13"5713"0"0,33-53-5467 0 0,39 5-1824 0 0,1 0 0 0 0,1-1 1 0 0,1-1-1 0 0,1 0 0 0 0,2-1 1 0 0,0-1-1 0 0,2 1 0 0 0,-3-14-48 0 0,6 22-109 0 0,0 0 0 0 0,2-1-1 0 0,0 0 1 0 0,1 1-1 0 0,1-1 1 0 0,0 0-1 0 0,2 0 1 0 0,0 0-1 0 0,1-1 1 0 0,1 2-1 0 0,1-1 1 0 0,0 0-1 0 0,1 0 1 0 0,2 1-1 0 0,0 0 1 0 0,0 0-1 0 0,2 1 1 0 0,0-1-1 0 0,1 2 1 0 0,7-11 109 0 0,-9 15-323 0 0,0 0 1 0 0,1 1 0 0 0,0-1-1 0 0,1 2 1 0 0,0-1 0 0 0,1 1-1 0 0,0 0 1 0 0,1 1 0 0 0,-1 1-1 0 0,2-1 1 0 0,-1 2 0 0 0,1 0 0 0 0,0 0-1 0 0,1 1 1 0 0,0 0 0 0 0,2 0 322 0 0,-10 6-127 0 0,0 0 0 0 0,0 0 0 0 0,-1 1 1 0 0,1-1-1 0 0,0 1 0 0 0,-1 0 1 0 0,1 0-1 0 0,0 1 0 0 0,-1-1 0 0 0,0 1 1 0 0,1 0-1 0 0,-1 0 0 0 0,0 1 0 0 0,0-1 1 0 0,0 1-1 0 0,0 0 0 0 0,-1 0 1 0 0,1 0-1 0 0,-1 1 0 0 0,1-1 0 0 0,-1 1 1 0 0,0-1-1 0 0,-1 1 0 0 0,1 0 0 0 0,-1 0 1 0 0,0 1-1 0 0,0-1 0 0 0,0 0 1 0 0,1 5 126 0 0,35 137 393 0 0,-38-144-424 0 0,23 252 412 0 0,-25-246 1288 0 0,2-16 106 0 0,1-19-668 0 0,-1 23-1193 0 0,4-34-261 0 0,2 0 0 0 0,2 1-1 0 0,1 0 1 0 0,2 0 0 0 0,6-13 347 0 0,-16 48-86 0 0,-1 0 0 0 0,1 0 0 0 0,-1 1 0 0 0,1-1 0 0 0,0 0 0 0 0,0 1 0 0 0,0-1 0 0 0,0 1 0 0 0,0-1 0 0 0,0 1 0 0 0,0-1 0 0 0,0 1 0 0 0,1 0 0 0 0,-1-1 0 0 0,0 1 0 0 0,1 0 0 0 0,-1 0 0 0 0,1 0 0 0 0,-1 0 0 0 0,1 0 0 0 0,0 0 0 0 0,-1 1 0 0 0,1-1 0 0 0,0 1 0 0 0,0-1 0 0 0,-1 1 0 0 0,1-1 0 0 0,0 1 0 0 0,0 0 0 0 0,0 0 0 0 0,0 0 0 0 0,-1 0 0 0 0,1 0 0 0 0,0 0 0 0 0,0 1 0 0 0,0-1 0 0 0,-1 1 0 0 0,1-1 0 0 0,0 1 0 0 0,0-1 0 0 0,-1 1 0 0 0,1 0 0 0 0,0 0 0 0 0,-1 0 0 0 0,1 0 0 0 0,-1 0 0 0 0,0 0 0 0 0,1 1 0 0 0,-1-1 0 0 0,0 0 0 0 0,0 1 0 0 0,2 0 86 0 0,58 81-1460 0 0,-50-57 1562 0 0,-1 0 0 0 0,-1 0-1 0 0,-1 1 1 0 0,-1 1 0 0 0,-2-1 0 0 0,0 1 0 0 0,-2 0 0 0 0,-2 0-1 0 0,0 0 1 0 0,-2 0 0 0 0,-1 2-102 0 0,2-19 286 0 0,-1 0-1 0 0,-1 0 1 0 0,0 0-1 0 0,0 0 1 0 0,-2 0-1 0 0,1 0 1 0 0,-1 0-1 0 0,0-1 1 0 0,-1 0-1 0 0,-1 0 1 0 0,1 0-1 0 0,-2-1 1 0 0,1 0-1 0 0,-1 0 1 0 0,0 0-1 0 0,-1-1 1 0 0,0 0-1 0 0,-1-1 1 0 0,1 1-1 0 0,-1-2 1 0 0,-1 1 0 0 0,1-1-1 0 0,-1-1 1 0 0,0 0-1 0 0,0 0 1 0 0,-1-1-1 0 0,0 0 1 0 0,1-1-1 0 0,-1 0 1 0 0,0-1-1 0 0,0 0 1 0 0,-1-1-1 0 0,-1 0-285 0 0,-20-4-1382 0 0,-32-10-10761 0 0,49 9 6389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8:48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37 175 13731 0 0,'11'-13'743'0'0,"1"1"0"0"0,0 0 0 0 0,1 1 0 0 0,0 1 0 0 0,1 0 1 0 0,0 1-1 0 0,1 0 0 0 0,6-2-743 0 0,9-3 404 0 0,1 1 0 0 0,1 2 0 0 0,0 1 0 0 0,0 2 1 0 0,1 1-1 0 0,7 0-404 0 0,-36 6 2 0 0,0-1 0 0 0,-1 1 0 0 0,1 0 0 0 0,0 0 0 0 0,0 1 0 0 0,0-1 0 0 0,0 1 0 0 0,0 0 0 0 0,0 0 0 0 0,-1 0 0 0 0,1 0 0 0 0,0 1 0 0 0,0-1 0 0 0,0 1 0 0 0,0 0 0 0 0,-1 0 0 0 0,1 1 0 0 0,0-1 0 0 0,-1 1 0 0 0,1 0 0 0 0,-1 0 0 0 0,1 0 1 0 0,-1 0-1 0 0,0 0 0 0 0,0 1 0 0 0,0 0 0 0 0,0-1 0 0 0,-1 1 0 0 0,1 0 0 0 0,-1 0 0 0 0,0 1 0 0 0,0-1 0 0 0,0 0 0 0 0,0 1 0 0 0,0-1 0 0 0,-1 1 0 0 0,1 0 0 0 0,-1 1-2 0 0,8 76-2779 0 0,-9-59 1215 0 0,0 0-1 0 0,-2 0 0 0 0,-1 0 0 0 0,-1 0 0 0 0,0-1 0 0 0,-2 0 0 0 0,0 0 0 0 0,-2 0 1565 0 0,-2 2-4720 0 0</inkml:trace>
  <inkml:trace contextRef="#ctx0" brushRef="#br0" timeOffset="297.724">1 603 12291 0 0,'27'-11'4747'0'0,"61"-26"-7515"0"0,2 4 0 0 0,1 4 0 0 0,38-5 2768 0 0,-111 31-4329 0 0,-14 5 1292 0 0</inkml:trace>
  <inkml:trace contextRef="#ctx0" brushRef="#br0" timeOffset="597.682">93 603 12875 0 0,'-3'4'187'0'0,"0"0"0"0"0,-1 0 0 0 0,1 0 0 0 0,1 0 0 0 0,-1 0 0 0 0,1 1 0 0 0,0-1 0 0 0,0 1 0 0 0,0 0 0 0 0,0 0 0 0 0,1 0 0 0 0,0-1 0 0 0,0 1 0 0 0,0 0 1 0 0,0 0-1 0 0,1 1 0 0 0,0-1 0 0 0,0 0 0 0 0,1 0 0 0 0,-1 0 0 0 0,1 0 0 0 0,0 0 0 0 0,0 0 0 0 0,1 0 0 0 0,0-1 0 0 0,1 4-187 0 0,0 13 1069 0 0,-2-13-841 0 0,0 11 138 0 0,1 0-1 0 0,0 0 1 0 0,2 0-1 0 0,0 0 1 0 0,1-1-1 0 0,1 0 1 0 0,1 0-1 0 0,1 0 1 0 0,0-1-1 0 0,6 9-365 0 0,-6-21 86 0 0,0 0 0 0 0,0 0 0 0 0,0-1 0 0 0,0 0 0 0 0,1-1-1 0 0,0 0 1 0 0,-1 0 0 0 0,1-1 0 0 0,0 0 0 0 0,1-1 0 0 0,-1 0 0 0 0,0 0 0 0 0,0-1-1 0 0,0 0 1 0 0,0 0 0 0 0,1-1 0 0 0,-1-1 0 0 0,0 1 0 0 0,0-2 0 0 0,0 1-1 0 0,-1-1 1 0 0,4-1-86 0 0,-1 1 21 0 0,97-17 665 0 0,-60 11-3090 0 0,0 0-7075 0 0,-42 6 4669 0 0,-2-3-1126 0 0</inkml:trace>
  <inkml:trace contextRef="#ctx0" brushRef="#br0" timeOffset="866.12">596 765 14867 0 0,'3'-1'5473'0'0,"5"-1"-5817"0"0,2 1-240 0 0,7-2-80 0 0,1-1-568 0 0,3 3-849 0 0,3-4-671 0 0,2 2-337 0 0,-2-1 240 0 0,1-2 937 0 0,3-23 520 0 0,-6 20-1121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0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72 19492 0 0,'0'-1'-51'0'0,"0"-1"0"0"0,0 1 0 0 0,1-1 0 0 0,-1 1 0 0 0,0-1 0 0 0,1 1 0 0 0,-1 0 1 0 0,1-1-1 0 0,0 1 0 0 0,0 0 0 0 0,-1-1 0 0 0,1 1 0 0 0,0 0 0 0 0,0 0 0 0 0,0 0 0 0 0,0 0 0 0 0,0 0 0 0 0,0 0 0 0 0,0 0 0 0 0,1 0 0 0 0,-1 0 0 0 0,0 1 0 0 0,1-1 0 0 0,-1 0 0 0 0,0 1 0 0 0,1-1 0 0 0,-1 1 0 0 0,1-1 0 0 0,-1 1 1 0 0,0 0-1 0 0,1 0 0 0 0,-1 0 0 0 0,1-1 0 0 0,-1 1 0 0 0,1 1 0 0 0,-1-1 0 0 0,1 0 0 0 0,-1 0 0 0 0,1 0 0 0 0,-1 1 0 0 0,0-1 0 0 0,1 1 0 0 0,-1-1 0 0 0,1 1 0 0 0,-1 0 0 0 0,0-1 0 0 0,0 1 0 0 0,1 1 51 0 0,15-2 379 0 0,135-19 1329 0 0,-101 10-3837 0 0,-2-2-4046 0 0,-37 7 2277 0 0,-4 0-1009 0 0</inkml:trace>
  <inkml:trace contextRef="#ctx0" brushRef="#br0" timeOffset="263.839">156 122 11346 0 0,'-6'55'3328'0'0,"21"77"-2748"0"0,-13-128-400 0 0,0 0 0 0 0,0-1 1 0 0,0 1-1 0 0,0-1 0 0 0,0 1 0 0 0,1-1 0 0 0,0 0 1 0 0,-1 0-1 0 0,1 0 0 0 0,0 0 0 0 0,1-1 0 0 0,-1 1 1 0 0,0-1-1 0 0,1 0 0 0 0,-1 0 0 0 0,1 0 0 0 0,0 0 1 0 0,0-1-1 0 0,0 1 0 0 0,0-1 0 0 0,0 0 0 0 0,0 0 1 0 0,0-1-1 0 0,0 1 0 0 0,0-1 0 0 0,0 0 1 0 0,0 0-1 0 0,0 0 0 0 0,3-1-180 0 0,127-30 1285 0 0,-111 23-1183 0 0,63-18-202 0 0,-14 4-2396 0 0,-25 6-4147 0 0,-46 8 2942 0 0,-20-14 334 0 0,14 18-681 0 0</inkml:trace>
  <inkml:trace contextRef="#ctx0" brushRef="#br0" timeOffset="534.66">0 764 12475 0 0,'19'17'4468'0'0,"36"-29"-5453"0"0,-47 10 1477 0 0,224-73 2827 0 0,20-5-2240 0 0,-82 35-9710 0 0,-146 39 1759 0 0,-18 5 2991 0 0</inkml:trace>
  <inkml:trace contextRef="#ctx0" brushRef="#br0" timeOffset="1044.896">347 943 8674 0 0,'23'-2'-44'0'0,"1"0"1"0"0,-1 2-1 0 0,1 1 1 0 0,-1 1-1 0 0,0 1 0 0 0,0 1 1 0 0,0 1-1 0 0,0 1 1 0 0,5 3 43 0 0,4-1 381 0 0,-27-6-314 0 0,1-2 9 0 0,0 1 0 0 0,0-1 1 0 0,0 2-1 0 0,-1-1 0 0 0,1 1 0 0 0,0-1 1 0 0,-1 2-1 0 0,1-1 0 0 0,-1 1 0 0 0,0-1 1 0 0,0 1-1 0 0,0 1 0 0 0,0-1 0 0 0,-1 1 1 0 0,1 0-1 0 0,-1 0 0 0 0,0 0 0 0 0,0 1 1 0 0,0-1-1 0 0,-1 1 0 0 0,0 0 0 0 0,0 0 1 0 0,1 1-77 0 0,-6-3 54 0 0,0 0 0 0 0,0 0 0 0 0,0-1 0 0 0,0 1 0 0 0,0 0 0 0 0,-1-1 0 0 0,1 0 0 0 0,-1 1 0 0 0,0-1 0 0 0,0 0 0 0 0,0-1 0 0 0,0 1 0 0 0,0 0 0 0 0,0-1 0 0 0,0 1 0 0 0,0-1 1 0 0,0 0-1 0 0,-1 0 0 0 0,1-1 0 0 0,-1 1 0 0 0,1-1 0 0 0,-4 1-54 0 0,-2 2-76 0 0,-176 41 4186 0 0,178-38-3959 0 0,1 1 0 0 0,-1 0-1 0 0,1 1 1 0 0,1 0 0 0 0,-1 0 0 0 0,1 0-1 0 0,1 0 1 0 0,-1 1 0 0 0,1 0-1 0 0,1-1 1 0 0,0 2 0 0 0,0-1-1 0 0,1 0 1 0 0,0 0 0 0 0,0 1 0 0 0,1-1-1 0 0,1 1 1 0 0,-1 0 0 0 0,2-1-1 0 0,-1 3-150 0 0,1-6 25 0 0,-1 0-1 0 0,1 1 0 0 0,0-1 0 0 0,0 0 0 0 0,1 0 1 0 0,-1 0-1 0 0,1 0 0 0 0,1 0 0 0 0,-1 0 0 0 0,1-1 1 0 0,0 1-1 0 0,1-1 0 0 0,-1 0 0 0 0,1 0 1 0 0,0 0-1 0 0,0 0 0 0 0,0-1 0 0 0,1 1 0 0 0,0-1 1 0 0,0 0-1 0 0,0-1 0 0 0,0 1 0 0 0,1-1 0 0 0,-1 0 1 0 0,1 0-1 0 0,0-1 0 0 0,-1 1 0 0 0,1-2 0 0 0,0 1 1 0 0,1 0-1 0 0,-1-1 0 0 0,0 0 0 0 0,5 0-24 0 0,63-5-3914 0 0,-7-27-5581 0 0,-42 11 5192 0 0</inkml:trace>
  <inkml:trace contextRef="#ctx0" brushRef="#br0" timeOffset="1340.206">1124 237 15531 0 0,'112'151'-138'0'0,"-7"-69"1927"0"0,-101-80-1548 0 0,0 0 1 0 0,0-1-1 0 0,0 1 1 0 0,0-1-1 0 0,0 0 1 0 0,0 0-1 0 0,0-1 1 0 0,1 1-1 0 0,-1-1 1 0 0,0 0-1 0 0,0 0 1 0 0,1 0-1 0 0,-1-1 1 0 0,0 1-1 0 0,0-1 1 0 0,0 0-1 0 0,0-1 1 0 0,0 1-1 0 0,2-1-241 0 0,-3 0 80 0 0,0 0 1 0 0,0 0-1 0 0,-1 0 0 0 0,1-1 0 0 0,0 1 1 0 0,-1-1-1 0 0,0 0 0 0 0,0 1 0 0 0,0-1 1 0 0,0 0-1 0 0,0 0 0 0 0,0-1 0 0 0,-1 1 1 0 0,1 0-1 0 0,-1 0 0 0 0,0-1 1 0 0,0 1-1 0 0,0-1 0 0 0,-1 1 0 0 0,1-1 1 0 0,-1 1-1 0 0,0-1 0 0 0,1 1 0 0 0,-2-1 1 0 0,1 1-1 0 0,0-1 0 0 0,-1 1 1 0 0,0-1-1 0 0,0-1-80 0 0,-37-98-90 0 0,34 96-100 0 0,-1 0 0 0 0,1 1 0 0 0,-1-1 0 0 0,0 1 0 0 0,-1 1 0 0 0,1-1 0 0 0,-1 1 1 0 0,0 0-1 0 0,-1 0 0 0 0,1 0 0 0 0,-1 1 0 0 0,0 0 0 0 0,0 1 0 0 0,0-1 0 0 0,-2 0 190 0 0,0 2-873 0 0,0-1 0 0 0,0 2 0 0 0,0-1 0 0 0,0 1 0 0 0,0 0 0 0 0,0 1 0 0 0,0 0 0 0 0,0 1 0 0 0,0 0 0 0 0,0 0 0 0 0,0 1 0 0 0,0 0 0 0 0,-3 1 873 0 0,-34 12-6385 0 0</inkml:trace>
  <inkml:trace contextRef="#ctx0" brushRef="#br0" timeOffset="1595.072">977 817 7810 0 0,'13'5'1312'0'0,"2"-1"-336"0"0,11-1 168 0 0,8-3-295 0 0,8-6-305 0 0,9-5-240 0 0,5-2-128 0 0,3-4-32 0 0,0-1-32 0 0,-1-2-80 0 0,-5-1-168 0 0,-3 0-352 0 0,-8 1-617 0 0,-5-2-927 0 0,-5-4-432 0 0,-7-1 439 0 0,-1-4-1696 0 0</inkml:trace>
  <inkml:trace contextRef="#ctx0" brushRef="#br0" timeOffset="1882.095">1753 5 16748 0 0,'23'29'2949'0'0,"33"55"-2736"0"0,-27-13 362 0 0,-4 2 0 0 0,-3 1 0 0 0,-3 1 0 0 0,-4 0 0 0 0,2 34-575 0 0,-8-55 3 0 0,6 30-252 0 0,26 163-1575 0 0,-21-82-8270 0 0,-17-116 3210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00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1 251 12451 0 0,'3'7'4069'0'0,"42"-10"-4835"0"0,375-120 505 0 0,-384 114 44 0 0,54-16-3392 0 0,-4-11-3284 0 0,-56 21 3431 0 0</inkml:trace>
  <inkml:trace contextRef="#ctx0" brushRef="#br0" timeOffset="1">640 0 19388 0 0,'-2'8'432'0'0,"1"5"-680"0"0,-1 8 48 0 0,4 8 16 0 0,-1 3-8 0 0,4 4-200 0 0,1 1-264 0 0,-2-2-312 0 0,1-2-457 0 0,-1 0-327 0 0,-4 0-304 0 0,-3-1-161 0 0,-3 2-183 0 0,-3-3 503 0 0,-1 1-1784 0 0</inkml:trace>
  <inkml:trace contextRef="#ctx0" brushRef="#br0" timeOffset="329.012">314 545 14971 0 0,'5'16'5547'0'0,"12"11"-5942"0"0,-7-12 791 0 0,-5-3-221 0 0,0-1 0 0 0,0 1 0 0 0,1-1 0 0 0,1 0 0 0 0,0 0 0 0 0,0-1-1 0 0,1 0 1 0 0,0 0 0 0 0,1-1 0 0 0,0 0 0 0 0,1-1 0 0 0,0 0 0 0 0,0 0 0 0 0,0-1 0 0 0,1 0 0 0 0,0-1 0 0 0,1-1 0 0 0,-1 1-1 0 0,1-2 1 0 0,0 1 0 0 0,0-2 0 0 0,1 0 0 0 0,-1 0 0 0 0,1-1 0 0 0,5 0-175 0 0,8-5-137 0 0,0-1-1 0 0,-1-1 1 0 0,0-1 0 0 0,0-1 0 0 0,0-2-1 0 0,-1 0 1 0 0,0-2 137 0 0,100-51-8070 0 0,-77 28-481 0 0,-26 13 3385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8:59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1 256 18740 0 0,'3'3'-4301'0'0,"9"4"2714"0"0,-1 4 1953 0 0,0 0 1 0 0,0 1-1 0 0,-1 0 0 0 0,0 1 1 0 0,-2 0-1 0 0,1 1 0 0 0,-1 0 0 0 0,-1 0 1 0 0,-1 0-1 0 0,0 1 0 0 0,-1 0 1 0 0,0 0-1 0 0,-1 1 0 0 0,-1-1 1 0 0,1 9-367 0 0,11 61-306 0 0,-5-30-2178 0 0,3-1-4350 0 0,-8-42 3787 0 0,2-6-933 0 0</inkml:trace>
  <inkml:trace contextRef="#ctx0" brushRef="#br0" timeOffset="214.185">505 1 10058 0 0,'7'10'2641'0'0,"2"5"-2817"0"0,5 9 144 0 0,1 7 184 0 0,-1 7-80 0 0,-1 2-64 0 0,1 7 8 0 0,-3 2 24 0 0,-2 4 32 0 0,-2-2 8 0 0,-2-2-208 0 0,-1-4-360 0 0,-2-5-513 0 0,-1-7-527 0 0,-2-4-416 0 0,-2-2-81 0 0,-2-3-1976 0 0</inkml:trace>
  <inkml:trace contextRef="#ctx0" brushRef="#br0" timeOffset="468.989">273 512 16371 0 0,'3'2'409'0'0,"3"-2"-737"0"0,6 0 79 0 0,3 0 81 0 0,7-3 48 0 0,2 0 24 0 0,2 1 48 0 0,-1 1-88 0 0,3-1-344 0 0,-1 1-656 0 0,-3-1-1016 0 0,-3 1-1001 0 0,-3-1 480 0 0,-4 1-1672 0 0</inkml:trace>
  <inkml:trace contextRef="#ctx0" brushRef="#br0" timeOffset="732.277">169 786 16179 0 0,'12'-3'1593'0'0,"4"-1"-1913"0"0,12-4 144 0 0,5-1 120 0 0,5 1 24 0 0,6 1 16 0 0,1-1-8 0 0,2 1-40 0 0,0 1-224 0 0,-5 1-337 0 0,-4 1-359 0 0,-8 2-352 0 0,-7-1-456 0 0,-6 2-505 0 0,-8 1-215 0 0,-6 1 463 0 0,-11 1 689 0 0,-4 7-1417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8:58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497 409 11202 0 0,'-79'-41'7771'0'0,"73"39"-7735"0"0,-1 1 1 0 0,1 1 0 0 0,-1-1 0 0 0,0 1 0 0 0,1 0-1 0 0,-1 1 1 0 0,0-1 0 0 0,1 1 0 0 0,-1 1 0 0 0,1-1-1 0 0,-1 1 1 0 0,1 0 0 0 0,0 0 0 0 0,0 1-1 0 0,0 0 1 0 0,0 0 0 0 0,0 1 0 0 0,-3 2-37 0 0,-17 14 104 0 0,1 2 1 0 0,1 0-1 0 0,1 2 1 0 0,1 1-1 0 0,1 0 1 0 0,1 2-1 0 0,1 0 1 0 0,2 1-1 0 0,0 1 1 0 0,3 1-1 0 0,-3 8-104 0 0,9-26 28 0 0,2 1-1 0 0,-1 0 1 0 0,2 0-1 0 0,0 1 0 0 0,1-1 1 0 0,0 1-1 0 0,1 0 0 0 0,0 1 1 0 0,1-1-1 0 0,1 0 0 0 0,0 1 1 0 0,1-1-1 0 0,1 0 0 0 0,0 1 1 0 0,1-1-1 0 0,0 0 1 0 0,1 0-1 0 0,1 0 0 0 0,0 0 1 0 0,1 0-1 0 0,1-1 0 0 0,0 0 1 0 0,0 0-1 0 0,1-1 0 0 0,1 1 1 0 0,0-2-1 0 0,1 1 0 0 0,0-1 1 0 0,1 0-1 0 0,0-1 1 0 0,1 0-1 0 0,0-1 0 0 0,0 0 1 0 0,1-1-1 0 0,6 3-27 0 0,-4-5-8 0 0,0-1 1 0 0,0 0-1 0 0,1-1 1 0 0,0-1-1 0 0,0 0 1 0 0,0-1-1 0 0,0-1 1 0 0,0 0-1 0 0,0-1 0 0 0,1-1 1 0 0,-1 0-1 0 0,0-1 1 0 0,0-1-1 0 0,0 0 1 0 0,-1-1-1 0 0,1-1 1 0 0,-1 0-1 0 0,0-1 0 0 0,3-2 8 0 0,3-1 87 0 0,0-2 0 0 0,0 0 0 0 0,-1-1 0 0 0,-1-1 0 0 0,0-1 0 0 0,-1-1 0 0 0,0 0 0 0 0,-1-1 0 0 0,-1-1 0 0 0,-1 0 0 0 0,0-1 0 0 0,7-13-87 0 0,-14 17 57 0 0,0 0 0 0 0,-1 0 1 0 0,-1 0-1 0 0,0-1 0 0 0,-1 0 0 0 0,-1 0 0 0 0,0 0 0 0 0,-1 0 1 0 0,-1 0-1 0 0,0-1 0 0 0,-1 1 0 0 0,-1 0 0 0 0,0-1 0 0 0,-1 1 1 0 0,-1 0-1 0 0,0 0 0 0 0,-1 0 0 0 0,0 1 0 0 0,-2-1 0 0 0,1 1 1 0 0,-2 0-1 0 0,0 1 0 0 0,-1-1 0 0 0,0 1 0 0 0,-1 1 0 0 0,0 0 0 0 0,-1 0 1 0 0,0 1-1 0 0,-1 0 0 0 0,0 0 0 0 0,-1 1 0 0 0,0 1 0 0 0,0 0 1 0 0,-1 1-1 0 0,-1 0 0 0 0,-10-4-57 0 0,-157-35-362 0 0,101 43-2627 0 0,79 4 3026 0 0,-3 0-2151 0 0,6-2-9253 0 0,2-1 10022 0 0,7-3-3439 0 0</inkml:trace>
  <inkml:trace contextRef="#ctx0" brushRef="#br0" timeOffset="272.36">582 438 15491 0 0,'26'-2'3032'0'0,"14"-7"-3004"0"0,-3 0-176 0 0,194-37-3069 0 0,-3-10-5718 0 0,-182 47 6238 0 0,-30 8 335 0 0</inkml:trace>
  <inkml:trace contextRef="#ctx0" brushRef="#br0" timeOffset="435.186">856 776 15891 0 0,'-3'-2'713'0'0,"5"1"-1058"0"0,8-4-103 0 0,9-4-352 0 0,14-3-640 0 0,6 0-889 0 0,1-5-663 0 0,-1 2 543 0 0,-18-21 777 0 0,11 19-1329 0 0</inkml:trace>
  <inkml:trace contextRef="#ctx0" brushRef="#br0" timeOffset="718.189">1315 1 11466 0 0,'8'7'5524'0'0,"14"30"-6517"0"0,12 45 1920 0 0,-3 1 1 0 0,-4 2 0 0 0,-4 0-1 0 0,-3 2 1 0 0,-4 0 0 0 0,3 72-928 0 0,-3-33 284 0 0,6-2 0 0 0,34 107-284 0 0,27 0-2540 0 0,-81-216 905 0 0,-12-13-9529 0 0,4-13 6604 0 0</inkml:trace>
  <inkml:trace contextRef="#ctx0" brushRef="#br0" timeOffset="1132.847">1719 143 12307 0 0,'107'-50'1892'0'0,"-93"46"-1952"0"0,1 2-1 0 0,0 0 1 0 0,-1 1-1 0 0,1 1 1 0 0,0 0-1 0 0,-1 1 0 0 0,1 0 1 0 0,-1 1-1 0 0,1 1 1 0 0,-1 0-1 0 0,0 1 1 0 0,0 1-1 0 0,0 0 1 0 0,0 1-1 0 0,-1 0 1 0 0,0 1-1 0 0,0 0 0 0 0,5 5 61 0 0,-13-8 33 0 0,0 1 0 0 0,-1-1 0 0 0,1 1 0 0 0,-1 0-1 0 0,0 0 1 0 0,0 0 0 0 0,0 0 0 0 0,0 1-1 0 0,-1 0 1 0 0,0-1 0 0 0,-1 1 0 0 0,1 0-1 0 0,-1 1 1 0 0,0-1 0 0 0,-1 0 0 0 0,1 1 0 0 0,-1-1-1 0 0,0 0 1 0 0,-1 1 0 0 0,0 0 0 0 0,0-1-1 0 0,0 1 1 0 0,-1-1 0 0 0,0 1 0 0 0,0-1-1 0 0,0 0 1 0 0,-1 1 0 0 0,0-1 0 0 0,-3 5-33 0 0,-7 18 304 0 0,-3 0 0 0 0,0 0 0 0 0,-2-2 0 0 0,-1 0 0 0 0,-13 16-304 0 0,0-1 278 0 0,27-38-228 0 0,1-1 1 0 0,-1 1-1 0 0,1-1 0 0 0,0 1 0 0 0,0 0 1 0 0,0 1-1 0 0,0-1 0 0 0,1 0 1 0 0,0 1-1 0 0,0 0 0 0 0,0-1 0 0 0,0 1 1 0 0,1 0-1 0 0,0 0 0 0 0,0 0 1 0 0,0 0-1 0 0,0 0 0 0 0,1 0 0 0 0,0 0 1 0 0,0 0-1 0 0,0 0 0 0 0,1 0 1 0 0,0 0-1 0 0,0 0 0 0 0,0 0 0 0 0,0-1 1 0 0,1 1-1 0 0,0 0 0 0 0,0-1 0 0 0,0 1 1 0 0,0-1-1 0 0,1 1 0 0 0,0-1 1 0 0,0 0-1 0 0,0 0 0 0 0,0 0 0 0 0,3 2-50 0 0,2-1 85 0 0,1 1-1 0 0,0-1 0 0 0,0 0 0 0 0,0-1 0 0 0,0 0 0 0 0,0-1 1 0 0,1 1-1 0 0,0-2 0 0 0,0 0 0 0 0,-1 0 0 0 0,7 0-84 0 0,25-6-2240 0 0,-7-16-3402 0 0,-24 5 2206 0 0,-5-7-1457 0 0</inkml:trace>
  <inkml:trace contextRef="#ctx0" brushRef="#br0" timeOffset="1356.746">2175 538 11234 0 0,'12'-4'4709'0'0,"10"-9"-4551"0"0,-10 5-18 0 0,218-77-2352 0 0,-173 68-1463 0 0,-11-6-2767 0 0,-36 13 3690 0 0</inkml:trace>
  <inkml:trace contextRef="#ctx0" brushRef="#br0" timeOffset="1540.8">2540 202 9226 0 0,'17'14'7758'0'0,"-1"28"-7815"0"0,-12-32 898 0 0,18 63 216 0 0,-3 1 1 0 0,-3 1 0 0 0,3 44-1058 0 0,4 114-3145 0 0,-9-91-8400 0 0,-16-116 7214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11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19868 0 0,'37'-24'131'0'0,"0"1"0"0"0,2 2 0 0 0,0 2 0 0 0,1 2 0 0 0,1 1-1 0 0,15-2-130 0 0,-15 3 301 0 0,1-1 56 0 0,2 2-1 0 0,-1 2 1 0 0,1 2 0 0 0,1 2 0 0 0,0 2-1 0 0,1 1-356 0 0,-44 4 25 0 0,0 1-1 0 0,0-1 1 0 0,0 1-1 0 0,0-1 0 0 0,-1 1 1 0 0,1 0-1 0 0,0 0 1 0 0,0 0-1 0 0,0 0 1 0 0,0 0-1 0 0,0 0 1 0 0,0 0-1 0 0,0 1 0 0 0,0-1 1 0 0,-1 1-1 0 0,1-1 1 0 0,0 1-1 0 0,0 0 1 0 0,-1 0-1 0 0,1 0 1 0 0,0 0-1 0 0,-1 0 0 0 0,1 0 1 0 0,-1 0-1 0 0,1 0 1 0 0,-1 0-1 0 0,1 1 1 0 0,-1-1-1 0 0,0 1 0 0 0,0-1 1 0 0,0 1-1 0 0,0-1 1 0 0,0 1-1 0 0,0 0 1 0 0,0 0-1 0 0,-1-1 1 0 0,1 1-1 0 0,0 0 0 0 0,-1 0 1 0 0,0 0-1 0 0,1 0 1 0 0,-1 0-1 0 0,0-1 1 0 0,0 1-1 0 0,0 0 1 0 0,0 0-1 0 0,0 0 0 0 0,-1 0 1 0 0,1 1-25 0 0,-9 25-104 0 0,-1-1 0 0 0,-2 0 0 0 0,0 0 0 0 0,-2-2 0 0 0,-1 1 0 0 0,-1-2 0 0 0,-1 0 0 0 0,-16 17 104 0 0,-100 110-4811 0 0,25-75-4835 0 0,78-56 1673 0 0,44-49 11365 0 0,51 4 4366 0 0,206-71-1685 0 0,-182 60-9143 0 0,-1 0-5225 0 0,-71 29 3495 0 0</inkml:trace>
  <inkml:trace contextRef="#ctx0" brushRef="#br0" timeOffset="261.435">707 493 18220 0 0,'0'11'1216'0'0,"2"4"-1632"0"0,1 7-24 0 0,1 7-168 0 0,1 4-112 0 0,-1 4-88 0 0,1 1-9 0 0,-5 1 81 0 0,-3 2 64 0 0,-3 1-64 0 0,-3 1-368 0 0,-3 1-513 0 0,-2-2-975 0 0,-16-15-2689 0 0</inkml:trace>
  <inkml:trace contextRef="#ctx0" brushRef="#br0" timeOffset="551.464">176 1206 16780 0 0,'28'1'4504'0'0,"21"-16"-4804"0"0,-27 8 694 0 0,131-27 1269 0 0,1 8-1 0 0,2 6 1 0 0,140 1-1663 0 0,-40 2 94 0 0,-222 20-115 0 0,-30-2-4436 0 0,-2 0-4652 0 0,-7-5 917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10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9 185 18884 0 0,'-2'6'-46'0'0,"0"1"1"0"0,1-1-1 0 0,-1 1 1 0 0,1-1-1 0 0,1 1 0 0 0,-1-1 1 0 0,1 1-1 0 0,1 0 0 0 0,-1-1 1 0 0,1 1-1 0 0,0 0 0 0 0,0-1 1 0 0,1 1-1 0 0,0-1 1 0 0,0 0-1 0 0,1 0 0 0 0,0 0 1 0 0,0 0-1 0 0,0 0 0 0 0,0 0 1 0 0,1-1-1 0 0,0 1 0 0 0,4 3 46 0 0,-8-9 2 0 0,15 24 233 0 0,1 0 0 0 0,0-1 0 0 0,2 0 0 0 0,1-2 0 0 0,0 0 0 0 0,2-1 0 0 0,0-1 1 0 0,1-2-1 0 0,1 0 0 0 0,1-1 0 0 0,0-1 0 0 0,1-1 0 0 0,1-1 0 0 0,13 4-235 0 0,-32-15 61 0 0,0 0 0 0 0,0 0 0 0 0,0 0-1 0 0,1-1 1 0 0,-1-1 0 0 0,0 1 0 0 0,0-1 0 0 0,1 0-1 0 0,-1 0 1 0 0,0-1 0 0 0,1 0 0 0 0,-1-1 0 0 0,0 1-1 0 0,0-1 1 0 0,0-1 0 0 0,0 1 0 0 0,0-1 0 0 0,-1-1-1 0 0,1 1 1 0 0,-1-1 0 0 0,0 0 0 0 0,0 0 0 0 0,0-1-1 0 0,-1 0 1 0 0,1 0 0 0 0,-1 0 0 0 0,0-1 0 0 0,-1 1 0 0 0,1-1-1 0 0,-1 0 1 0 0,-1-1 0 0 0,4-5-61 0 0,1-4 21 0 0,0-1 0 0 0,-1 0 0 0 0,-1 0-1 0 0,-1 0 1 0 0,0 0 0 0 0,-1-1 0 0 0,-1 0 0 0 0,-1 0 0 0 0,0 0 0 0 0,-2 0 0 0 0,0 0-1 0 0,-1 0 1 0 0,0 0 0 0 0,-2 0 0 0 0,0 0 0 0 0,-1 0 0 0 0,-1 1 0 0 0,0-1 0 0 0,-2 1-1 0 0,0 1 1 0 0,0-1 0 0 0,-2 1 0 0 0,0 1 0 0 0,-1-1 0 0 0,0 2 0 0 0,-1-1 0 0 0,-1 1 0 0 0,0 1-1 0 0,-8-6-20 0 0,-54-10-3855 0 0,-6 28-6506 0 0,47 6 3964 0 0</inkml:trace>
  <inkml:trace contextRef="#ctx0" brushRef="#br0" timeOffset="259.854">132 369 17428 0 0,'12'-4'856'0'0,"7"-2"-1024"0"0,9-3 24 0 0,9-2-360 0 0,1 1-769 0 0,5-3-983 0 0,2 0-865 0 0,-4-4-231 0 0,-2-2 1007 0 0,-40-41 833 0 0,34 33-1169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0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1 12011 0 0,'49'17'3878'0'0,"40"81"-2917"0"0,-87-95-954 0 0,82 124-211 0 0,-41-37-5451 0 0,-42-87 5369 0 0,1-1-1 0 0,-1 0 1 0 0,-1 1-1 0 0,1-1 1 0 0,0 1-1 0 0,-1-1 0 0 0,1 1 1 0 0,-1-1-1 0 0,0 1 1 0 0,1-1-1 0 0,-1 1 1 0 0,-1-1-1 0 0,1 1 0 0 0,0-1 1 0 0,0 1-1 0 0,-1-1 1 0 0,0 1-1 0 0,1-1 1 0 0,-1 1-1 0 0,0-1 1 0 0,0 0-1 0 0,0 1 0 0 0,-1-1 1 0 0,0 1 286 0 0,-3 17-2921 0 0</inkml:trace>
  <inkml:trace contextRef="#ctx0" brushRef="#br0" timeOffset="253.852">0 626 17372 0 0,'5'-2'304'0'0,"5"-1"-744"0"0,8-3-24 0 0,8-3 39 0 0,9-1 25 0 0,4-1-24 0 0,2-1 88 0 0,3 0 80 0 0,3-2 16 0 0,1 2-200 0 0,2-2-312 0 0,3 2-600 0 0,-3 2-769 0 0,0-2-559 0 0,-1-2 559 0 0,-2 2-1640 0 0</inkml:trace>
  <inkml:trace contextRef="#ctx0" brushRef="#br0" timeOffset="706.203">403 709 7202 0 0,'-12'12'535'0'0,"1"-1"1"0"0,1 2-1 0 0,0 0 1 0 0,1 0-1 0 0,0 1 1 0 0,1 0-1 0 0,1 0 1 0 0,0 1-1 0 0,-1 5-535 0 0,1-3 226 0 0,2 1 0 0 0,0-1 0 0 0,1 1 0 0 0,1 0-1 0 0,0 0 1 0 0,1 0 0 0 0,1 0 0 0 0,1 0-1 0 0,1 0 1 0 0,1 0 0 0 0,0 0 0 0 0,1 0-1 0 0,1 0 1 0 0,0-1 0 0 0,2 1 0 0 0,0-1 0 0 0,0-1-1 0 0,2 1 1 0 0,0-1 0 0 0,10 14-226 0 0,-13-23 79 0 0,1 0 1 0 0,0 0 0 0 0,0 0-1 0 0,0-1 1 0 0,1 0-1 0 0,0-1 1 0 0,0 1 0 0 0,0-1-1 0 0,1-1 1 0 0,0 1-1 0 0,0-1 1 0 0,0 0 0 0 0,0-1-1 0 0,0 0 1 0 0,1-1-1 0 0,0 1 1 0 0,-1-2 0 0 0,1 1-1 0 0,0-1 1 0 0,0 0-1 0 0,0-1 1 0 0,0 0-1 0 0,0-1 1 0 0,-1 0 0 0 0,1 0-1 0 0,0-1 1 0 0,0 0-1 0 0,-1 0 1 0 0,1-1 0 0 0,-1 0-1 0 0,0-1 1 0 0,0 1-1 0 0,0-2 1 0 0,0 1 0 0 0,-1-1-1 0 0,0 0 1 0 0,0-1-1 0 0,0 0 1 0 0,0 0 0 0 0,-1 0-1 0 0,0-1 1 0 0,0 0-1 0 0,-1 0 1 0 0,0 0-1 0 0,0-1 1 0 0,-1 1 0 0 0,2-5-80 0 0,-3 6 86 0 0,0 0 0 0 0,-1-1 0 0 0,1 1 1 0 0,-1-1-1 0 0,-1 0 0 0 0,1 0 0 0 0,-1 1 1 0 0,0-1-1 0 0,0 0 0 0 0,-1 0 0 0 0,0 0 1 0 0,-1 0-1 0 0,1 0 0 0 0,-1 0 0 0 0,0 0 1 0 0,-1 0-1 0 0,0 1 0 0 0,0-1 0 0 0,0 0 1 0 0,-1 1-1 0 0,0 0 0 0 0,0 0 0 0 0,-1 0 1 0 0,1 0-1 0 0,-1 0 0 0 0,-1 1 1 0 0,1-1-1 0 0,-1 1 0 0 0,0 0 0 0 0,0 1 1 0 0,0-1-1 0 0,-1 1 0 0 0,0 0 0 0 0,-5-3-86 0 0,-2 0-48 0 0,-1 1 0 0 0,0 1-1 0 0,0 0 1 0 0,-1 1 0 0 0,0 0-1 0 0,1 1 1 0 0,-1 1 0 0 0,0 0 0 0 0,0 1-1 0 0,0 1 1 0 0,-1 0 0 0 0,1 1-1 0 0,-7 1 49 0 0,-40 0-141 0 0,104-24-954 0 0,84-44 1373 0 0,93-37-415 0 0,-204 98-147 0 0,79-19-3259 0 0,-33 21-4866 0 0,-61 3 8321 0 0,-1 0-1 0 0,1 0 0 0 0,0 1 1 0 0,0-1-1 0 0,-1 0 0 0 0,1 0 1 0 0,0 0-1 0 0,0 1 0 0 0,-1-1 0 0 0,1 0 1 0 0,0 1-1 0 0,0-1 0 0 0,0 0 1 0 0,0 0-1 0 0,-1 1 0 0 0,1-1 1 0 0,0 0-1 0 0,0 1 0 0 0,0-1 1 0 0,0 0-1 0 0,0 1 0 0 0,0-1 1 0 0,0 0-1 0 0,0 1 0 0 0,0-1 0 0 0,0 0 1 0 0,0 1-1 0 0,0-1 0 0 0,0 1 1 0 0,0-1-1 0 0,0 0 0 0 0,0 1 1 0 0,0-1-1 0 0,1 0 0 0 0,-1 0 1 0 0,0 1-1 0 0,0-1 0 0 0,0 0 1 0 0,1 1-1 0 0,-1-1 0 0 0,0 0 1 0 0,0 0-1 0 0,0 1 0 0 0,1-1 0 0 0,-1 0 1 0 0,0 0-1 0 0,1 0 0 0 0,-1 1 1 0 0,0-1-1 0 0,0 0 0 0 0,1 0 1 0 0,-1 0-1 0 0,0 0 0 0 0,1 0 1 0 0,-1 0-1 0 0,0 1 0 0 0,1-1 1 0 0,-1 0-1 0 0,0 0 0 0 0,1 0 89 0 0,-31-5-1203 0 0,10 18-772 0 0</inkml:trace>
  <inkml:trace contextRef="#ctx0" brushRef="#br0" timeOffset="966.444">781 920 8258 0 0,'-4'4'3465'0'0,"4"1"-1105"0"0,0-2-984 0 0,4-2-632 0 0,4-1-519 0 0,4 0-177 0 0,5-3 16 0 0,5-1-16 0 0,6-2-24 0 0,2-4-128 0 0,2 0-257 0 0,4-2-439 0 0,0 0-464 0 0,-1-3-592 0 0,-2-2-793 0 0,-4 0-64 0 0,-33-25-1671 0 0</inkml:trace>
  <inkml:trace contextRef="#ctx0" brushRef="#br0" timeOffset="1217.274">1095 315 13739 0 0,'-17'51'5567'0'0,"14"2"-3490"0"0,38 105-3418 0 0,-26-129 1881 0 0,23 71-884 0 0,35 135-2212 0 0,-53-75-7295 0 0,-18-110 4589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07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1 572 13595 0 0,'4'12'232'0'0,"1"0"0"0"0,0 0 0 0 0,1-1 0 0 0,0 1 0 0 0,1-1 0 0 0,0-1 1 0 0,1 1-1 0 0,0-1 0 0 0,1-1 0 0 0,0 0 0 0 0,0 0 0 0 0,1 0 0 0 0,0-1 0 0 0,1-1 0 0 0,-1 0 0 0 0,1 0 1 0 0,1-1-1 0 0,-1 0 0 0 0,1-1 0 0 0,0-1 0 0 0,1 0 0 0 0,-1 0 0 0 0,1-1 0 0 0,-1-1 0 0 0,1 0 0 0 0,0-1 1 0 0,0 0-1 0 0,12-1-232 0 0,-14 1 150 0 0,-1-1 0 0 0,0 1 0 0 0,1-1 1 0 0,-1-1-1 0 0,0 0 0 0 0,1-1 0 0 0,-1 0 1 0 0,0 0-1 0 0,0-1 0 0 0,-1 0 1 0 0,1-1-1 0 0,0 0 0 0 0,-1-1 0 0 0,0 0 1 0 0,0 0-1 0 0,-1-1 0 0 0,1 0 0 0 0,-1 0 1 0 0,0-1-1 0 0,-1 0 0 0 0,0 0 0 0 0,0-1 1 0 0,0 0-1 0 0,-1-1 0 0 0,0 1 1 0 0,-1-1-1 0 0,0 0 0 0 0,0 0 0 0 0,-1-1 1 0 0,0 1-1 0 0,-1-1 0 0 0,0 0 0 0 0,-1 0 1 0 0,0 0-1 0 0,0 0 0 0 0,-1-1 1 0 0,0-7-152 0 0,-2 7 49 0 0,-2-1 0 0 0,1 1-1 0 0,-1 0 1 0 0,-1 0 0 0 0,0 0-1 0 0,-1 0 1 0 0,0 1 0 0 0,0 0-1 0 0,-1 0 1 0 0,0 0-1 0 0,-1 1 1 0 0,0-1 0 0 0,-1 2-1 0 0,0-1 1 0 0,0 1 0 0 0,-1 0-1 0 0,0 1 1 0 0,0 0-1 0 0,-1 1 1 0 0,0-1 0 0 0,0 2-1 0 0,0 0 1 0 0,-7-3-48 0 0,8 5-262 0 0,1 0 0 0 0,-1 1-1 0 0,0 0 1 0 0,0 0 0 0 0,0 1 0 0 0,0 1-1 0 0,0-1 1 0 0,0 1 0 0 0,0 1 0 0 0,0-1 0 0 0,0 2-1 0 0,0-1 1 0 0,1 1 0 0 0,-1 0 0 0 0,0 1-1 0 0,1 0 1 0 0,-1 1 0 0 0,1 0 0 0 0,0 0 0 0 0,-3 2 262 0 0,-55 60-11755 0 0,46-33 5222 0 0</inkml:trace>
  <inkml:trace contextRef="#ctx0" brushRef="#br0" timeOffset="262.024">79 1135 12147 0 0,'22'-2'694'0'0,"-1"-1"0"0"0,0-1 0 0 0,0-1-1 0 0,0-1 1 0 0,-1-1 0 0 0,0-1 0 0 0,14-7-694 0 0,-1 1 181 0 0,65-25-1956 0 0,-2-5 1 0 0,-3-4-1 0 0,46-33 1775 0 0,-77 30-6129 0 0,-33 19 2061 0 0</inkml:trace>
  <inkml:trace contextRef="#ctx0" brushRef="#br0" timeOffset="561.691">906 9 14027 0 0,'16'-8'6046'0'0,"-3"15"-3579"0"0,13 53-3739 0 0,-22-46 2015 0 0,353 920 4747 0 0,-356-931-5480 0 0,21 65 404 0 0,3-1-1 0 0,3-1 0 0 0,32 56-413 0 0,-57-120 403 0 0,-2-1-3384 0 0,-2 1-8533 0 0,-1 1 2304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05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18244 0 0,'-1'-2'2568'0'0,"59"-23"-2102"0"0,390-124 330 0 0,-435 145-883 0 0,185-67-2933 0 0,-65 29-2847 0 0,-38 5-1330 0 0,-58 25 2958 0 0</inkml:trace>
  <inkml:trace contextRef="#ctx0" brushRef="#br0" timeOffset="318.803">274 281 13603 0 0,'-34'11'3312'0'0,"32"-9"-3357"0"0,0 0-1 0 0,0 0 1 0 0,0 0 0 0 0,0 0 0 0 0,1 0 0 0 0,-1 0 0 0 0,1 0 0 0 0,-1 1-1 0 0,1-1 1 0 0,0 1 0 0 0,0-1 0 0 0,0 1 0 0 0,0-1 0 0 0,1 1 0 0 0,-1 0-1 0 0,1-1 1 0 0,-1 1 0 0 0,1 0 0 0 0,0-1 0 0 0,0 1 0 0 0,0 0-1 0 0,0-1 1 0 0,1 1 0 0 0,-1 0 0 0 0,1 2 45 0 0,1 15 55 0 0,3 81 1674 0 0,4-1 0 0 0,5-1 0 0 0,5 5-1729 0 0,29 29 2009 0 0,-45-129-1969 0 0,-1 0-1 0 0,1-1 0 0 0,0 1 1 0 0,0-1-1 0 0,0 0 0 0 0,0 0 1 0 0,0 0-1 0 0,1 0 0 0 0,-1 0 1 0 0,1-1-1 0 0,0 1 0 0 0,0-1 1 0 0,0 0-1 0 0,0 0 0 0 0,0-1 1 0 0,0 1-1 0 0,1-1 0 0 0,-1 0 1 0 0,1 0-1 0 0,-1 0 0 0 0,0-1 1 0 0,1 0-1 0 0,-1 0 0 0 0,1 0 1 0 0,-1 0-1 0 0,1-1 0 0 0,-1 1 1 0 0,1-1-1 0 0,-1 0 0 0 0,1-1-39 0 0,48-14 31 0 0,0-3 0 0 0,-2-2-1 0 0,0-3 1 0 0,18-12-31 0 0,75-34-2599 0 0,-75 42-1688 0 0,-24 11-2764 0 0,-38 15 5609 0 0,12-4-4582 0 0</inkml:trace>
  <inkml:trace contextRef="#ctx0" brushRef="#br0" timeOffset="585.843">774 800 19444 0 0,'15'76'927'0'0,"17"20"-976"0"0,25 107-3246 0 0,-53-66-8232 0 0,-8-108 7731 0 0</inkml:trace>
  <inkml:trace contextRef="#ctx0" brushRef="#br0" timeOffset="845.88">400 1686 13739 0 0,'-11'3'5178'0'0,"2"0"-3432"0"0,19-5-1815 0 0,237-117 1713 0 0,69-21-2580 0 0,-161 74-2347 0 0,-2-3-3394 0 0,-86 28 645 0 0,-42 25 2242 0 0</inkml:trace>
  <inkml:trace contextRef="#ctx0" brushRef="#br0" timeOffset="1183.47">917 1854 13675 0 0,'-1'12'52'0'0,"0"0"0"0"0,0 1 0 0 0,1-1 0 0 0,0 0 0 0 0,2 1 0 0 0,-1-1-1 0 0,1 0 1 0 0,1 0 0 0 0,0 0 0 0 0,1 0 0 0 0,0-1 0 0 0,0 1 0 0 0,2-1 0 0 0,-1 0 0 0 0,1-1 0 0 0,1 1 0 0 0,0-1 0 0 0,0 0 0 0 0,1-1 0 0 0,1 0 0 0 0,-1 0-1 0 0,1-1 1 0 0,1 0 0 0 0,-1 0 0 0 0,1-1 0 0 0,1 0 0 0 0,-1-1 0 0 0,1 0 0 0 0,1-1 0 0 0,-1 0 0 0 0,0-1 0 0 0,1 0 0 0 0,0-1 0 0 0,5 0-52 0 0,-2-3 203 0 0,0-1 0 0 0,0-1 1 0 0,0 0-1 0 0,0-1 0 0 0,-1-1 0 0 0,1 0 1 0 0,-1-1-1 0 0,0 0 0 0 0,0-1 1 0 0,-1-1-1 0 0,1-1 0 0 0,-2 1 1 0 0,1-2-1 0 0,-1 0 0 0 0,0 0 1 0 0,-1-1-1 0 0,0-1 0 0 0,-1 0 0 0 0,0 0 1 0 0,0-1-1 0 0,-1 0 0 0 0,-1-1 1 0 0,0 1-1 0 0,-1-2 0 0 0,-1 1 1 0 0,0-1-1 0 0,0 0 0 0 0,-1 0 1 0 0,-1-3-204 0 0,-2 7 132 0 0,-1-1 0 0 0,-1 1 1 0 0,1 0-1 0 0,-2-1 1 0 0,0 1-1 0 0,0 0 1 0 0,-1-1-1 0 0,0 1 1 0 0,0 0-1 0 0,-1 0 1 0 0,-1 1-1 0 0,0-1 0 0 0,0 1 1 0 0,-1-1-1 0 0,0 1 1 0 0,0 0-1 0 0,-1 1 1 0 0,0 0-1 0 0,-1 0 1 0 0,-3-3-133 0 0,-2-4 146 0 0,-2 2 0 0 0,0 0 0 0 0,-1 0 0 0 0,0 1 0 0 0,0 1 0 0 0,-1 0 0 0 0,-1 2 1 0 0,0 0-1 0 0,0 0 0 0 0,-12-3-146 0 0,17 8-115 0 0,0 0 0 0 0,1 1 0 0 0,-1 0 0 0 0,0 1 0 0 0,0 1 1 0 0,-1 0-1 0 0,1 0 0 0 0,0 1 0 0 0,0 0 0 0 0,0 1 0 0 0,0 1 0 0 0,0 0 0 0 0,0 1 1 0 0,0 0-1 0 0,-11 4 115 0 0,12 2-1561 0 0,24 6-13782 0 0,3-14 10451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0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108 893 9578 0 0,'-3'-6'9485'0'0,"-3"-9"-5397"0"0,-17-35-3229 0 0,7 6-867 0 0,2 0-1 0 0,3-1 0 0 0,1 0 0 0 0,2 0 0 0 0,2-1 0 0 0,3 0 0 0 0,1-45 9 0 0,-2 5 25 0 0,3 66 36 0 0,8-170-554 0 0,-6 183 332 0 0,1 1 1 0 0,-1 0 0 0 0,2 0 0 0 0,-1 1 0 0 0,0-1-1 0 0,1 0 1 0 0,0 1 0 0 0,1 0 0 0 0,-1-1-1 0 0,1 1 1 0 0,0 0 0 0 0,0 1 0 0 0,1-1 0 0 0,-1 1-1 0 0,1 0 1 0 0,0 0 0 0 0,0 0 0 0 0,0 1 0 0 0,1 0-1 0 0,-1 0 1 0 0,1 0 0 0 0,0 1 0 0 0,0 0 0 0 0,0 0-1 0 0,0 0 1 0 0,0 0 0 0 0,0 1 0 0 0,3 0 160 0 0,3 0-384 0 0,-1 0-1 0 0,0 1 1 0 0,1 0 0 0 0,-1 0 0 0 0,1 2-1 0 0,-1-1 1 0 0,0 1 0 0 0,0 1 0 0 0,0 0-1 0 0,0 1 1 0 0,0 0 0 0 0,0 0 0 0 0,-1 1-1 0 0,0 1 1 0 0,0 0 0 0 0,-1 0 0 0 0,9 7 384 0 0,-10-6-84 0 0,0 0 0 0 0,-1 1 0 0 0,1 0 0 0 0,-2 0 0 0 0,1 0 0 0 0,-1 1 0 0 0,-1 0 0 0 0,1 0 0 0 0,-1 0-1 0 0,-1 1 1 0 0,0-1 0 0 0,0 1 0 0 0,-1 0 0 0 0,0 0 0 0 0,-1 1 0 0 0,0-1 0 0 0,-1 1 0 0 0,0-1 0 0 0,0 5 84 0 0,-42 191 1045 0 0,11-98-871 0 0,29-81-76 0 0,14-43 2809 0 0,8-38-1959 0 0,-17 42-1071 0 0,0 0-1 0 0,0 0 1 0 0,1 1-1 0 0,0 0 1 0 0,1 0-1 0 0,1 1 0 0 0,-1-1 1 0 0,2 1-1 0 0,-1 1 1 0 0,1-1-1 0 0,1 1 1 0 0,0 1-1 0 0,6-6 124 0 0,-13 12-128 0 0,1-1-1 0 0,-1 0 1 0 0,1 1-1 0 0,-1 0 1 0 0,1-1-1 0 0,0 1 1 0 0,0 0-1 0 0,0 0 0 0 0,0 0 1 0 0,0 1-1 0 0,1-1 1 0 0,-1 1-1 0 0,0 0 1 0 0,1 0-1 0 0,-1 0 1 0 0,1 0-1 0 0,-1 1 0 0 0,1-1 1 0 0,0 1-1 0 0,-1 0 1 0 0,1 0-1 0 0,-1 0 1 0 0,1 1-1 0 0,-1-1 1 0 0,1 1-1 0 0,-1 0 1 0 0,1 0-1 0 0,-1 0 0 0 0,1 0 1 0 0,-1 1-1 0 0,0-1 1 0 0,0 1-1 0 0,3 2 129 0 0,-1 1 14 0 0,0 0-1 0 0,0 1 1 0 0,-1 0-1 0 0,0 0 0 0 0,0 0 1 0 0,0 0-1 0 0,-1 0 1 0 0,0 1-1 0 0,0 0 1 0 0,-1 0-1 0 0,0 0 0 0 0,0 0 1 0 0,0 0-1 0 0,-1 0 1 0 0,0 0-1 0 0,0 0 1 0 0,-1 1-1 0 0,0-1 1 0 0,-1 0-1 0 0,1 0 0 0 0,-1 1 1 0 0,-1-1-1 0 0,1 0 1 0 0,-1 0-1 0 0,0 0 1 0 0,-1 0-14 0 0,-4 15 491 0 0,-1 1 1 0 0,-2-1-1 0 0,0-1 1 0 0,-1 0-1 0 0,-1 0 1 0 0,-1-1-1 0 0,-1-1 1 0 0,0 0-1 0 0,-2-1 1 0 0,0 0 0 0 0,-1-1-1 0 0,0-1 1 0 0,-2-1-1 0 0,0-1 1 0 0,0 0-1 0 0,-1-2 1 0 0,-1 0-1 0 0,0-1 1 0 0,-22 8-492 0 0,-35-14 1533 0 0,46-5-2738 0 0,-1 3-3556 0 0,-5-16-1070 0 0,25 5 3950 0 0,-12 10-3504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48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0 148 13091 0 0,'4'-5'44'0'0,"0"1"1"0"0,0 0-1 0 0,0 0 1 0 0,0 0-1 0 0,0 0 0 0 0,1 1 1 0 0,-1 0-1 0 0,1 0 1 0 0,0 0-1 0 0,0 0 1 0 0,0 1-1 0 0,1 0 1 0 0,-1 0-1 0 0,6-1-44 0 0,3-3 125 0 0,25-11-239 0 0,-14 4 90 0 0,1 1 0 0 0,0 2 0 0 0,1 0 1 0 0,0 2-1 0 0,1 1 0 0 0,-1 1 0 0 0,1 1 1 0 0,21 0 23 0 0,-45 5 54 0 0,1 0 1 0 0,-1 1 0 0 0,0-1 0 0 0,1 1 0 0 0,-1 0 0 0 0,1 0 0 0 0,-1 0-1 0 0,0 1 1 0 0,0-1 0 0 0,0 1 0 0 0,0 0 0 0 0,0 0 0 0 0,0 1-1 0 0,0-1 1 0 0,-1 1 0 0 0,1 0 0 0 0,-1 0 0 0 0,0 0 0 0 0,0 0 0 0 0,0 1-1 0 0,0-1 1 0 0,0 1 0 0 0,-1-1 0 0 0,0 1 0 0 0,1 0 0 0 0,-1 0-1 0 0,-1 0 1 0 0,1 1 0 0 0,-1-1 0 0 0,1 0 0 0 0,-1 1 0 0 0,-1-1 0 0 0,1 0-1 0 0,0 4-54 0 0,-13 157 1932 0 0,2-119-1859 0 0,-15 101-370 0 0,28-50-5420 0 0,-3-97 5532 0 0,0 1 0 0 0,0 0 0 0 0,0 0 0 0 0,0 0-1 0 0,0 0 1 0 0,0 0 0 0 0,0 0 0 0 0,1 0 0 0 0,-1 0 0 0 0,0 0 0 0 0,1 0 0 0 0,-1 0 0 0 0,0 0-1 0 0,1 0 1 0 0,-1 0 0 0 0,1 0 0 0 0,-1-1 0 0 0,1 1 0 0 0,-1 0 0 0 0,1 0 0 0 0,0-1-1 0 0,0 1 1 0 0,-1 0 0 0 0,1-1 0 0 0,0 1 0 0 0,0 0 0 0 0,0-1 0 0 0,-1 1 0 0 0,1-1-1 0 0,0 0 1 0 0,0 1 0 0 0,0-1 0 0 0,0 0 0 0 0,0 1 0 0 0,0-1 0 0 0,0 0 0 0 0,1 0 185 0 0,11-7-3092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4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16540 0 0,'11'37'1201'0'0,"35"127"-629"0"0,-8 1-1 0 0,-7 3 1 0 0,6 121-572 0 0,-5 54-8265 0 0,-27-290 5851 0 0,0 13-1841 0 0,-4-48 1197 0 0</inkml:trace>
  <inkml:trace contextRef="#ctx0" brushRef="#br0" timeOffset="186.556">94 830 13075 0 0,'5'-3'2528'0'0,"4"-3"-2272"0"0,3-1-312 0 0,6-1 8 0 0,5-1-40 0 0,4 1-216 0 0,5-1-584 0 0,1 2-752 0 0,2-2-865 0 0,0-2-391 0 0,1 1 783 0 0,0-3-1664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51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5 390 11298 0 0,'0'0'43'0'0,"-1"-1"-1"0"0,1 1 0 0 0,-1-1 1 0 0,1 1-1 0 0,0-1 1 0 0,-1 0-1 0 0,1 1 0 0 0,0-1 1 0 0,-1 1-1 0 0,1-1 0 0 0,0 0 1 0 0,0 1-1 0 0,0-1 0 0 0,-1 0 1 0 0,1 1-1 0 0,0-1 0 0 0,0 0 1 0 0,0 1-1 0 0,0-1 0 0 0,0 0 1 0 0,0 1-1 0 0,1-1 0 0 0,-1 0 1 0 0,0 1-1 0 0,0-1 1 0 0,0 0-1 0 0,0 1 0 0 0,1-1 1 0 0,-1 1-1 0 0,0-1 0 0 0,1 0 1 0 0,-1 1-1 0 0,1-1 0 0 0,-1 1 1 0 0,0-1-1 0 0,1 1 0 0 0,-1-1 1 0 0,1 1-1 0 0,-1-1 0 0 0,1 1 1 0 0,0 0-1 0 0,-1-1 0 0 0,1 1 1 0 0,-1 0-1 0 0,1-1 1 0 0,0 1-1 0 0,-1 0 0 0 0,1 0 1 0 0,-1 0-1 0 0,1-1 0 0 0,0 1 1 0 0,-1 0-1 0 0,1 0 0 0 0,0 0 1 0 0,0 0-1 0 0,-1 0 0 0 0,1 0 1 0 0,0 1-1 0 0,-1-1 0 0 0,1 0 1 0 0,0 0-43 0 0,51-25-175 0 0,88-31 672 0 0,-75 32-1906 0 0,-1-2-4059 0 0,-54 6 2621 0 0,-14 10 1992 0 0,14-1-1666 0 0</inkml:trace>
  <inkml:trace contextRef="#ctx0" brushRef="#br0" timeOffset="250.054">290 302 10386 0 0,'-11'17'824'0'0,"4"3"-920"0"0,-4 7-64 0 0,4 2 32 0 0,3-1-8 0 0,1 3-184 0 0,2-3-200 0 0,-1 1-216 0 0,1-2-208 0 0,-1-2-128 0 0,2-4-273 0 0,2-4 225 0 0,10 7-1769 0 0</inkml:trace>
  <inkml:trace contextRef="#ctx0" brushRef="#br0" timeOffset="415.753">344 261 9578 0 0,'5'6'992'0'0,"-1"4"-1248"0"0,6 6 32 0 0,-1 5 184 0 0,0 5 48 0 0,0 1 0 0 0,-2 2 24 0 0,-4 1 32 0 0,-1 1-8 0 0,-2-1-128 0 0,-3 2-256 0 0,-2 1-352 0 0,-2 0-448 0 0,-4 5-593 0 0,-4 0 305 0 0,-3 0-2001 0 0</inkml:trace>
  <inkml:trace contextRef="#ctx0" brushRef="#br0" timeOffset="560.724">114 720 8810 0 0,'6'-6'2696'0'0,"2"2"-1999"0"0,2-6-753 0 0,6 1-144 0 0,-1-1-32 0 0,3-4 23 0 0,2 1 1 0 0,2-3-136 0 0,3 3-216 0 0,-1 1-280 0 0,0 0-376 0 0,0-1-305 0 0,0 1 49 0 0,1 0 352 0 0,0-4-1833 0 0</inkml:trace>
  <inkml:trace contextRef="#ctx0" brushRef="#br0" timeOffset="722.746">597 1 15323 0 0,'3'1'2'0'0,"0"0"0"0"0,0 0 0 0 0,0 0 0 0 0,0 0 0 0 0,0 1 0 0 0,-1-1-1 0 0,1 1 1 0 0,0 0 0 0 0,-1 0 0 0 0,1 0 0 0 0,-1 0 0 0 0,0 0 0 0 0,0 0 0 0 0,0 1 0 0 0,0-1-1 0 0,0 1 1 0 0,0 0 0 0 0,-1-1 0 0 0,1 1 0 0 0,-1 0 0 0 0,0 0 0 0 0,0 0 0 0 0,0 0-1 0 0,0 0 1 0 0,0 0 0 0 0,-1 0 0 0 0,1 0 0 0 0,-1 0 0 0 0,0 0 0 0 0,0 3-2 0 0,3 5 102 0 0,58 268-638 0 0,-50-90-6312 0 0,-14-142 4358 0 0,-3 1-1270 0 0</inkml:trace>
  <inkml:trace contextRef="#ctx0" brushRef="#br0" timeOffset="1109.336">338 770 10002 0 0,'172'-26'222'0'0,"-150"24"-263"0"0,1 0 0 0 0,-1 1 0 0 0,1 2 1 0 0,-1 0-1 0 0,1 1 0 0 0,-1 1 0 0 0,0 1 1 0 0,0 2-1 0 0,13 4 41 0 0,-34-10 23 0 0,0 0 0 0 0,0 0 0 0 0,0 0 0 0 0,0 0 0 0 0,-1 1 0 0 0,1-1 1 0 0,0 0-1 0 0,0 0 0 0 0,0 1 0 0 0,0-1 0 0 0,-1 1 0 0 0,1-1 0 0 0,0 1 0 0 0,0-1 0 0 0,-1 1 1 0 0,1-1-1 0 0,0 1 0 0 0,-1 0 0 0 0,1-1 0 0 0,-1 1 0 0 0,1 0 0 0 0,-1 0 0 0 0,1-1 0 0 0,-1 1 1 0 0,1 0-1 0 0,-1 0 0 0 0,0 0 0 0 0,1-1 0 0 0,-1 1 0 0 0,0 0 0 0 0,0 0 0 0 0,0 0 0 0 0,1 0 1 0 0,-1 0-1 0 0,0 0 0 0 0,0 0 0 0 0,-1 0 0 0 0,1-1 0 0 0,0 1 0 0 0,0 0 0 0 0,0 0 0 0 0,0 0 1 0 0,-1 0-1 0 0,1 0 0 0 0,0-1 0 0 0,-1 1 0 0 0,1 0 0 0 0,-1 0 0 0 0,1 0 0 0 0,-1-1 0 0 0,1 1 1 0 0,-1 0-1 0 0,0-1 0 0 0,1 1 0 0 0,-1 0 0 0 0,0-1 0 0 0,1 1 0 0 0,-1-1 0 0 0,0 1 0 0 0,0-1 1 0 0,0 0-1 0 0,1 1 0 0 0,-1-1 0 0 0,0 0 0 0 0,0 1 0 0 0,0-1 0 0 0,0 0 0 0 0,0 0 0 0 0,0 0-23 0 0,-64 25 570 0 0,-62-3-143 0 0,-6 2 3262 0 0,129-24-3604 0 0,1 1 0 0 0,0 0 0 0 0,-1 1 1 0 0,1-1-1 0 0,0 1 0 0 0,0-1 0 0 0,0 1 0 0 0,0 0 0 0 0,0 0 1 0 0,0 0-1 0 0,1 1 0 0 0,-1-1 0 0 0,1 0 0 0 0,0 1 1 0 0,-1 0-1 0 0,1 0 0 0 0,0-1 0 0 0,1 1 0 0 0,-1 0 0 0 0,0 1 1 0 0,1-1-1 0 0,0 0 0 0 0,-1 0 0 0 0,1 2-85 0 0,1 0-45 0 0,-1 0 0 0 0,1 0 0 0 0,0 0-1 0 0,0 0 1 0 0,1 0 0 0 0,0-1 0 0 0,0 1 0 0 0,0 0 0 0 0,0 0-1 0 0,1-1 1 0 0,-1 1 0 0 0,1 0 0 0 0,0-1 0 0 0,1 0-1 0 0,-1 1 1 0 0,1-1 0 0 0,0 0 0 0 0,0-1 0 0 0,0 1 0 0 0,1 0-1 0 0,-1-1 1 0 0,1 0 0 0 0,0 1 0 0 0,-1-2 0 0 0,3 2 45 0 0,94 34-1986 0 0,-85-36 1250 0 0,-1-2 0 0 0,1 0 0 0 0,0 0 0 0 0,0-2-1 0 0,-1 0 1 0 0,1 0 0 0 0,0-1 0 0 0,-1-1 0 0 0,0-1-1 0 0,0 0 1 0 0,0-1 0 0 0,-1 0 0 0 0,0-1 0 0 0,0 0 0 0 0,11-9 736 0 0,18-16-2808 0 0</inkml:trace>
  <inkml:trace contextRef="#ctx0" brushRef="#br0" timeOffset="1531.73">1123 446 8474 0 0,'9'6'194'0'0,"1"-1"0"0"0,-1 0 1 0 0,1-1-1 0 0,1 0 0 0 0,-1-1 1 0 0,1 0-1 0 0,-1-1 0 0 0,1 0 0 0 0,0 0 1 0 0,0-1-1 0 0,0 0 0 0 0,-1-1 1 0 0,1-1-1 0 0,0 0 0 0 0,0 0 0 0 0,0-1 1 0 0,0 0-1 0 0,-1-1 0 0 0,1 0 0 0 0,-1 0 1 0 0,0-1-1 0 0,3-2-194 0 0,-8 4 121 0 0,1 0 1 0 0,-1-1-1 0 0,1 0 0 0 0,-1 0 0 0 0,0 0 1 0 0,0 0-1 0 0,0-1 0 0 0,0 0 0 0 0,0 0 1 0 0,-1 0-1 0 0,0 0 0 0 0,0-1 1 0 0,0 0-1 0 0,-1 1 0 0 0,1-1 0 0 0,-1-1 1 0 0,0 1-1 0 0,0 0 0 0 0,-1-1 0 0 0,0 0 1 0 0,0 1-1 0 0,0-1 0 0 0,-1 0 1 0 0,0 0-1 0 0,0 0 0 0 0,0 0 0 0 0,-1 0 1 0 0,0 0-1 0 0,0 0 0 0 0,0 0 0 0 0,-1 0 1 0 0,0 0-1 0 0,0 0 0 0 0,-1 0 1 0 0,1 0-1 0 0,-1 0 0 0 0,0 0 0 0 0,-1 1 1 0 0,0-1-1 0 0,0 1 0 0 0,0 0 0 0 0,0 0 1 0 0,-1 0-1 0 0,0 0 0 0 0,-2-2-121 0 0,0 0 16 0 0,-1 0-1 0 0,0 0 0 0 0,0 1 0 0 0,-1 0 1 0 0,1 0-1 0 0,-1 0 0 0 0,-1 1 0 0 0,1 0 1 0 0,-1 1-1 0 0,0 0 0 0 0,0 0 1 0 0,0 1-1 0 0,0 0 0 0 0,-1 1 0 0 0,1 0 1 0 0,-1 1-1 0 0,1-1 0 0 0,-1 2 0 0 0,0-1 1 0 0,1 2-1 0 0,-1-1 0 0 0,-6 2-15 0 0,11 3-9 0 0,0-1 0 0 0,1 2 0 0 0,-1-1 0 0 0,1 0 0 0 0,0 1 0 0 0,0 0 0 0 0,1 0 0 0 0,-1 0 0 0 0,1 0 0 0 0,1 1 0 0 0,-1-1 0 0 0,1 1-1 0 0,0 0 1 0 0,1 0 0 0 0,-1-1 0 0 0,1 1 0 0 0,1 0 0 0 0,0 0 0 0 0,-1 0 0 0 0,2 0 0 0 0,-1 0 0 0 0,1 0 0 0 0,0 0 0 0 0,1 0 0 0 0,0-1 0 0 0,0 1 0 0 0,0 0 9 0 0,0 4 58 0 0,3 43-313 0 0,25 165 462 0 0,7-80-6150 0 0,-23-121-1173 0 0,-19-40 4893 0 0,7 3-162 0 0</inkml:trace>
  <inkml:trace contextRef="#ctx0" brushRef="#br0" timeOffset="1701.128">1388 404 7754 0 0,'6'10'1136'0'0,"1"5"-1016"0"0,2 7 16 0 0,2 3 0 0 0,-2 7-8 0 0,0 1-32 0 0,-3 4-24 0 0,-1 4-48 0 0,-4 0-264 0 0,-4 1-344 0 0,-3 0-472 0 0,-6 2-641 0 0,-5-1-2344 0 0</inkml:trace>
  <inkml:trace contextRef="#ctx0" brushRef="#br0" timeOffset="1864.521">945 958 13955 0 0,'-3'-3'5593'0'0,"2"0"-4985"0"0,1-3-736 0 0,7 0-120 0 0,6-2-72 0 0,8-1 0 0 0,9-3 24 0 0,8 0-112 0 0,7 0-376 0 0,7 1-753 0 0,-1 0-991 0 0,2 4-969 0 0,-1-2 312 0 0,-25-24 689 0 0,21 25-833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53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85 123 11995 0 0,'14'-3'4064'0'0,"1"0"-4400"0"0,4 1-432 0 0,6 1 384 0 0,-4 5 280 0 0,8 2 144 0 0,-1 5 48 0 0,4 1 16 0 0,0 3-16 0 0,-3 2-56 0 0,-2 3-224 0 0,-3 1-520 0 0,-4 0-616 0 0,-6 0-593 0 0,-5 3-383 0 0,-6 2 31 0 0,-9 3-1936 0 0</inkml:trace>
  <inkml:trace contextRef="#ctx0" brushRef="#br0" timeOffset="341.917">0 432 11987 0 0,'1'0'5708'0'0,"7"-2"-5870"0"0,265-77-6602 0 0,-156 59 957 0 0,-117 21 5777 0 0,1 0 0 0 0,-1 0 0 0 0,1 0 0 0 0,-1 0 0 0 0,1 0 0 0 0,-1 0 0 0 0,0 0 0 0 0,1 0 0 0 0,-1 1 0 0 0,0-1 0 0 0,0 0 0 0 0,0 0-1 0 0,0 0 1 0 0,0 0 0 0 0,0 1 0 0 0,0-1 0 0 0,0 0 0 0 0,0 0 0 0 0,-1 0 0 0 0,1 0 0 0 0,0 0 0 0 0,-1 0 0 0 0,1 0 0 0 0,-1 0 0 0 0,1 1 0 0 0,-1-2-1 0 0,0 1 1 0 0,1 0 0 0 0,-1 0 0 0 0,0 0 0 0 0,0 0 0 0 0,0 0 0 0 0,0 0 0 0 0,1-1 0 0 0,-1 1 0 0 0,0 0 0 0 0,0-1 0 0 0,-1 1 30 0 0,0 3-26 0 0,-24 31 6 0 0,17-26 404 0 0,0 1 0 0 0,0 0-1 0 0,1 0 1 0 0,0 1-1 0 0,1 0 1 0 0,0 0-1 0 0,1 1 1 0 0,0 0 0 0 0,1 0-1 0 0,0 0 1 0 0,1 1-1 0 0,0-1 1 0 0,1 1-1 0 0,1 0 1 0 0,0 0-1 0 0,1 1 1 0 0,0-1 0 0 0,1 0-1 0 0,0 0 1 0 0,1 0-1 0 0,1 6-383 0 0,1-14 126 0 0,0 0 1 0 0,0-1-1 0 0,1 1 0 0 0,-1-1 0 0 0,1 0 1 0 0,0 0-1 0 0,0 0 0 0 0,0 0 0 0 0,0-1 1 0 0,1 1-1 0 0,0-1 0 0 0,-1 0 0 0 0,1-1 0 0 0,0 1 1 0 0,0-1-1 0 0,1 0 0 0 0,-1 0 0 0 0,0-1 1 0 0,1 0-1 0 0,-1 0 0 0 0,1 0 0 0 0,-1 0 1 0 0,1-1-1 0 0,-1 0 0 0 0,1 0 0 0 0,0 0 0 0 0,-1-1 1 0 0,1 0-1 0 0,0 0-126 0 0,-1 0 198 0 0,-1 1 0 0 0,0-1-1 0 0,1 1 1 0 0,-1-1 0 0 0,0-1 0 0 0,0 1 0 0 0,0-1 0 0 0,0 1 0 0 0,0-1-1 0 0,0 0 1 0 0,0 0 0 0 0,-1-1 0 0 0,1 1 0 0 0,-1-1 0 0 0,0 0-1 0 0,1 0 1 0 0,-1 0 0 0 0,0 0 0 0 0,-1-1 0 0 0,1 1 0 0 0,-1-1 0 0 0,1 1-1 0 0,-1-1 1 0 0,0 0 0 0 0,-1 0 0 0 0,1 0 0 0 0,-1 0 0 0 0,1 0-1 0 0,-1 0 1 0 0,0-1 0 0 0,-1 1 0 0 0,1 0 0 0 0,-1-1 0 0 0,0 1 0 0 0,0 0-1 0 0,0-1 1 0 0,-1 0-198 0 0,0-1-28 0 0,0 0 0 0 0,-1 1-1 0 0,0-1 1 0 0,-1 0 0 0 0,1 1 0 0 0,-1-1 0 0 0,0 1-1 0 0,-1 0 1 0 0,1 0 0 0 0,-1 0 0 0 0,0 0-1 0 0,0 0 1 0 0,0 1 0 0 0,-1 0 0 0 0,1 0-1 0 0,-1 0 1 0 0,0 1 0 0 0,0-1 0 0 0,-1 1-1 0 0,1 0 1 0 0,-5-1 28 0 0,-59-18-4789 0 0,2 18-4259 0 0,45 6 3405 0 0</inkml:trace>
  <inkml:trace contextRef="#ctx0" brushRef="#br0" timeOffset="1002.109">724 21 7706 0 0,'10'10'4129'0'0,"21"28"-1969"0"0,-17-7-1545 0 0,-1 1 0 0 0,-1 1 0 0 0,-2-1 0 0 0,-1 2 0 0 0,-2-1 0 0 0,2 25-615 0 0,10 208-3130 0 0,-18-118-4644 0 0,-7-113 3257 0 0</inkml:trace>
  <inkml:trace contextRef="#ctx0" brushRef="#br0" timeOffset="1185.889">878 377 6209 0 0,'12'0'-352'0'0,"2"-1"-672"0"0,6-1 264 0 0,1 1 184 0 0,-6-11-576 0 0,8 9-625 0 0</inkml:trace>
  <inkml:trace contextRef="#ctx0" brushRef="#br0" timeOffset="1423.529">1045 65 14595 0 0,'6'3'133'0'0,"0"0"-1"0"0,-1 0 1 0 0,1 0 0 0 0,-1 1-1 0 0,0-1 1 0 0,1 1 0 0 0,-2 1-1 0 0,1-1 1 0 0,0 1 0 0 0,-1-1-1 0 0,0 1 1 0 0,0 1 0 0 0,-1-1-1 0 0,1 0 1 0 0,-1 1-1 0 0,0 0 1 0 0,0 0 0 0 0,-1 0-1 0 0,0 0 1 0 0,0 0 0 0 0,0 0-1 0 0,-1 0 1 0 0,0 1 0 0 0,0-1-1 0 0,-1 2-132 0 0,5 8 344 0 0,31 126 1139 0 0,-6 3 1 0 0,2 71-1484 0 0,-4-29-2616 0 0,8-3-4553 0 0,-22-111 1549 0 0,-10-45 1651 0 0</inkml:trace>
  <inkml:trace contextRef="#ctx0" brushRef="#br0" timeOffset="1774.072">1861 258 13555 0 0,'136'57'-2073'0'0,"-128"-54"2455"0"0,1-1 0 0 0,0-1-1 0 0,0 1 1 0 0,0-1 0 0 0,0-1 0 0 0,0 0 0 0 0,0 0 0 0 0,0-1 0 0 0,0 0 0 0 0,0 0 0 0 0,-1-1 0 0 0,1 0 0 0 0,0-1-1 0 0,-1 0 1 0 0,1 0 0 0 0,-1-1 0 0 0,0 0 0 0 0,0-1 0 0 0,-1 1 0 0 0,1-2 0 0 0,-1 1 0 0 0,0-1 0 0 0,1-1-382 0 0,-5 4 67 0 0,-1 0 1 0 0,1 0 0 0 0,-1 0-1 0 0,0-1 1 0 0,0 1 0 0 0,-1 0-1 0 0,1-1 1 0 0,-1 1 0 0 0,1-1-1 0 0,-1 0 1 0 0,0 1 0 0 0,-1-1 0 0 0,1 0-1 0 0,0 0 1 0 0,-1 1 0 0 0,0-1-1 0 0,0 0 1 0 0,0 0 0 0 0,-1 0-1 0 0,1 1 1 0 0,-1-1 0 0 0,0 0-1 0 0,0 0 1 0 0,0 1 0 0 0,0-1-1 0 0,-1 1 1 0 0,0-1 0 0 0,1 1-1 0 0,-1 0 1 0 0,0-1 0 0 0,-1 0-68 0 0,-81-91-303 0 0,76 89 299 0 0,0 0 1 0 0,0 0 0 0 0,-1 0 0 0 0,1 1-1 0 0,-1 1 1 0 0,-1-1 0 0 0,1 2 0 0 0,0-1-1 0 0,-1 1 1 0 0,0 0 0 0 0,0 1 0 0 0,0 0-1 0 0,0 1 1 0 0,0 0 0 0 0,0 1-1 0 0,0 0 1 0 0,0 0 0 0 0,0 1 0 0 0,0 0-1 0 0,-10 3 4 0 0,14 2 9 0 0,1 0 0 0 0,-1 0 0 0 0,1 1-1 0 0,0-1 1 0 0,0 1 0 0 0,1 0 0 0 0,0 0 0 0 0,1 1-1 0 0,-1-1 1 0 0,1 1 0 0 0,1 0 0 0 0,-1 0-1 0 0,1 0 1 0 0,1 0 0 0 0,-1 0 0 0 0,1 0 0 0 0,1 0-1 0 0,0 0 1 0 0,0 2-9 0 0,-4 52-185 0 0,3 0-1 0 0,3 1 1 0 0,2-1 0 0 0,3 0-1 0 0,3 0 1 0 0,3-1-1 0 0,2-1 1 0 0,3 0 0 0 0,8 15 185 0 0,-19-59-151 0 0,7 11-5392 0 0,-13-26 5376 0 0,-1-1 1 0 0,0 1-1 0 0,1-1 1 0 0,-1 1 0 0 0,1-1-1 0 0,-1 1 1 0 0,1-1-1 0 0,-1 1 1 0 0,1-1-1 0 0,-1 1 1 0 0,1-1 0 0 0,-1 0-1 0 0,1 1 1 0 0,0-1-1 0 0,-1 0 1 0 0,1 1 0 0 0,0-1-1 0 0,-1 0 1 0 0,1 0-1 0 0,0 0 1 0 0,-1 0-1 0 0,1 0 1 0 0,0 0 0 0 0,-1 0-1 0 0,1 0 1 0 0,0 0-1 0 0,-1 0 1 0 0,1 0-1 0 0,0 0 1 0 0,-1 0 0 0 0,1 0-1 0 0,0 0 1 0 0,-1-1-1 0 0,1 1 1 0 0,0 0-1 0 0,-1-1 1 0 0,1 1 0 0 0,-1 0-1 0 0,1-1 1 0 0,-1 1-1 0 0,1-1 1 0 0,-1 1 0 0 0,1-1-1 0 0,-1 1 1 0 0,1-1-1 0 0,-1 1 1 0 0,1-1-1 0 0,-1 1 1 0 0,0-1 0 0 0,1 0-1 0 0,-1 1 1 0 0,0-1-1 0 0,0 0 1 0 0,1 1-1 0 0,-1-1 1 0 0,0 0 0 0 0,0 1-1 0 0,0-1 1 0 0,0 0-1 0 0,0 1 1 0 0,0-1-1 0 0,0 0 1 0 0,0 1 0 0 0,0-1-1 0 0,0 0 167 0 0,7-24-2774 0 0</inkml:trace>
  <inkml:trace contextRef="#ctx0" brushRef="#br0" timeOffset="2011.763">2164 397 6041 0 0,'25'93'4830'0'0,"-8"-47"-4083"0"0,-8-18-505 0 0,8 26-456 0 0,-2 1-1 0 0,-3 0 0 0 0,-2 2 0 0 0,-2 6 215 0 0,-6-45-710 0 0,-2 0 0 0 0,0 0 0 0 0,-2 0 0 0 0,0 0 0 0 0,0 0 0 0 0,-2 0 0 0 0,0 0 1 0 0,-1-1-1 0 0,-4 10 710 0 0,-10 12-3124 0 0</inkml:trace>
  <inkml:trace contextRef="#ctx0" brushRef="#br0" timeOffset="2335.409">1534 1155 15611 0 0,'248'-25'3464'0'0,"556"1"-1017"0"0,-760 22 53 0 0,-44 2-2251 0 0,0 0-40 0 0,0 0-38 0 0,-1-1-8766 0 0,-3-4 2325 0 0,3 3 5157 0 0,-4-4-5015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40:02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16 17300 0 0,'-12'-3'-2049'0'0,"3"-3"-2704"0"0,7 0-2296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40:04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2742 3380 9754 0 0,'-212'10'6986'0'0,"-107"-19"-5871"0"0,252 6-462 0 0,-39-4-401 0 0,0-5-1 0 0,1-4 1 0 0,0-5 0 0 0,2-4-1 0 0,1-5 1 0 0,1-4 0 0 0,2-5-1 0 0,1-3 1 0 0,3-6 0 0 0,1-3 0 0 0,-55-42-252 0 0,-8-16 632 0 0,6-6 1 0 0,4-7-1 0 0,-23-34-632 0 0,147 136 10 0 0,0-1 0 0 0,2-2 0 0 0,0 0 0 0 0,2-1 0 0 0,0-1 0 0 0,2 0 0 0 0,1-1 0 0 0,0-1 0 0 0,3-1 0 0 0,0 0 0 0 0,1-1 0 0 0,2 0 0 0 0,1-1 0 0 0,2 0 0 0 0,0 0 0 0 0,2-1 0 0 0,0-22-10 0 0,12-17-173 0 0,2 0-1 0 0,4 1 1 0 0,3 0 0 0 0,2 1 0 0 0,4 1 0 0 0,2 1 0 0 0,4 1-1 0 0,2 1 1 0 0,3 2 0 0 0,3 1 0 0 0,2 2 0 0 0,26-29 173 0 0,31-37-179 0 0,6 4 0 0 0,5 4 1 0 0,5 6-1 0 0,101-78 179 0 0,-150 140-27 0 0,1 3 1 0 0,3 3-1 0 0,1 2 0 0 0,2 4 1 0 0,2 3-1 0 0,1 3 0 0 0,1 3 1 0 0,2 3-1 0 0,0 3 0 0 0,1 4 1 0 0,2 3-1 0 0,-1 4 0 0 0,1 3 1 0 0,1 3-1 0 0,-1 4 0 0 0,1 3 1 0 0,-1 4-1 0 0,2 3 27 0 0,43 11-225 0 0,-1 4 0 0 0,-1 7 0 0 0,-2 4 0 0 0,-2 5 1 0 0,-1 6-1 0 0,-3 5 0 0 0,-2 4 0 0 0,96 65 225 0 0,-158-85 22 0 0,-1 2 1 0 0,-3 2-1 0 0,-1 2 0 0 0,-1 2 0 0 0,-3 2 1 0 0,-2 2-1 0 0,-2 1 0 0 0,-1 1 1 0 0,-3 2-1 0 0,-3 2 0 0 0,-1 0 1 0 0,-4 2-1 0 0,-1 1 0 0 0,-3 1 1 0 0,8 39-23 0 0,-9-29 141 0 0,-2 1 0 0 0,-4 0 0 0 0,-3 2 0 0 0,-3-1 0 0 0,-2 1 0 0 0,-4 0 0 0 0,-3 0 0 0 0,-3-1 0 0 0,-3 1 0 0 0,-3-1 0 0 0,-19 65-141 0 0,-34 52-192 0 0,-9-3 1 0 0,-7-4 0 0 0,-22 24 191 0 0,-62 136-7387 0 0,117-228 3181 0 0,3 9-1248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40:05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2594 3871 17852 0 0,'-341'-31'3120'0'0,"259"21"-3113"0"0,0-3 1 0 0,0-4-1 0 0,2-4 1 0 0,0-3-1 0 0,1-3 0 0 0,2-4 1 0 0,1-3-1 0 0,-42-28-7 0 0,4-14-148 0 0,4-5-1 0 0,4-5 1 0 0,-85-88 148 0 0,54 31 495 0 0,7-5 1 0 0,6-6-1 0 0,7-6 1 0 0,7-4 0 0 0,-71-144-496 0 0,156 268 12 0 0,2-1 1 0 0,2-1 0 0 0,1-1 0 0 0,2 0 0 0 0,3-2 0 0 0,1 1 0 0 0,2-2 0 0 0,2 0 0 0 0,2 0 0 0 0,3-1-1 0 0,1 0 1 0 0,2 0 0 0 0,2 0 0 0 0,3 0 0 0 0,5-30-13 0 0,15 4-181 0 0,4 1 0 0 0,3 1 0 0 0,2 1 0 0 0,4 2 1 0 0,3 2-1 0 0,2 1 0 0 0,4 2 0 0 0,2 3 0 0 0,2 1 0 0 0,3 2 0 0 0,28-20 181 0 0,-33 26-38 0 0,2 1 0 0 0,2 3 0 0 0,3 3-1 0 0,1 2 1 0 0,2 2 0 0 0,1 2 0 0 0,3 4-1 0 0,0 2 1 0 0,38-13 38 0 0,24 9-257 0 0,2 6 1 0 0,1 5-1 0 0,0 6 1 0 0,2 5-1 0 0,0 6 0 0 0,0 6 1 0 0,0 5-1 0 0,0 6 0 0 0,49 12 257 0 0,-38-6-136 0 0,-1 7-1 0 0,-1 5 1 0 0,-2 7-1 0 0,-1 5 1 0 0,-1 6-1 0 0,-3 6 0 0 0,-2 5 1 0 0,-3 6-1 0 0,-3 6 1 0 0,76 56 136 0 0,-47-8-457 0 0,-4 7 0 0 0,-7 6 0 0 0,-5 6 1 0 0,56 79 456 0 0,-134-148-127 0 0,-3 3 0 0 0,-4 3 0 0 0,28 52 127 0 0,-48-69 757 0 0,-3 1 0 0 0,-2 1-1 0 0,-3 1 1 0 0,-2 1 0 0 0,5 34-757 0 0,-14-40 295 0 0,-2 0-1 0 0,-2 1 1 0 0,-3 0 0 0 0,-3 0 0 0 0,-1 0-1 0 0,-3 0 1 0 0,-2-1 0 0 0,-3 1 0 0 0,-2-1-1 0 0,-2 0 1 0 0,-3-1 0 0 0,-2-1 0 0 0,-2 0-1 0 0,-7 10-294 0 0,-60 105 350 0 0,-7-3-1 0 0,-27 25-349 0 0,21-32-1188 0 0,8-2-2352 0 0,3 5-3385 0 0,16-30-758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9:08.670"/>
    </inkml:context>
    <inkml:brush xml:id="br0">
      <inkml:brushProperty name="width" value="0.1" units="cm"/>
      <inkml:brushProperty name="height" value="0.1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9-05-31T14:06:41.200"/>
    </inkml:context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3554 184 13003 0 0,'8'5'5739'0'0,"-22"24"-5136"0"0,13-29-422 0 0,-24 49 786 0 0,2 1 0 0 0,2 0 0 0 0,2 2 1 0 0,-12 52-968 0 0,-6 17 603 0 0,-426 1047 2597 0 0,411-1012-3025 0 0,8 1 1 0 0,6 2 0 0 0,1 43-176 0 0,-8 13-967 0 0,44-215-7003 0 0,2-7 3232 0 0,-1 1 2002 0 0,1-12-4817 0 0</inkml:trace>
  <inkml:trace contextRef="#ctx1" brushRef="#br1">0 1074,'65'-36,"102"-2,597 32,966 8,-1709-2</inkml:trace>
  <inkml:trace contextRef="#ctx1" brushRef="#br1" timeOffset="854.791">2461 1,'54'31,"376"262,654 330,-1073-617,-7-5,0 0,-1 0,1 0,-1 1,1-1,-1 1,1 0,-1 0,0 0,0 1,0-1,0 1,-1 0,1 0,-1 0,1 0,-1 0,0 0,0 0,0 1,-1-1,1 1,-1 0,0-1,0 1,0 0,-1 0,1-1,-1 1,0 0,0 3,-4 1,-2-1,1 1,-1-1,0 0,0-1,-1 1,1-1,-1 0,-1-1,1 0,-1 0,-4 1,-401 211,81-53,-6-14,-144 34,422-166,20-9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31T16:08:21.4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507.09521"/>
      <inkml:brushProperty name="anchorY" value="-1714.63379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912.62183"/>
      <inkml:brushProperty name="anchorY" value="-2583.22314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793.41089"/>
      <inkml:brushProperty name="anchorY" value="-2302.84546"/>
      <inkml:brushProperty name="scaleFactor" value="0.5"/>
    </inkml:brush>
  </inkml:definitions>
  <inkml:trace contextRef="#ctx0" brushRef="#br0">104 148,'0'0,"0"0,16-5,10-6,15-5,24-9,22-9,-3 3,-13 6</inkml:trace>
  <inkml:trace contextRef="#ctx0" brushRef="#br1" timeOffset="303.405">104 121,'0'0,"0"0,0 21,-5 6,0 19,-6 14,1 15,-3 6,1 4,-3 1,3-7,2-7,4-12,2-16</inkml:trace>
  <inkml:trace contextRef="#ctx0" brushRef="#br2" timeOffset="556.735">104 330,'0'0,"0"0,0 20,0 6,0 5,0 12,5 6,6 4,5-4,9 1,14-1,-3-10,-5-10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31T16:08:20.3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302.68628"/>
      <inkml:brushProperty name="anchorY" value="-669.67432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64.99878"/>
      <inkml:brushProperty name="anchorY" value="-235.4488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972.01099"/>
      <inkml:brushProperty name="anchorY" value="-3757.30933"/>
      <inkml:brushProperty name="scaleFactor" value="0.5"/>
    </inkml:brush>
  </inkml:definitions>
  <inkml:trace contextRef="#ctx0" brushRef="#br0">1 347,'0'0,"0"0,16 0,-1 0,16 0,13-5,19-5,14-6,12-4,9-4,5-6,-3-2,-3 0,-6 1,-5 1,-9 1,-3 7,-7 1,0 5,-14 0,-14 4</inkml:trace>
  <inkml:trace contextRef="#ctx0" brushRef="#br1" timeOffset="307.194">986 322,'0'0,"0"0,0 20,-6 1,1 15,-6 8,1 10,-3 5,1 6,-2-1,1-6,4-4,-3-7,2-12,3-11</inkml:trace>
  <inkml:trace contextRef="#ctx0" brushRef="#br2" timeOffset="595.395">882 373,'0'0,"0"0,0 16,5 5,6 4,4 9,5 6,9 6,6 3,3 2,8 1,5 2,-8-11,-10-11</inkml:trace>
  <inkml:trace contextRef="#ctx0" brushRef="#br3" timeOffset="2594.793">882 140,'0'0,"0"0,16 27,4-1,11 9,-2-3,-5-6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3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8706 0 0,'97'84'2567'0'0,"-89"-80"-2365"0"0,0-1 0 0 0,0-1-1 0 0,1 1 1 0 0,-1-1 0 0 0,0 0 0 0 0,1-1-1 0 0,-1 0 1 0 0,1 0 0 0 0,-1-1 0 0 0,1 0 0 0 0,-1-1-1 0 0,1 0 1 0 0,-1 0 0 0 0,1-1 0 0 0,-1 0-1 0 0,0 0 1 0 0,7-3-202 0 0,-14 4 98 0 0,0 0 0 0 0,0 1 0 0 0,-1-1 0 0 0,1 0 0 0 0,0 0 0 0 0,-1 0 0 0 0,1 0 1 0 0,0 0-1 0 0,-1 0 0 0 0,1 1 0 0 0,-1-1 0 0 0,0 0 0 0 0,1 0 0 0 0,-1 0 0 0 0,0-1 0 0 0,1 1 0 0 0,-1 0 0 0 0,0 0 0 0 0,0 0 0 0 0,0 0 0 0 0,0 0 0 0 0,0 0 0 0 0,0 0 0 0 0,0 0 0 0 0,0 0 0 0 0,-1 0 0 0 0,1 0 0 0 0,0 0 0 0 0,-1 0 1 0 0,1 0-1 0 0,-1 0 0 0 0,1 0 0 0 0,-1 0 0 0 0,1 0 0 0 0,-1 0 0 0 0,0 0 0 0 0,1 0 0 0 0,-1 1 0 0 0,0-1 0 0 0,0 0 0 0 0,1 0 0 0 0,-1 1 0 0 0,0-1 0 0 0,0 1 0 0 0,0-1 0 0 0,0 1 0 0 0,0-1 0 0 0,0 1 0 0 0,0-1-98 0 0,-49-28-386 0 0,40 27-437 0 0,1 0 0 0 0,-1 0-1 0 0,0 1 1 0 0,0 0-1 0 0,1 0 1 0 0,-1 1-1 0 0,0 1 1 0 0,0-1 0 0 0,0 2-1 0 0,1-1 1 0 0,-1 1-1 0 0,1 1 1 0 0,-1 0-1 0 0,1 0 1 0 0,0 1 0 0 0,-6 3 823 0 0,-23 11-4067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5841 0 0,'-6'15'1377'0'0,"-1"1"-1073"0"0,2 3-552 0 0,2 1-905 0 0,5-6-87 0 0,2 1-2225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6:10:1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1982 901 10018 0 0,'-20'109'2069'0'0,"18"-99"-1903"0"0,-31 109 2903 0 0,20-81-1697 0 0,2 1-1 0 0,3-1 1 0 0,1 1-1 0 0,2 8-1371 0 0,6 54 272 0 0,1-54 520 0 0,-3 1 0 0 0,-2 2-792 0 0,1-24 300 0 0,-2 8-1097 0 0,4-33 581 0 0,-2 4-493 0 0,-1-5-5295 0 0,0-3-2409 0 0</inkml:trace>
  <inkml:trace contextRef="#ctx0" brushRef="#br0" timeOffset="-12797.84">603 1426 17196 0 0,'-26'-12'2088'0'0,"20"8"-1720"0"0,0 0 0 0 0,0 0-1 0 0,-1 0 1 0 0,1 1 0 0 0,-1-1-1 0 0,0 1 1 0 0,-5-1-368 0 0,-15-3 285 0 0,0 0-1 0 0,0 1 1 0 0,-1 2 0 0 0,-26-2-285 0 0,42 5-52 0 0,8 0-52 0 0,0 0 1 0 0,-1 1-1 0 0,1 0 1 0 0,0-1-1 0 0,0 1 1 0 0,0 0-1 0 0,-1 1 1 0 0,1-1-1 0 0,0 1 0 0 0,0-1 1 0 0,0 1-1 0 0,0 0 1 0 0,0 0-1 0 0,-3 2 104 0 0,6-2-136 0 0,0 1-1 0 0,-1-1 0 0 0,1 1 1 0 0,0-1-1 0 0,0 1 1 0 0,0-1-1 0 0,0 1 0 0 0,1 0 1 0 0,-1-1-1 0 0,0 1 1 0 0,1 0-1 0 0,0 0 0 0 0,-1-1 1 0 0,1 1-1 0 0,0 0 1 0 0,0 0-1 0 0,0-1 0 0 0,0 1 1 0 0,1 0-1 0 0,-1 0 1 0 0,0 0-1 0 0,1 0 137 0 0,0 2-113 0 0,3 40-65 0 0,-3 0 1 0 0,-1 0-1 0 0,-4 12 178 0 0,3-47 11 0 0,-1 0 28 0 0,1 0 1 0 0,1-1-1 0 0,0 1 1 0 0,0-1-1 0 0,1 1 1 0 0,0 0-1 0 0,1-1 1 0 0,0 2-40 0 0,5 0 258 0 0,6-12-8 0 0,165-11-501 0 0,-160 12 260 0 0,-12 1-2386 0 0,-3 0-3828 0 0,-2 0 231 0 0</inkml:trace>
  <inkml:trace contextRef="#ctx0" brushRef="#br0" timeOffset="-10990.528">587 1390 13299 0 0,'3'5'-2885'0'0,"2"5"2938"0"0,-1 1-1 0 0,0 0 1 0 0,0 0-1 0 0,-1 0 1 0 0,-1 1 0 0 0,-1-1-1 0 0,0 1 1 0 0,0-1-1 0 0,-2 8-52 0 0,0-12 588 0 0,0 0-1 0 0,-1 0 1 0 0,0 0-1 0 0,0-1 1 0 0,-1 1-1 0 0,-2 3-587 0 0,2-5 441 0 0,0 0-1 0 0,-1 0 0 0 0,0-1 1 0 0,-1 1-1 0 0,1 0 0 0 0,-1-1 1 0 0,0 0-1 0 0,0 0 0 0 0,0 0 1 0 0,-1-1-1 0 0,0 1 0 0 0,0-1 1 0 0,0 0-1 0 0,0-1 0 0 0,0 1 1 0 0,-1-1-1 0 0,-3 1-440 0 0,7-2 36 0 0,0-1 0 0 0,1 1 0 0 0,-1-1 0 0 0,0 1 0 0 0,0-1-1 0 0,0 0 1 0 0,0 0 0 0 0,1 0 0 0 0,-1 0 0 0 0,0 0 0 0 0,-2-1-36 0 0,-7-6-6782 0 0,11 5 2411 0 0,0 0-2400 0 0</inkml:trace>
  <inkml:trace contextRef="#ctx0" brushRef="#br0" timeOffset="-10072.135">572 1512 12531 0 0,'12'-4'520'0'0,"145"-26"315"0"0,-54 17-325 0 0,-94 12-176 0 0,-3 1 144 0 0,1-1-1 0 0,-1 0 1 0 0,1-1 0 0 0,-1 1-1 0 0,1-1 1 0 0,0 0-478 0 0,-7 2 4085 0 0,-2-1-3869 0 0,-3-5-14427 0 0,5 4 9166 0 0</inkml:trace>
  <inkml:trace contextRef="#ctx0" brushRef="#br0" timeOffset="-9154.078">1185 1288 12563 0 0,'-7'-3'2849'0'0,"-7"5"-4652"0"0,8-1 1781 0 0,-94 10 3608 0 0,88-9-3531 0 0,0 0-1 0 0,0 1 1 0 0,0 0 0 0 0,1 1-1 0 0,0-1 1 0 0,-9 6-55 0 0,19-8-23 0 0,0 0 1 0 0,0 0-1 0 0,0-1 1 0 0,1 1-1 0 0,-1 0 0 0 0,0 0 1 0 0,1 0-1 0 0,-1 0 0 0 0,0 0 1 0 0,1 1-1 0 0,0-1 1 0 0,-1 0-1 0 0,1 0 0 0 0,0 0 1 0 0,0 0-1 0 0,-1 0 1 0 0,1 0-1 0 0,0 1 0 0 0,1-1 1 0 0,-1 0-1 0 0,0 0 0 0 0,0 0 1 0 0,0 0-1 0 0,1 1 1 0 0,-1-1-1 0 0,1 0 0 0 0,-1 0 1 0 0,1 0 22 0 0,1 6-38 0 0,8 35-182 0 0,-1 0 196 0 0,12 28 24 0 0,-19-64 75 0 0,1 1-1 0 0,0-1 0 0 0,1 0 1 0 0,-1 0-1 0 0,1 0 0 0 0,1 0 1 0 0,3 4-75 0 0,-5-7 52 0 0,-1-1 1 0 0,1 1 0 0 0,0-1 0 0 0,0 0-1 0 0,0 0 1 0 0,0 0 0 0 0,1 0 0 0 0,-1 0-1 0 0,1-1 1 0 0,-1 1 0 0 0,1-1 0 0 0,0 0-1 0 0,-1 0 1 0 0,1 0 0 0 0,0 0-1 0 0,3 0-51 0 0,3-1 30 0 0,0 0 1 0 0,0 0 0 0 0,-1-1 0 0 0,1 0 0 0 0,-1-1 0 0 0,1 1 0 0 0,-1-2-1 0 0,0 1 1 0 0,6-3-32 0 0,-1 0 43 0 0,0-1 0 0 0,0 0 0 0 0,0-1 0 0 0,-1 0 0 0 0,-1 0 0 0 0,1-1 0 0 0,-2-1 0 0 0,1 0 0 0 0,-1 0 0 0 0,6-8-43 0 0,-10 10 144 0 0,0 1 0 0 0,-1-2 1 0 0,0 1-1 0 0,-1-1 0 0 0,1 0 1 0 0,-2 0-1 0 0,1 0 0 0 0,-2 0 1 0 0,1-1-1 0 0,-1 1 0 0 0,-1-1 1 0 0,1 0-1 0 0,-2 1 0 0 0,0-1 1 0 0,0 0-1 0 0,-1 0 0 0 0,0 0 1 0 0,-1-5-145 0 0,0 12 79 0 0,1 1 0 0 0,-1-1 0 0 0,0 0 0 0 0,0 1 0 0 0,0-1 0 0 0,0 0 0 0 0,0 1 0 0 0,0-1 0 0 0,-1 1 1 0 0,1-1-1 0 0,-1 1 0 0 0,1 0 0 0 0,-1-1 0 0 0,1 1 0 0 0,-1 0 0 0 0,0 0 0 0 0,0 0 0 0 0,0 0 1 0 0,0 0-1 0 0,0 0 0 0 0,0 0 0 0 0,0 1 0 0 0,-1-1-79 0 0,-51-7-31 0 0,26 6 135 0 0,0 1 1 0 0,0 2-1 0 0,0 0 0 0 0,-11 3-104 0 0,9 2-2961 0 0,10 0-5331 0 0,10-2 860 0 0</inkml:trace>
  <inkml:trace contextRef="#ctx0" brushRef="#br0" timeOffset="-7585.049">208 1168 12435 0 0,'1'-7'3849'0'0,"0"7"-3895"0"0,-1-1 0 0 0,1 1 0 0 0,0 0 0 0 0,-1-1 0 0 0,1 1 0 0 0,-1 0 0 0 0,1-1 0 0 0,0 1 0 0 0,-1 0 0 0 0,1 0 0 0 0,0-1 1 0 0,-1 1-1 0 0,1 0 0 0 0,0 0 0 0 0,-1 0 0 0 0,1 0 0 0 0,0 0 0 0 0,-1 0 0 0 0,1 0 0 0 0,0 0 0 0 0,0 0 0 0 0,-1 0 0 0 0,1 0 0 0 0,-1 0 0 0 0,2 0 46 0 0,5 2-125 0 0,-1 0 1 0 0,1 0-1 0 0,0 0 0 0 0,-1 0 0 0 0,0 1 0 0 0,6 3 125 0 0,2 0-28 0 0,5 4 93 0 0,2-1 0 0 0,0-1 0 0 0,0 0 0 0 0,0-1 1 0 0,1-1-1 0 0,1-1 0 0 0,-1-1 0 0 0,11 1-65 0 0,-19-4 158 0 0,0 0 0 0 0,-1-1 0 0 0,1 0 0 0 0,0 0 0 0 0,0-1 0 0 0,0-1 0 0 0,-1 0 0 0 0,1-1 0 0 0,-1 0 1 0 0,0-1-1 0 0,0 0 0 0 0,0-1 0 0 0,0 0 0 0 0,-1 0 0 0 0,0-1 0 0 0,4-3-158 0 0,-12 6 186 0 0,0-1 1 0 0,0 1 0 0 0,0 0-1 0 0,-1-1 1 0 0,1 0-1 0 0,-1 1 1 0 0,0-1 0 0 0,0 0-1 0 0,-1 0 1 0 0,0 0-1 0 0,0-1 1 0 0,0 1 0 0 0,0 0-1 0 0,-1-1 1 0 0,0 1 0 0 0,0-1-1 0 0,0 1 1 0 0,-1-1-1 0 0,1 0 1 0 0,-1 1 0 0 0,-1-1-1 0 0,1 1 1 0 0,-1-1-1 0 0,0 0 1 0 0,0 1 0 0 0,-1 0-1 0 0,1-1 1 0 0,-3-3-187 0 0,2 4 16 0 0,0 1-1 0 0,1-1 1 0 0,-2 0 0 0 0,1 1-1 0 0,0 0 1 0 0,-1-1 0 0 0,0 1-1 0 0,0 0 1 0 0,0 0 0 0 0,-1 0-1 0 0,1 0 1 0 0,-1 1 0 0 0,0-1-1 0 0,1 1 1 0 0,-2 0 0 0 0,1-1-1 0 0,0 2 1 0 0,0-1 0 0 0,-1 0-1 0 0,1 1 1 0 0,-1 0 0 0 0,1-1-1 0 0,-1 2 1 0 0,0-1 0 0 0,0 0-1 0 0,1 1 1 0 0,-1 0 0 0 0,0 0 0 0 0,0 0-1 0 0,0 0 1 0 0,1 1 0 0 0,-1-1-1 0 0,-3 2-15 0 0,4-1-50 0 0,1 0 0 0 0,-1 1-1 0 0,1-1 1 0 0,0 1 0 0 0,-1 0-1 0 0,1 0 1 0 0,0 0 0 0 0,0 0-1 0 0,0 0 1 0 0,1 1 0 0 0,-1-1-1 0 0,1 1 1 0 0,-1 0 0 0 0,1-1-1 0 0,0 1 1 0 0,0 0 0 0 0,1 0-1 0 0,-1 0 1 0 0,1 0 0 0 0,-1 0-1 0 0,1 0 1 0 0,0 1 0 0 0,1-1-1 0 0,-1 0 1 0 0,1 0 0 0 0,-1 1-1 0 0,1-1 1 0 0,0 0 0 0 0,1 0-1 0 0,-1 1 1 0 0,1 2 50 0 0,0-3-39 0 0,0 1 1 0 0,1 0-1 0 0,0-1 1 0 0,-1 1-1 0 0,1 0 1 0 0,0-1-1 0 0,1 0 0 0 0,-1 0 1 0 0,1 1-1 0 0,0-1 1 0 0,-1 0-1 0 0,2 0 1 0 0,-1-1-1 0 0,0 1 1 0 0,1 0-1 0 0,-1-1 0 0 0,1 0 1 0 0,0 0-1 0 0,0 0 1 0 0,0 0-1 0 0,1 0 39 0 0,5 1-51 0 0,-1 0 0 0 0,1 0-1 0 0,0 0 1 0 0,-1-1 0 0 0,1-1 0 0 0,1 1-1 0 0,-1-1 1 0 0,0-1 0 0 0,2 0 51 0 0,4 0 24 0 0,0-1 0 0 0,1-1 0 0 0,-1-1 0 0 0,-1 1 1 0 0,1-2-1 0 0,0 0 0 0 0,-1-1 0 0 0,0 0 0 0 0,-1 0 0 0 0,1-2 0 0 0,-1 1 0 0 0,0-2 0 0 0,2-2-24 0 0,-4 4 185 0 0,-1-1-1 0 0,0 0 1 0 0,-1-1-1 0 0,0 0 1 0 0,0 0-1 0 0,-1-1 1 0 0,0 0-1 0 0,-1 0 1 0 0,0-1-1 0 0,-1 1 1 0 0,-1-2-1 0 0,0 1 1 0 0,0-1-1 0 0,-1 1 1 0 0,2-8-185 0 0,-6 15 101 0 0,0-1 1 0 0,0 0 0 0 0,-1 1-1 0 0,1-1 1 0 0,-1 1 0 0 0,0-1-1 0 0,0 1 1 0 0,-1-1 0 0 0,1 0-1 0 0,-1 1 1 0 0,0-1 0 0 0,0 1-1 0 0,-2-3-101 0 0,-2 1-2002 0 0,0 6-8008 0 0,1 2 5799 0 0,-1 1-1414 0 0</inkml:trace>
  <inkml:trace contextRef="#ctx0" brushRef="#br0" timeOffset="-5816.848">403 1502 5889 0 0,'-2'1'-22'0'0,"0"0"0"0"0,0 0 0 0 0,0-1-1 0 0,0 1 1 0 0,0 0 0 0 0,0 0 0 0 0,0 1-1 0 0,1-1 1 0 0,-1 0 0 0 0,0 0 0 0 0,0 2 22 0 0,-6 2 34 0 0,3-2 220 0 0,3-1 256 0 0,0 0-1 0 0,-1 0 0 0 0,0-1 1 0 0,1 1-1 0 0,-1-1 1 0 0,0 1-1 0 0,0-1 1 0 0,0 0-1 0 0,-2 0-509 0 0,5 0 64 0 0,0-1 1 0 0,-1 0-1 0 0,1 0 0 0 0,0 0 0 0 0,0 0 0 0 0,0 0 0 0 0,0 0 0 0 0,-1 0 1 0 0,1 0-1 0 0,0 0 0 0 0,0-1 0 0 0,0 1 0 0 0,0 0 0 0 0,0 0 0 0 0,-1 0 1 0 0,1 0-1 0 0,0 0 0 0 0,0 0 0 0 0,0 0 0 0 0,0 0 0 0 0,0 0 1 0 0,0 0-1 0 0,-1 0 0 0 0,1 0 0 0 0,0 0 0 0 0,0-1 0 0 0,0 1 0 0 0,0 0 1 0 0,0 0-1 0 0,0 0 0 0 0,0 0 0 0 0,0 0 0 0 0,0-1 0 0 0,0 1 0 0 0,-1 0 1 0 0,1 0-1 0 0,0 0 0 0 0,0 0 0 0 0,0 0 0 0 0,0 0 0 0 0,0-1 1 0 0,0 1-1 0 0,0 0 0 0 0,0 0 0 0 0,0 0 0 0 0,0 0 0 0 0,0 0 0 0 0,1 0 1 0 0,-1-1-1 0 0,0 1 0 0 0,0 0 0 0 0,0 0 0 0 0,0 0 0 0 0,0 0 0 0 0,0 0 1 0 0,0 0-1 0 0,0 0 0 0 0,0-1 0 0 0,0 1 0 0 0,1 0 0 0 0,-1 0 1 0 0,0 0-1 0 0,0 0 0 0 0,0 0 0 0 0,0 0 0 0 0,0 0 0 0 0,1 0-64 0 0,5-8-780 0 0,-3 5 626 0 0,0 0-1 0 0,0 1 0 0 0,0-1 0 0 0,0 1 0 0 0,1-1 1 0 0,-1 1-1 0 0,1 0 0 0 0,-1 1 0 0 0,1-1 1 0 0,0 0-1 0 0,0 1 0 0 0,0-1 0 0 0,0 1 0 0 0,0 0 1 0 0,0 1-1 0 0,3-1 155 0 0,-7 0-54 0 0,1 1 1 0 0,-1 0-1 0 0,1 0 1 0 0,0 0-1 0 0,-1 0 1 0 0,0 0-1 0 0,1 0 1 0 0,-1 1-1 0 0,1-1 1 0 0,0 0-1 0 0,-1 0 1 0 0,1 0-1 0 0,-1 0 0 0 0,1 0 1 0 0,-1 1-1 0 0,1-1 1 0 0,-1 0-1 0 0,0 0 1 0 0,1 1-1 0 0,-1-1 1 0 0,1 0-1 0 0,-1 0 1 0 0,0 1-1 0 0,1-1 1 0 0,-1 0-1 0 0,0 1 1 0 0,0-1-1 0 0,1 1 1 0 0,-1-1-1 0 0,0 0 1 0 0,0 1-1 0 0,1-1 1 0 0,-1 1-1 0 0,0-1 1 0 0,0 1-1 0 0,0-1 0 0 0,0 0 1 0 0,0 1-1 0 0,0-1 1 0 0,0 1-1 0 0,0-1 1 0 0,0 1-1 0 0,0-1 1 0 0,0 1 53 0 0,-10 18 525 0 0,8-16-169 0 0,-1 0 0 0 0,0 0 0 0 0,0 0 0 0 0,-1 0 0 0 0,1-1 0 0 0,-1 1-1 0 0,1-1 1 0 0,-1 1 0 0 0,0-1 0 0 0,-1 0 0 0 0,1-1 0 0 0,0 1 0 0 0,0-1 0 0 0,-1 1 0 0 0,1-1 0 0 0,-4 1-356 0 0,7-2 29 0 0,0 0 0 0 0,0 0 0 0 0,0 0 0 0 0,0 0 0 0 0,0 0 1 0 0,0 0-1 0 0,0 0 0 0 0,0 0 0 0 0,0 0 0 0 0,0 0 1 0 0,1 0-1 0 0,-1-1 0 0 0,0 1 0 0 0,0 0 0 0 0,0 0 0 0 0,0-1 1 0 0,0 1-1 0 0,1-1 0 0 0,-1 1 0 0 0,0-1 0 0 0,0 1 0 0 0,1-1 1 0 0,-1 1-1 0 0,0-1 0 0 0,1 1 0 0 0,-1-1 0 0 0,1 1 0 0 0,-1-1 1 0 0,1 0-1 0 0,-1 1 0 0 0,1-1 0 0 0,-1 0 0 0 0,1 0 1 0 0,0 1-1 0 0,0-1 0 0 0,-1 0 0 0 0,1 0 0 0 0,0 1 0 0 0,0-1 1 0 0,0 0-1 0 0,0 0 0 0 0,0 0 0 0 0,0 1 0 0 0,0-1 0 0 0,0 0 1 0 0,0 0-1 0 0,1 1 0 0 0,-1-2-29 0 0,2-1-153 0 0,0-1-1 0 0,0 0 1 0 0,1 1 0 0 0,-1 0 0 0 0,1-1-1 0 0,0 1 1 0 0,0 0 0 0 0,1 0 0 0 0,-1 0 0 0 0,1 1-1 0 0,0-1 1 0 0,-1 1 0 0 0,1-1 0 0 0,0 1-1 0 0,1 0 1 0 0,-1 1 0 0 0,1-1 0 0 0,-1 0-1 0 0,1 1 1 0 0,-1 0 0 0 0,4-1 153 0 0,-6 2-236 0 0,0-1 0 0 0,0 1 0 0 0,-1-1 0 0 0,1 1 0 0 0,0 0 0 0 0,0-1 0 0 0,0 1 0 0 0,0 0 1 0 0,0 0-1 0 0,0 0 0 0 0,0 0 0 0 0,0 1 0 0 0,0-1 0 0 0,-1 0 0 0 0,1 1 0 0 0,0-1 0 0 0,0 1 0 0 0,0-1 0 0 0,0 1 0 0 0,-1 0 0 0 0,1-1 0 0 0,0 1 0 0 0,0 1 236 0 0,-2-1 54 0 0,0 0-1 0 0,0 0 0 0 0,0 0 0 0 0,0 0 1 0 0,0 0-1 0 0,0 0 0 0 0,0 1 0 0 0,0-1 1 0 0,-1 0-1 0 0,1 0 0 0 0,-1 0 0 0 0,1 0 1 0 0,-1 0-1 0 0,1 0 0 0 0,-1 0 0 0 0,0 0 1 0 0,1 0-1 0 0,-1 0 0 0 0,0 0 0 0 0,0-1 1 0 0,0 1-1 0 0,0 0 0 0 0,0 0 0 0 0,0-1 0 0 0,0 1 1 0 0,0 0-54 0 0,-4 2 338 0 0,1 0 1 0 0,-1 0-1 0 0,0 0 1 0 0,0-1-1 0 0,0 1 1 0 0,0-1 0 0 0,0 0-1 0 0,-1 0 1 0 0,1-1-1 0 0,-1 1 1 0 0,0-1-1 0 0,1 0 1 0 0,-1-1-1 0 0,-4 1-338 0 0,10-1 5 0 0,-1 1-1 0 0,1-1 0 0 0,0 0 0 0 0,-1 0 0 0 0,1 0 0 0 0,-1 0 0 0 0,1 0 1 0 0,0 0-1 0 0,-1 0 0 0 0,1 0 0 0 0,-1 1 0 0 0,1-1 0 0 0,0 0 0 0 0,-1 0 1 0 0,1-1-1 0 0,0 1 0 0 0,-1 0 0 0 0,1 0 0 0 0,0 0 0 0 0,-1 0 0 0 0,1 0 1 0 0,-1 0-1 0 0,1 0 0 0 0,0 0 0 0 0,-1-1 0 0 0,1 1 0 0 0,0 0 0 0 0,-1 0 1 0 0,1 0-1 0 0,0 0 0 0 0,0-1 0 0 0,-1 1 0 0 0,1 0 0 0 0,0 0 1 0 0,0-1-1 0 0,-1 1 0 0 0,1 0 0 0 0,0-1 0 0 0,0 1 0 0 0,0 0 0 0 0,-1 0 1 0 0,1-1-1 0 0,0 1 0 0 0,0 0 0 0 0,0-1 0 0 0,0 1 0 0 0,0 0 0 0 0,0-1 1 0 0,0 1-1 0 0,0 0 0 0 0,0-1 0 0 0,0 1 0 0 0,0 0 0 0 0,0-1 0 0 0,0 1-4 0 0,4-3-455 0 0,-1 0 0 0 0,1 0 0 0 0,0 1 0 0 0,-1-1 0 0 0,1 1 0 0 0,0 0 0 0 0,1 0 0 0 0,-1 0-1 0 0,0 0 1 0 0,1 1 0 0 0,4-2 455 0 0,-6 2-372 0 0,25-6-1562 0 0,-35 13 5563 0 0,-44 11 260 0 0,51-17-4061 0 0,0 0 1 0 0,0 0-1 0 0,0 0 1 0 0,1 0-1 0 0,-1 0 1 0 0,0 0-1 0 0,0 0 0 0 0,0 0 1 0 0,0 0-1 0 0,0 0 1 0 0,0 0-1 0 0,0 0 1 0 0,0 0-1 0 0,0 0 1 0 0,1 0-1 0 0,-1 0 1 0 0,0 0-1 0 0,0 0 1 0 0,0 0-1 0 0,0 0 0 0 0,0 0 1 0 0,0 0-1 0 0,0 0 1 0 0,0 0-1 0 0,0 0 1 0 0,0 0-1 0 0,0 0 1 0 0,0 0-1 0 0,0 0 1 0 0,0 0-1 0 0,1 0 0 0 0,-1 1 1 0 0,0-1-1 0 0,0 0 1 0 0,0 0-1 0 0,0 0 1 0 0,0 0-1 0 0,0 0 1 0 0,0 0-1 0 0,0 0 1 0 0,0 0-1 0 0,0 0 1 0 0,0 0-1 0 0,0 0 0 0 0,0 0 1 0 0,0 0-1 0 0,0 1 1 0 0,0-1-1 0 0,0 0 1 0 0,0 0-1 0 0,0 0 172 0 0,3 0-1053 0 0,1 0-1851 0 0</inkml:trace>
  <inkml:trace contextRef="#ctx0" brushRef="#br0" timeOffset="-4637.812">1028 1456 13387 0 0,'5'-2'-547'0'0,"-1"1"0"0"0,0-1 1 0 0,1 1-1 0 0,-1 0 0 0 0,1 0 1 0 0,-1 0-1 0 0,1 1 0 0 0,0-1 547 0 0,-3 1-186 0 0,11-1-347 0 0,0 0 0 0 0,1 0 0 0 0,-1 1 1 0 0,0 0-1 0 0,8 2 533 0 0,-9 1 248 0 0,-20 0 4619 0 0,-2-1-4277 0 0,0-1 0 0 0,0 0-1 0 0,0 0 1 0 0,-1-1-1 0 0,1 0 1 0 0,0-1-1 0 0,0 0 1 0 0,0 0 0 0 0,-1-1-1 0 0,0 0-589 0 0,10 2 200 0 0,7-2-3816 0 0,14-1 2803 0 0,-8 2 672 0 0,-6 0 81 0 0,1 0 0 0 0,0 0-1 0 0,-1 1 1 0 0,1 0 0 0 0,0 0 0 0 0,0 0-1 0 0,0 1 1 0 0,0-1 0 0 0,-1 2 0 0 0,1-1-1 0 0,3 1 61 0 0,-10-2 23 0 0,0 0-1 0 0,0 0 0 0 0,0 0 0 0 0,1 0 1 0 0,-1 0-1 0 0,0 0 0 0 0,0 0 0 0 0,0 0 1 0 0,1 0-1 0 0,-1 0 0 0 0,0 0 1 0 0,0 0-1 0 0,0 0 0 0 0,0 1 0 0 0,0-1 1 0 0,1 0-1 0 0,-1 0 0 0 0,0 0 0 0 0,0 0 1 0 0,0 0-1 0 0,0 0 0 0 0,0 0 1 0 0,1 0-1 0 0,-1 0 0 0 0,0 1 0 0 0,0-1 1 0 0,0 0-1 0 0,0 0 0 0 0,0 0 0 0 0,0 0 1 0 0,0 0-1 0 0,0 1 0 0 0,1-1 1 0 0,-1 0-1 0 0,0 0 0 0 0,0 0 0 0 0,0 0 1 0 0,0 0-1 0 0,0 1 0 0 0,0-1 0 0 0,0 0 1 0 0,0 0-1 0 0,0 0 0 0 0,0 0 1 0 0,0 0-1 0 0,0 1 0 0 0,0-1 0 0 0,-1 0 1 0 0,1 0-1 0 0,0 0 0 0 0,0 0 0 0 0,0 1 1 0 0,0-1-1 0 0,0 0 0 0 0,0 0 1 0 0,0 0-1 0 0,0 0 0 0 0,-1 0 0 0 0,1 0 1 0 0,0 0-1 0 0,0 1 0 0 0,0-1 0 0 0,0 0 1 0 0,0 0-1 0 0,-1 0 0 0 0,1 0 1 0 0,0 0-1 0 0,0 0 0 0 0,0 0-22 0 0,-15 4 2489 0 0,14-3-2681 0 0,-5 0 346 0 0,-1 0-1 0 0,1 0 0 0 0,-1 0 0 0 0,1-1 0 0 0,-1 0 1 0 0,1 0-1 0 0,-1 0 0 0 0,0-1 0 0 0,1 1 0 0 0,-1-1 0 0 0,1-1 1 0 0,0 1-1 0 0,-1-1 0 0 0,1 0 0 0 0,-2-1-153 0 0,9 3-23 0 0,-1 0 1 0 0,0 0-1 0 0,0 0 0 0 0,0 0 1 0 0,0 0-1 0 0,1 0 0 0 0,-1 0 0 0 0,0 0 1 0 0,0 0-1 0 0,0 0 0 0 0,0 0 0 0 0,1 0 1 0 0,-1-1-1 0 0,0 1 0 0 0,0 0 0 0 0,0 0 1 0 0,0 0-1 0 0,0 0 0 0 0,0 0 0 0 0,1 0 1 0 0,-1 0-1 0 0,0-1 0 0 0,0 1 0 0 0,0 0 1 0 0,0 0-1 0 0,0 0 0 0 0,0 0 1 0 0,0 0-1 0 0,0-1 0 0 0,0 1 0 0 0,0 0 1 0 0,0 0-1 0 0,0 0 0 0 0,0 0 0 0 0,0 0 1 0 0,0-1-1 0 0,0 1 0 0 0,0 0 0 0 0,0 0 1 0 0,0 0-1 0 0,0 0 0 0 0,0-1 0 0 0,0 1 1 0 0,0 0-1 0 0,0 0 0 0 0,0 0 0 0 0,-1 0 1 0 0,1 0-1 0 0,0 0 0 0 0,0-1 1 0 0,0 1-1 0 0,0 0 0 0 0,0 0 0 0 0,0 0 1 0 0,-1 0-1 0 0,1 0 0 0 0,0 0 0 0 0,0 0 1 0 0,0 0-1 0 0,0 0 0 0 0,-1 0 0 0 0,1 0 1 0 0,0-1-1 0 0,0 1 0 0 0,0 0 0 0 0,-1 0 1 0 0,1 0-1 0 0,0 0 0 0 0,0 0 0 0 0,0 0 24 0 0,14-3-1679 0 0,-13 3 1761 0 0,9-1-989 0 0,0 0-1 0 0,-1 0 0 0 0,1 1 1 0 0,0 0-1 0 0,-1 1 0 0 0,1-1 1 0 0,5 2 906 0 0,-3 3-679 0 0,-12-5 733 0 0,0 0 1 0 0,0 0-1 0 0,0 0 1 0 0,1 0-1 0 0,-1 0 0 0 0,0 0 1 0 0,0 0-1 0 0,0 1 1 0 0,0-1-1 0 0,0 0 1 0 0,0 0-1 0 0,0 0 1 0 0,0 0-1 0 0,0 0 1 0 0,1 1-1 0 0,-1-1 0 0 0,0 0 1 0 0,0 0-1 0 0,0 0 1 0 0,0 0-1 0 0,0 1 1 0 0,0-1-1 0 0,0 0 1 0 0,0 0-1 0 0,0 0 1 0 0,0 0-1 0 0,-1 0 0 0 0,1 1 1 0 0,0-1-1 0 0,0 0 1 0 0,0 0-1 0 0,0 0 1 0 0,0 0-1 0 0,0 0 1 0 0,0 1-1 0 0,0-1 0 0 0,0 0 1 0 0,-1 0-1 0 0,1 0 1 0 0,0 0-1 0 0,0 0 1 0 0,0 0-1 0 0,0 0 1 0 0,-1 1-1 0 0,1-1 1 0 0,0 0-1 0 0,0 0 0 0 0,0 0 1 0 0,0 0-1 0 0,-1 0 1 0 0,1 0-1 0 0,0 0 1 0 0,0 0-1 0 0,0 0 1 0 0,-1 0-1 0 0,1 0 0 0 0,0 0 1 0 0,0 0-1 0 0,0 0-54 0 0,-27 5 4549 0 0,22-5-4341 0 0,0 0 0 0 0,0 0 0 0 0,0-1 1 0 0,-1 1-1 0 0,1-1 0 0 0,0-1 0 0 0,0 1 1 0 0,1 0-1 0 0,-1-1 0 0 0,0 0 0 0 0,-3-1-208 0 0,7 3-33 0 0,1 0 0 0 0,-1-1 0 0 0,1 1 0 0 0,0 0-1 0 0,-1 0 1 0 0,1-1 0 0 0,-1 1 0 0 0,1 0 0 0 0,0 0 0 0 0,0 0 0 0 0,-1-1-1 0 0,1 1 1 0 0,0 0 0 0 0,-1-1 0 0 0,1 1 0 0 0,0 0 0 0 0,0-1 0 0 0,-1 1-1 0 0,1 0 1 0 0,0-1 0 0 0,0 1 0 0 0,0 0 0 0 0,-1-1 0 0 0,1 1-1 0 0,0 0 1 0 0,0-1 0 0 0,0 1 0 0 0,0 0 0 0 0,0-1 0 0 0,0 1 0 0 0,0-1-1 0 0,0 1 1 0 0,0 0 0 0 0,0-1 0 0 0,1 1 0 0 0,-1 0 0 0 0,0-1 0 0 0,0 1-1 0 0,0 0 1 0 0,0-1 0 0 0,1 1 0 0 0,-1-1 0 0 0,0 1 0 0 0,0 0-1 0 0,1-1 1 0 0,-1 1 0 0 0,0 0 0 0 0,1 0 0 0 0,-1-1 0 0 0,0 1 0 0 0,1 0-1 0 0,-1 0 1 0 0,0 0 0 0 0,1-1 0 0 0,-1 1 0 0 0,1 0 33 0 0,1-2-258 0 0,1 1 0 0 0,-1-1 1 0 0,1 1-1 0 0,0 0 1 0 0,0-1-1 0 0,0 1 0 0 0,0 0 1 0 0,0 0-1 0 0,0 1 0 0 0,0-1 1 0 0,0 1-1 0 0,0-1 0 0 0,1 1 1 0 0,-1 0-1 0 0,0 0 0 0 0,0 0 1 0 0,1 0-1 0 0,-1 0 0 0 0,0 1 1 0 0,0-1-1 0 0,0 1 0 0 0,0 0 1 0 0,0 0-1 0 0,0 0 0 0 0,0 0 1 0 0,0 0-1 0 0,0 0 0 0 0,0 1 1 0 0,-1-1-1 0 0,2 1 258 0 0,-4-1-129 0 0,1 0-1 0 0,0-1 0 0 0,0 1 1 0 0,-1 0-1 0 0,1 0 0 0 0,-1 0 1 0 0,1-1-1 0 0,-1 1 1 0 0,0 0-1 0 0,1 0 0 0 0,-1 0 1 0 0,0 0-1 0 0,0-1 1 0 0,1 1-1 0 0,-1 0 0 0 0,0 0 1 0 0,0 0-1 0 0,0 0 0 0 0,0 0 1 0 0,-1 0-1 0 0,1 0 1 0 0,0 0-1 0 0,0 0 0 0 0,-1-1 1 0 0,1 1-1 0 0,0 1 130 0 0,-4 3-3117 0 0</inkml:trace>
  <inkml:trace contextRef="#ctx0" brushRef="#br0" timeOffset="-3612.072">740 1708 15011 0 0,'-18'-17'3808'0'0,"17"16"-3980"0"0,0 0 0 0 0,0-1 0 0 0,0 1 1 0 0,1-1-1 0 0,-1 1 0 0 0,0 0 0 0 0,1-1 0 0 0,0 0 1 0 0,-1 1-1 0 0,1-1 0 0 0,0 1 0 0 0,0-1 1 0 0,0 1-1 0 0,0-1 0 0 0,0 0 0 0 0,1 1 1 0 0,-1-1-1 0 0,0 1 0 0 0,1-1 0 0 0,0 1 172 0 0,0-3-74 0 0,0 0-1 0 0,1 1 1 0 0,0-1-1 0 0,0 0 1 0 0,0 1-1 0 0,1 0 1 0 0,-1-1-1 0 0,1 1 1 0 0,0 0-1 0 0,0 1 1 0 0,1-1-1 0 0,-1 0 1 0 0,0 0-1 0 0,1 1 1 0 0,0 0-1 0 0,0 0 1 0 0,0 0-1 0 0,0 0 1 0 0,0 0-1 0 0,0 1 1 0 0,4-2 74 0 0,-6 3-164 0 0,0 0 0 0 0,0 0 0 0 0,0 0 0 0 0,0 0 0 0 0,0 0 0 0 0,0 0-1 0 0,0 1 1 0 0,0-1 0 0 0,0 1 0 0 0,0-1 0 0 0,0 1 0 0 0,0-1 0 0 0,0 1 0 0 0,0 0 0 0 0,-1 0 0 0 0,1 0 0 0 0,0 0 0 0 0,-1 0 0 0 0,1 0 0 0 0,-1 0-1 0 0,1 0 1 0 0,-1 1 0 0 0,0-1 0 0 0,1 0 0 0 0,-1 1 0 0 0,0-1 0 0 0,0 0 0 0 0,0 1 0 0 0,0-1 0 0 0,0 1 0 0 0,-1 0 0 0 0,1-1 0 0 0,-1 1 0 0 0,1 0-1 0 0,-1-1 1 0 0,0 2 164 0 0,1-1 5 0 0,-1-1 0 0 0,0 1 0 0 0,0 0-1 0 0,-1 0 1 0 0,1-1 0 0 0,0 1 0 0 0,0 0-1 0 0,-1 0 1 0 0,1-1 0 0 0,-1 1 0 0 0,0 0 0 0 0,0-1-1 0 0,0 1 1 0 0,-1 1-5 0 0,1-1 338 0 0,-1 0 0 0 0,0-1 1 0 0,0 1-1 0 0,0 0 0 0 0,0-1 0 0 0,-1 1 0 0 0,1-1 1 0 0,0 1-1 0 0,-1-1 0 0 0,1 0 0 0 0,-1 0 0 0 0,0 0 0 0 0,1 0 1 0 0,-1 0-1 0 0,0 0 0 0 0,1-1 0 0 0,-1 1 0 0 0,0-1 1 0 0,0 0-1 0 0,0 0 0 0 0,-2 0-338 0 0,2 0 46 0 0,1 0 0 0 0,0 0 0 0 0,0 0 0 0 0,0 0 0 0 0,0-1 0 0 0,0 1 0 0 0,0-1 0 0 0,0 0 0 0 0,0 1 0 0 0,0-1-1 0 0,0 0 1 0 0,0 0 0 0 0,0 0 0 0 0,1 0 0 0 0,-1 0 0 0 0,0 0 0 0 0,1-1 0 0 0,-1 1 0 0 0,0-1-46 0 0,2 1-81 0 0,-1 1 0 0 0,0-1 0 0 0,1 0 0 0 0,-1 0 0 0 0,1 0 0 0 0,-1 0 0 0 0,1 0 0 0 0,0 0 0 0 0,-1 0 0 0 0,1 0 0 0 0,0 0 0 0 0,0 0 0 0 0,0 0 0 0 0,0 0 0 0 0,0 0 0 0 0,0 0 0 0 0,0 0-1 0 0,0 0 1 0 0,0 0 0 0 0,1 0 0 0 0,-1 0 0 0 0,1 1 0 0 0,-1-1 0 0 0,0 0 0 0 0,1 0 0 0 0,0 0 0 0 0,-1 0 0 0 0,1 0 0 0 0,0 0 0 0 0,0 1 0 0 0,-1-1 0 0 0,1 0 0 0 0,0 0 0 0 0,1 0 81 0 0,-1 0-256 0 0,1 0 0 0 0,0-1 0 0 0,0 1-1 0 0,0 0 1 0 0,0 0 0 0 0,0 0 0 0 0,0 0 0 0 0,0 0 0 0 0,0 0 0 0 0,0 1-1 0 0,1-1 1 0 0,-1 1 0 0 0,0-1 0 0 0,1 1 0 0 0,-1 0 0 0 0,0-1 0 0 0,2 1 256 0 0,-2 1-276 0 0,-1-1 1 0 0,2 0-1 0 0,-1 1 1 0 0,0-1-1 0 0,-1 1 1 0 0,1-1-1 0 0,0 1 1 0 0,0 0 0 0 0,-1-1-1 0 0,1 1 1 0 0,0 0-1 0 0,0 0 1 0 0,-1 0-1 0 0,1 0 1 0 0,0 2 275 0 0,-1-2 32 0 0,0-1 0 0 0,-1 1 0 0 0,1 0 0 0 0,0 0 0 0 0,-1-1 0 0 0,1 1 0 0 0,-1 0 0 0 0,0 0 0 0 0,1 0 0 0 0,-1 0 0 0 0,0 0-1 0 0,1 0 1 0 0,-1 0 0 0 0,0-1 0 0 0,0 1 0 0 0,0 0 0 0 0,0 0 0 0 0,0 0 0 0 0,0 0 0 0 0,0 0 0 0 0,0 0 0 0 0,-1 0 0 0 0,1 0 0 0 0,0 0 0 0 0,-1 0 0 0 0,1 0 0 0 0,0-1 0 0 0,-1 2-32 0 0,-1-1 609 0 0,1 1-1 0 0,-1 0 1 0 0,1-1 0 0 0,-1 1 0 0 0,1-1-1 0 0,-1 1 1 0 0,0-1 0 0 0,0 0-1 0 0,0 0 1 0 0,0 0 0 0 0,0 0 0 0 0,-2 1-609 0 0,4-2 76 0 0,-1 1 1 0 0,0-1 0 0 0,0 0 0 0 0,0 1 0 0 0,0-1 0 0 0,1 0-1 0 0,-1 0 1 0 0,0 0 0 0 0,0 0 0 0 0,0 0 0 0 0,0 0-1 0 0,0 0 1 0 0,1 0 0 0 0,-1 0 0 0 0,0 0 0 0 0,0 0 0 0 0,0 0-1 0 0,0 0 1 0 0,1-1 0 0 0,-1 1 0 0 0,0 0 0 0 0,0-1-1 0 0,0 1 1 0 0,1 0 0 0 0,-1-1 0 0 0,0 1 0 0 0,1-1-1 0 0,-1 1 1 0 0,0-1 0 0 0,1 1 0 0 0,-1-1 0 0 0,0 1 0 0 0,1-1-1 0 0,-1 1 1 0 0,1-1 0 0 0,-1 0-77 0 0,1 0-95 0 0,0 1 0 0 0,0-1-1 0 0,-1 0 1 0 0,1 0 0 0 0,0 0 0 0 0,0 0 0 0 0,-1 0-1 0 0,1 0 1 0 0,0 0 0 0 0,0 1 0 0 0,0-1 0 0 0,1 0-1 0 0,-1 0 1 0 0,0 0 0 0 0,0 0 0 0 0,0 0 0 0 0,1 0-1 0 0,-1 0 1 0 0,0 1 0 0 0,1-1 0 0 0,-1 0 0 0 0,1 0-1 0 0,0 0 1 0 0,-1 1 0 0 0,1-1 0 0 0,0 0 0 0 0,0 1-1 0 0,-1-1 1 0 0,1 0 0 0 0,0 1 0 0 0,0-1 0 0 0,0 1-1 0 0,1-1 96 0 0,-2 0-253 0 0,1 1 0 0 0,0-1 1 0 0,0 1-1 0 0,0 0 0 0 0,0-1 0 0 0,0 1 0 0 0,0 0 0 0 0,0 0 0 0 0,0 0 0 0 0,0-1 0 0 0,0 1 0 0 0,0 0 0 0 0,0 0 0 0 0,0 0 0 0 0,0 0 0 0 0,0 0 0 0 0,0 1 0 0 0,0-1 1 0 0,0 0-1 0 0,0 0 0 0 0,0 0 0 0 0,0 1 0 0 0,1-1 253 0 0,-2 1-5 0 0,1-1 0 0 0,-1 0 1 0 0,0 1-1 0 0,1-1 0 0 0,-1 0 0 0 0,0 1 1 0 0,1-1-1 0 0,-1 0 0 0 0,0 1 0 0 0,1-1 1 0 0,-1 1-1 0 0,0-1 0 0 0,0 0 0 0 0,0 1 1 0 0,1-1-1 0 0,-1 1 0 0 0,0-1 0 0 0,0 1 1 0 0,0-1-1 0 0,0 1 0 0 0,0-1 0 0 0,0 0 1 0 0,0 1-1 0 0,0-1 0 0 0,0 1 0 0 0,0-1 1 0 0,0 1-1 0 0,0-1 0 0 0,0 1 0 0 0,-1-1 1 0 0,1 1-1 0 0,0-1 0 0 0,0 0 0 0 0,-1 1 1 0 0,1-1-1 0 0,0 1 5 0 0,-13 13 3297 0 0,12-13-3054 0 0,0 0 0 0 0,0 0 0 0 0,0 0 0 0 0,0 0 0 0 0,0-1 0 0 0,-1 1 0 0 0,1 0 0 0 0,0 0 1 0 0,0-1-1 0 0,-1 1 0 0 0,1-1 0 0 0,-1 1 0 0 0,1-1 0 0 0,0 0 0 0 0,-1 1 0 0 0,0-1 0 0 0,1 0 0 0 0,-1 0-243 0 0,1 0-123 0 0,1 0-1 0 0,0-1 0 0 0,0 1 1 0 0,0-1-1 0 0,-1 1 1 0 0,1 0-1 0 0,0-1 0 0 0,0 1 1 0 0,0-1-1 0 0,0 1 0 0 0,0-1 1 0 0,-1 1-1 0 0,1-1 1 0 0,0 1-1 0 0,0 0 0 0 0,0-1 1 0 0,0 1-1 0 0,1-1 0 0 0,-1 1 1 0 0,0 0-1 0 0,0-1 0 0 0,0 1 1 0 0,0-1-1 0 0,0 1 1 0 0,1-1-1 0 0,-1 1 0 0 0,0 0 1 0 0,0-1-1 0 0,1 1 0 0 0,-1 0 124 0 0,0 0-17 0 0,17-23-3961 0 0,-14 20 3857 0 0,0 0 0 0 0,0 0 0 0 0,1 0 0 0 0,-1 1 0 0 0,1-1 0 0 0,0 1 0 0 0,0 0 0 0 0,0 0-1 0 0,2-1 122 0 0,-6 3 0 0 0,-1 1-1 0 0,1-1 1 0 0,0 0-1 0 0,0 1 0 0 0,0-1 1 0 0,-1 0-1 0 0,1 0 0 0 0,0 1 1 0 0,0-1-1 0 0,0 0 1 0 0,0 1-1 0 0,0-1 0 0 0,0 0 1 0 0,0 1-1 0 0,0-1 0 0 0,0 0 1 0 0,0 1-1 0 0,0-1 1 0 0,0 0-1 0 0,0 1 0 0 0,0-1 1 0 0,0 0-1 0 0,0 1 0 0 0,0-1 1 0 0,1 0-1 0 0,-1 1 1 0 0,0-1-1 0 0,0 0 0 0 0,0 0 1 0 0,1 1-1 0 0,-1-1 0 0 0,0 0 1 0 0,1 1-1 0 0,-1-1 0 0 0,0 0 1 0 0,0 0-1 0 0,1 0 1 0 0,-1 1-1 0 0,0-1 0 0 0,1 0 1 0 0,-1 0-1 0 0,1 0 0 0 0,-1 0 1 0 0,0 0-1 0 0,1 0 1 0 0,-1 1-1 0 0,1-1 0 0 0,-1 0 1 0 0,0 0-1 0 0,1 0 0 0 0,-1 0 1 0 0,0 0-1 0 0,1 0 1 0 0,-1 0-1 0 0,1 0 0 0 0,-1-1 1 0 0,0 1-1 0 0,1 0 0 0 0,-1 0 1 0 0,1 0-1 0 0,-1 0 0 0 0,0 0 1 0 0,1 0-1 0 0,-1-1 1 0 0,0 1-1 0 0,1 0 0 0 0,-1 0 1 0 0,0 0-1 0 0,0-1 0 0 0,1 1 1 0 0,-5 4 491 0 0,0 0 0 0 0,1 0 0 0 0,-2 0 0 0 0,1 0 0 0 0,0-1-1 0 0,-1 1 1 0 0,0-1-491 0 0,-5 4-532 0 0,-9 6-2061 0 0,8-5-956 0 0</inkml:trace>
  <inkml:trace contextRef="#ctx0" brushRef="#br0" timeOffset="-2723.184">355 1804 10890 0 0,'0'1'-75'0'0,"0"-1"0"0"0,0 1 0 0 0,0 0-1 0 0,1 0 1 0 0,-1 0 0 0 0,0 0 0 0 0,0-1 0 0 0,0 1-1 0 0,1 0 1 0 0,-1 0 0 0 0,0 0 0 0 0,1-1-1 0 0,-1 1 1 0 0,1 0 0 0 0,0-1 0 0 0,-1 1 0 0 0,1 0-1 0 0,-1-1 1 0 0,1 1 0 0 0,0-1 0 0 0,-1 1-1 0 0,1 0 1 0 0,0-1 0 0 0,0 0 0 0 0,0 1 75 0 0,1 1 84 0 0,10 6-49 0 0,1 1 0 0 0,1-1 0 0 0,-1-1 0 0 0,1 0 1 0 0,1 0-1 0 0,15 4-35 0 0,-21-8 212 0 0,1 0 0 0 0,0 0 1 0 0,0-1-1 0 0,1 0 1 0 0,-1-1-1 0 0,1 0 0 0 0,-1 0 1 0 0,0-1-1 0 0,1 0 1 0 0,0-1-1 0 0,-1 1 0 0 0,0-2 1 0 0,1 1-1 0 0,-1-1 1 0 0,10-3-213 0 0,-15 3 213 0 0,0 0 0 0 0,0 0 0 0 0,0-1 0 0 0,0 1 1 0 0,0-1-1 0 0,-1 0 0 0 0,1 0 0 0 0,-1 0 0 0 0,0-1 1 0 0,0 1-1 0 0,-1-1 0 0 0,1 0 0 0 0,-1 0 0 0 0,0 0 1 0 0,0 0-1 0 0,0 0 0 0 0,-1 0 0 0 0,0-1 0 0 0,0 1 0 0 0,0-1 1 0 0,1-4-214 0 0,-1-1 276 0 0,-1 0 1 0 0,1 0-1 0 0,-2 1 1 0 0,0-1-1 0 0,0 0 1 0 0,-1 0 0 0 0,-1 0-1 0 0,-1-7-276 0 0,-2-2 116 0 0,12 27-3373 0 0,11 6 3155 0 0,-18-14 46 0 0,14 10 53 0 0,0-1 0 0 0,0-1 1 0 0,1 0-1 0 0,0-1 0 0 0,1 0 1 0 0,0-1-1 0 0,0 0 0 0 0,1-1 1 0 0,10 2 2 0 0,-12-4 94 0 0,0 0 0 0 0,0-1 0 0 0,0-1 0 0 0,12 1-94 0 0,-20-2 163 0 0,0-1 1 0 0,0 1 0 0 0,0-1 0 0 0,-1 0-1 0 0,1-1 1 0 0,0 1 0 0 0,-1-1-1 0 0,1 0 1 0 0,-1 0 0 0 0,0-1-1 0 0,0 0 1 0 0,0 0 0 0 0,0 0-1 0 0,0 0 1 0 0,1-2-164 0 0,58-38 749 0 0,-61 42-621 0 0,-2-1-4055 0 0,-3 2-5884 0 0,-1 1 5808 0 0</inkml:trace>
  <inkml:trace contextRef="#ctx0" brushRef="#br0" timeOffset="-416.233">1481 1674 15235 0 0,'-1'-1'96'0'0,"0"-1"-1"0"0,0 1 0 0 0,0-1 0 0 0,1 1 0 0 0,-1 0 1 0 0,1-1-1 0 0,-1 1 0 0 0,1-1 0 0 0,0 1 1 0 0,0-1-1 0 0,0 0 0 0 0,0 1 0 0 0,0-1 1 0 0,0 1-1 0 0,0-1 0 0 0,1 1 0 0 0,-1 0 1 0 0,0-1-1 0 0,1 0 0 0 0,0 1 0 0 0,0-1-95 0 0,0-2 233 0 0,8-36 1590 0 0,-2 0 1 0 0,0-31-1824 0 0,-4 11 1505 0 0,3 0 0 0 0,9-25-1505 0 0,-3 33 152 0 0,42-162 550 0 0,-48 197-1109 0 0,0-1 0 0 0,1 1 0 0 0,1 0 0 0 0,1 1 0 0 0,1-2 407 0 0,-5 13-4005 0 0,-3 3-8445 0 0,-2 3 7993 0 0</inkml:trace>
  <inkml:trace contextRef="#ctx0" brushRef="#br0" timeOffset="3952.745">1550 816 9602 0 0,'-35'-7'6226'0'0,"-11"-18"-4400"0"0,22 11 158 0 0,10 5-1641 0 0,1 0 1 0 0,0 0-1 0 0,1-1 1 0 0,0-1 0 0 0,1 0-1 0 0,-9-11-343 0 0,-94-106 4 0 0,65 70 50 0 0,41 47-6 0 0,6 9-53 0 0,0-1 0 0 0,0 1 0 0 0,1 0-1 0 0,-1-1 1 0 0,1 1 0 0 0,-1 0 0 0 0,1-1 0 0 0,0 0-1 0 0,1 1 1 0 0,-1-1 0 0 0,0 1 0 0 0,1-1 0 0 0,0 0-1 0 0,0 1 1 0 0,0-2 5 0 0,0 1-31 0 0,0 0-1 0 0,1 0 1 0 0,-1 0-1 0 0,1 0 1 0 0,-1 1-1 0 0,2-1 1 0 0,-1 0-1 0 0,0 0 1 0 0,1 1-1 0 0,-1-1 0 0 0,1 1 1 0 0,0-1-1 0 0,0 1 1 0 0,0-1 31 0 0,0 1-54 0 0,0 1 0 0 0,0-1 1 0 0,0 1-1 0 0,1-1 0 0 0,-1 1 0 0 0,1-1 0 0 0,-1 1 1 0 0,1 0-1 0 0,0 0 0 0 0,-1 1 0 0 0,1-1 0 0 0,0 0 1 0 0,0 1-1 0 0,0-1 0 0 0,-1 1 0 0 0,1 0 0 0 0,0-1 1 0 0,1 1 53 0 0,5 1-120 0 0,-1 0 1 0 0,1 0-1 0 0,-1 0 1 0 0,0 1 0 0 0,0 0-1 0 0,0 1 1 0 0,0-1-1 0 0,-1 1 1 0 0,1 0 0 0 0,-1 1-1 0 0,0 0 1 0 0,0 0-1 0 0,6 4 120 0 0,1 3-129 0 0,-1 0-1 0 0,0 1 0 0 0,-2 0 1 0 0,2 3 129 0 0,-10-12-26 0 0,66 87 25 0 0,-58-81 338 0 0,-9-18 3140 0 0,2-13-3162 0 0,-1-1 0 0 0,-1 0-1 0 0,-2 0 1 0 0,-1-7-315 0 0,0 14 132 0 0,-2-61-55 0 0,5 45-48 0 0,2 1 0 0 0,2 0 1 0 0,1-1-1 0 0,1 2 0 0 0,8-14-29 0 0,-4 17-116 0 0,1 0 1 0 0,2 1 0 0 0,1 0-1 0 0,5-4 116 0 0,12-4-338 0 0,-33 34 258 0 0,1 0 1 0 0,-1 0 0 0 0,1 0 0 0 0,-1 0 0 0 0,1 0 0 0 0,-1 0 0 0 0,0 1 0 0 0,1-1 0 0 0,-1 0 0 0 0,1 0 0 0 0,-1 0 0 0 0,1 0 0 0 0,-1 1 0 0 0,0-1 0 0 0,1 0-1 0 0,-1 0 1 0 0,0 1 0 0 0,0-1 0 0 0,1 0 0 0 0,-1 1 0 0 0,0-1 0 0 0,1 0 0 0 0,-1 0 0 0 0,0 1 0 0 0,0-1 0 0 0,0 1 0 0 0,1-1 0 0 0,-1 0 0 0 0,0 1 0 0 0,0-1-1 0 0,0 1 1 0 0,0-1 0 0 0,0 0 0 0 0,0 1 0 0 0,0-1 0 0 0,0 1 79 0 0,1 1-95 0 0,3 8 27 0 0,-1 1 1 0 0,0 1 0 0 0,-1-1 0 0 0,0 0 0 0 0,-1 0 0 0 0,-1 1-1 0 0,0-1 1 0 0,-1 2 67 0 0,-2 32-111 0 0,-9 32 111 0 0,4-29-28 0 0,-16 74 180 0 0,22-81-146 0 0,2-41 5 0 0,0 0 0 0 0,0 0 0 0 0,0 0 0 0 0,0 0 0 0 0,1 0 0 0 0,-1-1 0 0 0,0 1 0 0 0,0 0 0 0 0,0 0 0 0 0,0 0 0 0 0,0 0 0 0 0,0 0 0 0 0,0 0 0 0 0,1 0 1 0 0,-1 0-1 0 0,0 0 0 0 0,0 0 0 0 0,0 0 0 0 0,0 0 0 0 0,0 0 0 0 0,1 0 0 0 0,-1 0 0 0 0,0 0 0 0 0,0 0 0 0 0,0 0 0 0 0,0 0 0 0 0,0 0 0 0 0,1 0 0 0 0,-1 0 0 0 0,0 0 0 0 0,0 0 0 0 0,0 0 0 0 0,0 0 0 0 0,0 0 1 0 0,1 0-1 0 0,-1 0 0 0 0,0 0 0 0 0,0 0 0 0 0,0 0 0 0 0,0 0 0 0 0,0 1 0 0 0,0-1 0 0 0,0 0 0 0 0,1 0 0 0 0,-1 0 0 0 0,0 0 0 0 0,0 0 0 0 0,0 0 0 0 0,0 0 0 0 0,0 0 0 0 0,0 1 0 0 0,0-1 0 0 0,0 0 0 0 0,0 0 0 0 0,0 0 1 0 0,0 0-1 0 0,0 0 0 0 0,0 1 0 0 0,0-1 0 0 0,0 0 0 0 0,0 0 0 0 0,0 0 0 0 0,0 0 0 0 0,0 0-11 0 0,8-9 1042 0 0,-7 7-1053 0 0,49-76 671 0 0,24-40-438 0 0,-70 113-191 0 0,5-8-242 0 0,2-1 0 0 0,0 2 0 0 0,10-10 211 0 0,-17 18-99 0 0,0 1 0 0 0,1 0 1 0 0,0-1-1 0 0,-1 1 0 0 0,1 1 1 0 0,0-1-1 0 0,0 1 0 0 0,6-3 99 0 0,-9 5-68 0 0,0 0 0 0 0,0-1 0 0 0,1 1-1 0 0,-1 0 1 0 0,0 0 0 0 0,1 0 0 0 0,-1 0 0 0 0,0 0 0 0 0,0 0 0 0 0,1 1-1 0 0,-1-1 1 0 0,0 1 0 0 0,0-1 0 0 0,1 1 0 0 0,-2 0 0 0 0,2 0-1 0 0,-1-1 1 0 0,0 1 0 0 0,-1 0 0 0 0,1 0 0 0 0,0 1 0 0 0,0-1 0 0 0,0 0-1 0 0,-1 0 1 0 0,1 1 0 0 0,-1 0 0 0 0,1-1 0 0 0,-1 1 0 0 0,0-1-1 0 0,0 1 1 0 0,0 0 0 0 0,0-1 0 0 0,0 1 0 0 0,0 0 0 0 0,0 0 0 0 0,-1 0-1 0 0,1-1 1 0 0,-1 1 68 0 0,4 14-110 0 0,-1-1 0 0 0,-2 1-1 0 0,0 0 1 0 0,0-1 0 0 0,-2 1-1 0 0,0-1 1 0 0,-2 9 110 0 0,-3 10 30 0 0,-1 24 80 0 0,7-58-94 0 0,0 0 0 0 0,1 0 0 0 0,-1 0 0 0 0,0 0 0 0 0,0-1 1 0 0,0 1-1 0 0,0 0 0 0 0,0 0 0 0 0,1 0 0 0 0,-1 0 0 0 0,0 0 0 0 0,0 0 0 0 0,0 0 0 0 0,0 0 0 0 0,1 0 0 0 0,-1 0 0 0 0,0 0 1 0 0,0 0-1 0 0,0 0 0 0 0,1 0 0 0 0,-1 0 0 0 0,0 0 0 0 0,0 0 0 0 0,0 0 0 0 0,0 0 0 0 0,1 0 0 0 0,-1 0 0 0 0,0 0 0 0 0,0 0 1 0 0,0 0-1 0 0,0 0 0 0 0,1 0 0 0 0,-1 0 0 0 0,0 1 0 0 0,0-1 0 0 0,0 0 0 0 0,0 0 0 0 0,0 0 0 0 0,1 0 0 0 0,-1 0 0 0 0,0 0 0 0 0,0 0 1 0 0,0 1-1 0 0,0-1 0 0 0,0 0 0 0 0,0 0 0 0 0,0 0 0 0 0,0 0 0 0 0,0 0 0 0 0,0 0 0 0 0,0 1 0 0 0,0-1 0 0 0,0 0 0 0 0,0 0 1 0 0,0 0-1 0 0,0 0 0 0 0,0 0 0 0 0,0 1 0 0 0,0-1 0 0 0,0 0 0 0 0,0 0 0 0 0,0 0 0 0 0,0 0 0 0 0,0 0 0 0 0,0 1 0 0 0,0-1 1 0 0,0 0-1 0 0,0 0 0 0 0,0 0-16 0 0,51-48 1489 0 0,-26 27-1486 0 0,-12 9-36 0 0,1 0-1 0 0,1 1 0 0 0,0 0 1 0 0,1 1-1 0 0,0 0 0 0 0,1 1 0 0 0,0 1 1 0 0,14-5 33 0 0,-28 12-48 0 0,-1 0 1 0 0,0 0-1 0 0,1 0 0 0 0,-1 1 1 0 0,1-1-1 0 0,-1 1 1 0 0,1-1-1 0 0,-1 1 1 0 0,1 0-1 0 0,-1 0 1 0 0,1 0-1 0 0,-1 0 1 0 0,1 0-1 0 0,0 0 1 0 0,-1 1-1 0 0,1-1 1 0 0,-1 1-1 0 0,1-1 1 0 0,-1 1-1 0 0,1 0 1 0 0,-1 0-1 0 0,0 0 1 0 0,0 0-1 0 0,1 0 1 0 0,-1 0-1 0 0,0 1 1 0 0,0-1-1 0 0,0 1 1 0 0,-1-1-1 0 0,1 1 1 0 0,0-1-1 0 0,-1 1 1 0 0,1 0-1 0 0,-1 0 1 0 0,1 1 47 0 0,0 3-17 0 0,-1 0 1 0 0,0 1 0 0 0,-1-1 0 0 0,1 0 0 0 0,-2 1 0 0 0,1-1 0 0 0,-1 0-1 0 0,0 0 1 0 0,-1 1 0 0 0,1-1 0 0 0,-1 0 0 0 0,-1 0 0 0 0,-1 3 16 0 0,4-8-5 0 0,-12 27-51 0 0,-10 35-2 0 0,22-62 62 0 0,0-1-8 0 0,-1 0-1 0 0,1 0 1 0 0,0 1-1 0 0,0-1 1 0 0,0 0-1 0 0,-1 0 0 0 0,1 1 1 0 0,0-1-1 0 0,0 0 1 0 0,0 1-1 0 0,0-1 1 0 0,0 0-1 0 0,0 0 1 0 0,0 1-1 0 0,0-1 1 0 0,0 0-1 0 0,0 1 1 0 0,0-1-1 0 0,0 0 0 0 0,0 0 1 0 0,0 1-1 0 0,0-1 1 0 0,0 0-1 0 0,0 1 1 0 0,0-1-1 0 0,0 0 1 0 0,1 0-1 0 0,-1 1 1 0 0,0-1-1 0 0,0 0 1 0 0,0 0-1 0 0,1 1 0 0 0,-1-1 1 0 0,0 0-1 0 0,0 0 1 0 0,1 1-1 0 0,-1-1 1 0 0,0 0-1 0 0,1 0 1 0 0,-1 0-1 0 0,0 0 1 0 0,1 1-1 0 0,-1-1 0 0 0,0 0 1 0 0,0 0-1 0 0,1 0 1 0 0,-1 0-1 0 0,0 0 1 0 0,1 0 4 0 0,23-6 0 0 0,-19 4-17 0 0,1 0 0 0 0,-1 1 0 0 0,0 0-1 0 0,1 0 1 0 0,0 0 0 0 0,-1 0 0 0 0,6 1 17 0 0,-5 0-24 0 0,-1 1 1 0 0,0 0-1 0 0,0 0 1 0 0,0 0-1 0 0,0 0 0 0 0,0 0 1 0 0,0 1-1 0 0,0 0 1 0 0,0 0-1 0 0,-1 0 1 0 0,1 0-1 0 0,-1 1 1 0 0,0 0-1 0 0,0-1 1 0 0,0 1-1 0 0,0 1 0 0 0,0-1 1 0 0,-1 0-1 0 0,0 1 1 0 0,0-1-1 0 0,0 1 1 0 0,0 0-1 0 0,-1 0 1 0 0,0 0-1 0 0,1 0 1 0 0,-1 1 23 0 0,2 3 21 0 0,-1 1 1 0 0,0 0-1 0 0,-1-1 1 0 0,1 1-1 0 0,-2 0 1 0 0,0 0 0 0 0,0 0-1 0 0,-1 0 1 0 0,0 0-1 0 0,-1 0 1 0 0,0 0-1 0 0,-1 0 1 0 0,0 0-1 0 0,-1 0 1 0 0,0-1 0 0 0,-1 1-1 0 0,1-1 1 0 0,-5 6-22 0 0,-4 3 422 0 0,-1-1 1 0 0,-1 1-1 0 0,0-2 1 0 0,-2 0-1 0 0,0-1 1 0 0,-1 0 0 0 0,-13 9-423 0 0,-9 3 1114 0 0,-29 14-1114 0 0,43-26 482 0 0,20-13-1936 0 0,6-1-755 0 0,-1 0-6060 0 0,0 0 8249 0 0,0 0-6257 0 0</inkml:trace>
  <inkml:trace contextRef="#ctx0" brushRef="#br0" timeOffset="6828.625">607 1861 7938 0 0,'-14'-4'5910'0'0,"24"13"-7621"0"0,-3 0 1640 0 0,-5-5 80 0 0,0-1 1 0 0,1 1-1 0 0,-1-1 1 0 0,1 0-1 0 0,0 0 1 0 0,0 0-1 0 0,0 0 1 0 0,0 0-1 0 0,1-1 0 0 0,0 1 1 0 0,0-1-1 0 0,-1 0 1 0 0,1 1-1 0 0,0-2 1 0 0,1 1-1 0 0,-1 0 1 0 0,4 1-10 0 0,3-2-21 0 0,-1-1 0 0 0,0 1 0 0 0,0-1 0 0 0,0-1 0 0 0,0 1 1 0 0,2-2 20 0 0,12 0-25 0 0,82-5-11 0 0,-102 7 81 0 0,1 0-1 0 0,-1-1 0 0 0,0 0 0 0 0,0 0 1 0 0,0 0-1 0 0,0 0 0 0 0,0-1 1 0 0,-1 1-1 0 0,1-1 0 0 0,-1 0 0 0 0,2 0-44 0 0,-4 1 228 0 0,1 0-1 0 0,0-1 0 0 0,-1 1 0 0 0,1 0 0 0 0,-1-1 0 0 0,1 1 1 0 0,-1-1-1 0 0,0 1 0 0 0,0-1 0 0 0,0 0 0 0 0,0 1 0 0 0,0-1 1 0 0,0 0-1 0 0,0 0-227 0 0,14-50 1212 0 0,-17 13-66 0 0,4-3-1807 0 0,-3 41-34 0 0,0 2-9642 0 0,1-1 10110 0 0,0 1-3888 0 0</inkml:trace>
  <inkml:trace contextRef="#ctx0" brushRef="#br0" timeOffset="9708.875">61 2005 10162 0 0,'0'0'405'0'0,"-5"-2"2053"0"0,4 6-3130 0 0,7 6 513 0 0,1 0 0 0 0,0-1 0 0 0,0 1-1 0 0,6 4 160 0 0,-7-8-48 0 0,14 15-35 0 0,1 0 0 0 0,2-2-1 0 0,6 4 84 0 0,-21-17 16 0 0,0 0 0 0 0,1-1 0 0 0,0 0 0 0 0,0 0 0 0 0,9 3-16 0 0,-13-6 106 0 0,-1-1 0 0 0,1 1 0 0 0,-1-1 0 0 0,1 0 0 0 0,0 0 0 0 0,-1 0 0 0 0,1-1 0 0 0,0 1 0 0 0,0-1 0 0 0,0 0 0 0 0,0 0 0 0 0,0-1-1 0 0,-1 1 1 0 0,2-1-106 0 0,-2 0 187 0 0,-1 0 0 0 0,1 0 0 0 0,-1 0 0 0 0,1-1-1 0 0,-1 0 1 0 0,1 1 0 0 0,-1-1 0 0 0,0 0-1 0 0,0 0 1 0 0,0-1 0 0 0,0 1 0 0 0,-1 0 0 0 0,1-1-1 0 0,0 0-186 0 0,11-15-1573 0 0,-16 18-5546 0 0,-1 1 2712 0 0</inkml:trace>
  <inkml:trace contextRef="#ctx0" brushRef="#br0" timeOffset="10225.851">1 2306 9850 0 0,'4'-1'-90'0'0,"-1"1"-1"0"0,1 0 1 0 0,0-1-1 0 0,-1 2 1 0 0,1-1-1 0 0,-1 0 0 0 0,1 0 1 0 0,0 1-1 0 0,-1 0 1 0 0,1 0-1 0 0,-1 0 1 0 0,0 0-1 0 0,1 0 1 0 0,-1 0-1 0 0,0 1 1 0 0,0-1-1 0 0,0 1 1 0 0,2 1 90 0 0,1 0 5 0 0,16 8-579 0 0,35 14 1817 0 0,-53-24-932 0 0,0 0 1 0 0,-1 0 0 0 0,1 0-1 0 0,0 0 1 0 0,0-1-1 0 0,0 0 1 0 0,0 1-1 0 0,0-1 1 0 0,0-1-1 0 0,0 1 1 0 0,0 0-1 0 0,0-1 1 0 0,0 0-1 0 0,4 0-311 0 0,0-3 270 0 0,0 1-1 0 0,0-1 1 0 0,0-1 0 0 0,-1 1-1 0 0,1-1 1 0 0,-1 0-1 0 0,-1 0 1 0 0,1-1 0 0 0,-1 0-1 0 0,0 0 1 0 0,1-1-270 0 0,28-25 460 0 0,-7 13-895 0 0,-7 9-7601 0 0,-22 6 4667 0 0,2 3 311 0 0</inkml:trace>
  <inkml:trace contextRef="#ctx0" brushRef="#br0" timeOffset="11320.57">405 2147 4681 0 0,'8'26'81'0'0,"-7"1"-76"0"0,-2-23 323 0 0,1-1 0 0 0,-1 1 1 0 0,0-1-1 0 0,0 1 0 0 0,-1-1 0 0 0,1 0 1 0 0,-1 1-1 0 0,0-1 0 0 0,1 0 1 0 0,-2 0-1 0 0,1 0 0 0 0,-1 0 0 0 0,1 0 1 0 0,-1 0-1 0 0,0-1 0 0 0,0 1 1 0 0,0-1-329 0 0,1 0 140 0 0,0-1 1 0 0,0 0 0 0 0,-1 0 0 0 0,1 0 0 0 0,0-1 0 0 0,0 1 0 0 0,-1 0 0 0 0,1-1 0 0 0,-1 1 0 0 0,1-1 0 0 0,-1 0-141 0 0,-9-1-4115 0 0,11 0 2079 0 0,0 0-1647 0 0</inkml:trace>
  <inkml:trace contextRef="#ctx0" brushRef="#br0" timeOffset="12113.001">299 2166 6985 0 0,'-1'0'117'0'0,"1"0"0"0"0,0 0-1 0 0,-1 0 1 0 0,1 0-1 0 0,0 0 1 0 0,-1 0-1 0 0,1 0 1 0 0,0 0-1 0 0,0 0 1 0 0,-1 0-1 0 0,1 0 1 0 0,0 0 0 0 0,-1 0-1 0 0,1-1 1 0 0,0 1-1 0 0,0 0 1 0 0,0 0-1 0 0,-1 0 1 0 0,1 0-1 0 0,0 0 1 0 0,0-1-1 0 0,0 1 1 0 0,-1 0 0 0 0,1 0-1 0 0,0 0 1 0 0,0-1-1 0 0,0 1 1 0 0,0 0-1 0 0,0 0 1 0 0,-1-1-1 0 0,1 1 1 0 0,0 0-1 0 0,0 0 1 0 0,0 0 0 0 0,0-1-1 0 0,0 1 1 0 0,0 0-1 0 0,0 0 1 0 0,0-1-1 0 0,0 1 1 0 0,0 0-1 0 0,0-1 1 0 0,0 1-1 0 0,0 0 1 0 0,0 0 0 0 0,0-1-1 0 0,1 1 1 0 0,-1 0-1 0 0,0 0-116 0 0,0-4 915 0 0,0-3-608 0 0,1 0 1 0 0,0-1-1 0 0,0 1 1 0 0,0 0-1 0 0,1 0 0 0 0,1 0 1 0 0,-1 1-1 0 0,1-1-307 0 0,-2 5-283 0 0,0-1 1 0 0,0 1-1 0 0,0 0 1 0 0,0 0-1 0 0,0 0 0 0 0,0-1 1 0 0,1 1-1 0 0,0 1 1 0 0,-1-1-1 0 0,1 0 0 0 0,0 0 1 0 0,0 0-1 0 0,0 1 0 0 0,0-1 1 0 0,0 1-1 0 0,0-1 1 0 0,1 1-1 0 0,-1 0 0 0 0,1 0 1 0 0,-1 0-1 0 0,1 0 0 0 0,0 0 1 0 0,-1 0-1 0 0,1 1 1 0 0,1-1 282 0 0,-2 1-82 0 0,1 0 1 0 0,-2 0 0 0 0,2 1 0 0 0,-1-1 0 0 0,0 0-1 0 0,-1 1 1 0 0,2 0 0 0 0,-2-1 0 0 0,1 1 0 0 0,0 0-1 0 0,0 0 1 0 0,0 0 0 0 0,-1 0 0 0 0,1 0 0 0 0,0 0-1 0 0,-1 0 1 0 0,1 0 0 0 0,-1 1 0 0 0,0-1 0 0 0,0 1 0 0 0,1-1-1 0 0,-1 1 1 0 0,0-1 0 0 0,0 1 0 0 0,0-1 0 0 0,-1 1-1 0 0,1 0 1 0 0,0-1 0 0 0,-1 2 81 0 0,2 4-13 0 0,0 0 0 0 0,-1 0-1 0 0,0 0 1 0 0,-1 0 0 0 0,0 1 0 0 0,-1 3 13 0 0,-3 18-465 0 0,-1-11-3156 0 0,4-15 1768 0 0</inkml:trace>
  <inkml:trace contextRef="#ctx0" brushRef="#br0" timeOffset="12883.883">290 2287 3705 0 0,'-1'1'-11'0'0,"1"0"1"0"0,-1-1 0 0 0,1 1-1 0 0,0 0 1 0 0,-1 0-1 0 0,1 0 1 0 0,0-1 0 0 0,0 1-1 0 0,0 0 1 0 0,0 0-1 0 0,0 0 1 0 0,0-1 0 0 0,0 1-1 0 0,0 0 1 0 0,0 0-1 0 0,0 0 1 0 0,0-1 0 0 0,1 2 10 0 0,-1 0 24 0 0,3 64 7291 0 0,-2-52-6138 0 0,0-5-1132 0 0,-1-1 1 0 0,1 0-1 0 0,1 0 0 0 0,0 0 0 0 0,0 0-45 0 0,-2-7 33 0 0,1 0-1 0 0,-1 0 1 0 0,0 0 0 0 0,1-1 0 0 0,-1 1-1 0 0,1 0 1 0 0,-1-1 0 0 0,1 1 0 0 0,-1 0-1 0 0,1-1 1 0 0,0 1 0 0 0,-1-1-1 0 0,1 1 1 0 0,0-1 0 0 0,0 1 0 0 0,-1-1-1 0 0,1 1 1 0 0,0-1 0 0 0,0 1 0 0 0,0-1-1 0 0,0 0 1 0 0,0 1 0 0 0,0-1 0 0 0,0 0-1 0 0,-1 0 1 0 0,1 0 0 0 0,0 1-1 0 0,0-1 1 0 0,0 0 0 0 0,0 0 0 0 0,0 0-1 0 0,0 0 1 0 0,0-1 0 0 0,0 1 0 0 0,0 0-1 0 0,0 0 1 0 0,0 0 0 0 0,0-1-1 0 0,0 1 1 0 0,0 0 0 0 0,-1-1 0 0 0,1 1-1 0 0,0-1 1 0 0,0 1 0 0 0,0-1 0 0 0,0 0-33 0 0,4-2 69 0 0,1-1 0 0 0,-2 0 0 0 0,1 0 0 0 0,0-1 0 0 0,-1 1 0 0 0,0-1 0 0 0,-1 0 0 0 0,1 0 0 0 0,-1 0 0 0 0,0 0 0 0 0,0-1 0 0 0,-1 1 0 0 0,0-1 0 0 0,0 1 0 0 0,0-1 0 0 0,-1 0 0 0 0,0 1 0 0 0,-1-1 0 0 0,1 0 0 0 0,-1 0 0 0 0,-1-2-69 0 0,-3-14-2768 0 0,-10-10-6010 0 0,10 25 5973 0 0</inkml:trace>
  <inkml:trace contextRef="#ctx0" brushRef="#br0" timeOffset="13579.992">346 2066 4265 0 0,'-6'0'863'0'0,"2"0"-184"0"0,0 0 0 0 0,1 0 1 0 0,-1 0-1 0 0,0-1 0 0 0,0 1 0 0 0,0-1 0 0 0,0 0 0 0 0,0 1 0 0 0,0-2 1 0 0,0 1-1 0 0,-1-1-679 0 0,2 1 116 0 0,0-1 0 0 0,0 0 0 0 0,0 0 1 0 0,1 0-1 0 0,-1 0 0 0 0,1 0 0 0 0,0-1 1 0 0,-1 1-1 0 0,1-1 0 0 0,0 1 0 0 0,1-1 1 0 0,-1 1-1 0 0,1-1 0 0 0,-1 0 0 0 0,1 0 1 0 0,0 0-1 0 0,0 0 0 0 0,0-2-116 0 0,-1-1 42 0 0,1 0-1 0 0,1 0 1 0 0,-1 0-1 0 0,1 0 1 0 0,1 0-1 0 0,-1 0 1 0 0,1 0-1 0 0,0 0 1 0 0,1 0-42 0 0,-1 3-16 0 0,0-1 0 0 0,0 1 0 0 0,1-1 0 0 0,0 1 0 0 0,-1 0 0 0 0,2-1 0 0 0,-1 1 0 0 0,0 0 0 0 0,1 0 0 0 0,0 0 0 0 0,-1 1 0 0 0,1-1 0 0 0,1 1 0 0 0,-1-1 0 0 0,0 1 1 0 0,1 0-1 0 0,-1 0 0 0 0,1 0 0 0 0,0 0 0 0 0,0 0 0 0 0,3 0 16 0 0,0-1-107 0 0,0 1 0 0 0,0 0 0 0 0,1 1 0 0 0,-1-1-1 0 0,0 1 1 0 0,0 0 0 0 0,1 1 0 0 0,-1 0 0 0 0,0 0 0 0 0,1 0 0 0 0,-1 0 0 0 0,1 1 0 0 0,-1 0 0 0 0,4 1 107 0 0,-7 0-73 0 0,0-1 0 0 0,-1 1 0 0 0,1 0 0 0 0,0 0 0 0 0,-1 0 0 0 0,1 0 0 0 0,-1 1 0 0 0,0-1 0 0 0,0 1 0 0 0,0-1 0 0 0,0 1 0 0 0,-1 0 0 0 0,1 0 0 0 0,-1 0 0 0 0,0 0 0 0 0,0 1 0 0 0,0-1 0 0 0,-1 0 0 0 0,1 1 0 0 0,-1-1 0 0 0,0 0 0 0 0,0 1 0 0 0,0 0 0 0 0,-1-1 0 0 0,0 1 0 0 0,1 0 0 0 0,-2-1 0 0 0,1 1 0 0 0,0-1 0 0 0,-1 1 73 0 0,0 1 105 0 0,0-1-1 0 0,0 1 1 0 0,0-1-1 0 0,-1 0 1 0 0,0 1-1 0 0,-1-1 1 0 0,1 0-1 0 0,-1 0 1 0 0,1 0-1 0 0,-1 0 1 0 0,-1 0 0 0 0,1-1-1 0 0,-1 1 1 0 0,1-1-1 0 0,-1 0 1 0 0,0 0-1 0 0,-1 0 1 0 0,-2 1-105 0 0,3-1 247 0 0,-1-1 1 0 0,0 1 0 0 0,0-1 0 0 0,0-1-1 0 0,0 1 1 0 0,0 0 0 0 0,-2-1-248 0 0,-15-1-1858 0 0,4-10-6741 0 0,14 6 5423 0 0</inkml:trace>
  <inkml:trace contextRef="#ctx0" brushRef="#br0" timeOffset="13793.035">304 1919 7858 0 0,'1'-1'2360'0'0,"0"1"-3048"0"0,1-1-584 0 0,0 1-681 0 0,2 0 121 0 0,0 0-1481 0 0</inkml:trace>
  <inkml:trace contextRef="#ctx0" brushRef="#br0" timeOffset="13970.576">396 1914 2625 0 0,'0'1'216'0'0,"0"0"-192"0"0,0 0-64 0 0,1 1-112 0 0,0 0-48 0 0,1 0-1609 0 0</inkml:trace>
  <inkml:trace contextRef="#ctx0" brushRef="#br0" timeOffset="14124.875">394 1996 3553 0 0,'-1'0'-72'0'0,"-1"1"-472"0"0,0 1 56 0 0,0-1-1385 0 0</inkml:trace>
  <inkml:trace contextRef="#ctx0" brushRef="#br0" timeOffset="14356.997">329 1970 5001 0 0,'0'0'184'0'0,"2"0"-1376"0"0,-2-3 72 0 0,2 3-1177 0 0</inkml:trace>
  <inkml:trace contextRef="#ctx0" brushRef="#br0" timeOffset="14622.15">419 1957 3793 0 0,'0'1'-536'0'0,"1"1"-168"0"0,0 0-1273 0 0</inkml:trace>
  <inkml:trace contextRef="#ctx0" brushRef="#br0" timeOffset="14806.674">339 2029 9882 0 0,'-1'0'-240'0'0,"0"1"-2096"0"0,0-1 7 0 0,2 0-1464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6:12:41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 0 0,'147'104'120'0'0,"-79"-54"2497"0"0,-44-14 3216 0 0,-30-37-2905 0 0,3 2-6152 0 0,-36-26-41 0 0,31 55-800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7:54:39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18820 0 0,'-8'5'304'0'0,"1"-1"-456"0"0,-1 4-456 0 0,2-2-432 0 0,6-5-441 0 0,0 2-343 0 0,0-1-841 0 0,-1 4-895 0 0,-1 10-1809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1T14:26:53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10 16067 0 0,'-39'-3'-248'0'0,"1"1"-88"0"0,1 1-96 0 0,-2 1-272 0 0,40 0-376 0 0,-2 0-761 0 0,1 0-615 0 0,1 0-585 0 0,-1-3-1280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1T14:26:53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 0 0,'33'78'1032'0'0,"-15"-33"3065"0"0,2 0 2056 0 0,-19-48-8937 0 0,-2 3-3017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1T14:26:59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25 469 9330 0 0,'-1'0'117'0'0,"1"-1"1"0"0,0 1-1 0 0,-1 0 0 0 0,1-1 1 0 0,-1 1-1 0 0,1-1 1 0 0,-1 1-1 0 0,1 0 0 0 0,-1 0 1 0 0,1-1-1 0 0,-1 1 0 0 0,1 0 1 0 0,-1 0-1 0 0,1-1 1 0 0,-1 1-1 0 0,1 0 0 0 0,-1 0 1 0 0,1 0-1 0 0,-1 0 0 0 0,0 0 1 0 0,1 0-1 0 0,-1 0 1 0 0,1 0-1 0 0,-1 0 0 0 0,1 0 1 0 0,-1 0-1 0 0,0 0 0 0 0,1 1 1 0 0,-1-1-1 0 0,1 0 1 0 0,-1 0-1 0 0,1 1 0 0 0,-1-1 1 0 0,1 0-1 0 0,-1 0 0 0 0,1 1 1 0 0,-1-1-1 0 0,1 1 1 0 0,0-1-1 0 0,-1 0 0 0 0,1 1 1 0 0,-1-1-1 0 0,1 1 0 0 0,0-1 1 0 0,-1 1-1 0 0,1-1 1 0 0,0 1-1 0 0,0-1 0 0 0,0 1 1 0 0,-1-1-1 0 0,1 1 0 0 0,0 0 1 0 0,0-1-1 0 0,0 1 1 0 0,0-1-1 0 0,0 1 0 0 0,0-1 1 0 0,0 1-118 0 0,12 38-180 0 0,-8-30 324 0 0,18 42-248 0 0,2-1 0 0 0,3-2 0 0 0,1 0 1 0 0,3-2-1 0 0,1-1 0 0 0,3-2 0 0 0,1-1 0 0 0,3-2 0 0 0,7 4 104 0 0,-22-20 13 0 0,1-2 0 0 0,2 0 1 0 0,-1-2-1 0 0,2-1 0 0 0,1-1 0 0 0,0-1 0 0 0,1-2 0 0 0,1-1 0 0 0,1-2 0 0 0,-1 0 0 0 0,2-3 0 0 0,-1 0 0 0 0,1-2 1 0 0,1-2-1 0 0,-1-1 0 0 0,1-1 0 0 0,-1-2 0 0 0,1-1 0 0 0,0-2 0 0 0,0-2 0 0 0,-1 0 0 0 0,6-4-13 0 0,-24 3 137 0 0,-1-1-1 0 0,0 0 1 0 0,-1-1-1 0 0,0 0 1 0 0,0-1-1 0 0,0-1 0 0 0,-1 0 1 0 0,0-1-1 0 0,-1 0 1 0 0,0-1-1 0 0,-1 0 1 0 0,0 0-1 0 0,-1-1 1 0 0,0-1-1 0 0,0 0 0 0 0,-2 0 1 0 0,0 0-1 0 0,0-1 1 0 0,2-7-137 0 0,2-11 142 0 0,-2 0 0 0 0,-1-1 0 0 0,-1 0 1 0 0,-2 0-1 0 0,-1 0 0 0 0,-2-1 0 0 0,-1 0 0 0 0,-2-11-142 0 0,3 18 44 0 0,-2 0-1 0 0,-1 0 1 0 0,-1 0-1 0 0,-1 0 1 0 0,-2 0-1 0 0,0 1 1 0 0,-2-1-1 0 0,-1 1 0 0 0,-1 1 1 0 0,-1 0-1 0 0,-1 0 1 0 0,-1 1-1 0 0,-2 0 1 0 0,-11-16-44 0 0,18 32-58 0 0,5 4 35 0 0,0 1 0 0 0,-1-1 0 0 0,1 0 0 0 0,-1 1 0 0 0,0 0 0 0 0,0-1 0 0 0,-1 1 0 0 0,1 0 1 0 0,-1 1-1 0 0,1-1 0 0 0,-1 1 0 0 0,0-1 0 0 0,0 1 0 0 0,0 0 0 0 0,0 1 0 0 0,0-1 0 0 0,0 1 0 0 0,-1-1 0 0 0,1 1 0 0 0,-4 0 23 0 0,11 63-1764 0 0,11-24 1727 0 0,0-1 0 0 0,3-1 0 0 0,1 0 0 0 0,1-1 0 0 0,2-2 0 0 0,1 0 0 0 0,2-1 0 0 0,1-1 1 0 0,2-1-1 0 0,0-2 0 0 0,2 0 0 0 0,2-2 0 0 0,0-2 0 0 0,1 0 0 0 0,1-2 0 0 0,2-2 0 0 0,28 13 37 0 0,-26-13-4 0 0,0-2 0 0 0,0-1 0 0 0,2-2 0 0 0,0-2-1 0 0,1-1 1 0 0,0-2 0 0 0,1-2 0 0 0,0-1 0 0 0,0-3 0 0 0,0-1 0 0 0,1-2 0 0 0,-1-2 0 0 0,12-2 4 0 0,-12-2 134 0 0,-1-2 0 0 0,0-2 1 0 0,0-1-1 0 0,-1-2 1 0 0,0-2-1 0 0,-1-1 0 0 0,-1-2 1 0 0,-1-2-1 0 0,0-1 1 0 0,-1-2-1 0 0,-2-1 1 0 0,0-2-1 0 0,-1-1 0 0 0,-2-1 1 0 0,-1-2-1 0 0,-1-1 1 0 0,-1-1-1 0 0,-2-1 0 0 0,8-16-134 0 0,163-338 1077 0 0,-192 377-1291 0 0,23-62 653 0 0,-24 25-4206 0 0,-10 37-4108 0 0,-1 4 1703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1T14:27:02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2539 304 8690 0 0,'-34'-7'7584'0'0,"-2"-29"-6777"0"0,30 29-877 0 0,0 0 1 0 0,1 0-1 0 0,0-1 1 0 0,0 0-1 0 0,1 0 1 0 0,0 0-1 0 0,1-1 1 0 0,0 0-1 0 0,0 1 1 0 0,1-1-1 0 0,0 0 1 0 0,0 0-1 0 0,1 0 1 0 0,0 0-1 0 0,1 0 1 0 0,0 0-1 0 0,0-1 1 0 0,1 1-1 0 0,0 0 1 0 0,1 0-1 0 0,0 0 1 0 0,0 0-1 0 0,3-6 70 0 0,-3 13-55 0 0,-1 1-1 0 0,1-1 1 0 0,0 1 0 0 0,0-1-1 0 0,0 1 1 0 0,0 0-1 0 0,0 0 1 0 0,0 0 0 0 0,0 0-1 0 0,1 0 1 0 0,-1 0 0 0 0,0 1-1 0 0,0-1 1 0 0,1 1 0 0 0,-1-1-1 0 0,0 1 1 0 0,1 0 0 0 0,-1 0-1 0 0,1 0 1 0 0,-1 0 0 0 0,0 1-1 0 0,1-1 1 0 0,-1 0-1 0 0,0 1 1 0 0,0 0 0 0 0,1 0-1 0 0,-1-1 1 0 0,0 1 0 0 0,0 0-1 0 0,0 1 1 0 0,0-1 0 0 0,0 0-1 0 0,0 1 1 0 0,0-1 0 0 0,0 1 55 0 0,67 57-1522 0 0,-3 33 777 0 0,-64-89 929 0 0,0 0 0 0 0,0 1 0 0 0,0-1 0 0 0,-1 0 0 0 0,1 1 0 0 0,-1-1 0 0 0,0 1 0 0 0,0-1 0 0 0,0 1 0 0 0,0-1 0 0 0,-1 1-1 0 0,0 0 1 0 0,1-1 0 0 0,-1 1 0 0 0,-1 0 0 0 0,1 0 0 0 0,0-1 0 0 0,-1 1 0 0 0,0-1 0 0 0,0 1 0 0 0,0-1 0 0 0,0 1 0 0 0,-1-1 0 0 0,1 1 0 0 0,-1-1 0 0 0,0 0 0 0 0,0 0 0 0 0,-1 2-184 0 0,0-3 123 0 0,1 0 1 0 0,-1 0-1 0 0,1 0 0 0 0,-1-1 1 0 0,0 1-1 0 0,0-1 0 0 0,0 0 1 0 0,0 0-1 0 0,0 0 0 0 0,0 0 1 0 0,0 0-1 0 0,0-1 0 0 0,0 1 1 0 0,0-1-1 0 0,0 0 1 0 0,0 0-1 0 0,0 0 0 0 0,0 0 1 0 0,-1 0-1 0 0,1-1 0 0 0,0 0 1 0 0,0 1-1 0 0,0-1 0 0 0,0 0 1 0 0,0-1-1 0 0,1 1 0 0 0,-1 0 1 0 0,0-1-1 0 0,0 0 0 0 0,1 1 1 0 0,-2-2-124 0 0,-72-67-363 0 0,73 67 301 0 0,0 1 0 0 0,0-1 0 0 0,0 0 0 0 0,0 0 1 0 0,1-1-1 0 0,-1 1 0 0 0,1 0 0 0 0,0-1 0 0 0,0 1 1 0 0,0-1-1 0 0,1 0 0 0 0,-1 1 0 0 0,1-1 0 0 0,0 0 1 0 0,0 0-1 0 0,0 0 0 0 0,0 0 0 0 0,1 0 0 0 0,0 0 1 0 0,0 0-1 0 0,0-1 0 0 0,0 1 0 0 0,1 0 0 0 0,-1 0 1 0 0,1 0-1 0 0,0 0 0 0 0,0 0 0 0 0,1 1 0 0 0,-1-1 1 0 0,1 0-1 0 0,0 0 0 0 0,0 1 0 0 0,0-1 0 0 0,0 1 1 0 0,0 0-1 0 0,1 0 0 0 0,0 0 0 0 0,-1 0 0 0 0,1 0 1 0 0,1 0-1 0 0,-1 1 0 0 0,0-1 0 0 0,0 1 0 0 0,1 0 1 0 0,-1 0-1 0 0,1 0 0 0 0,0 0 62 0 0,6 0-114 0 0,-1 0 0 0 0,1 1-1 0 0,0 0 1 0 0,-1 0 0 0 0,1 1 0 0 0,0 0 0 0 0,0 1-1 0 0,0 0 1 0 0,-1 1 0 0 0,1 0 0 0 0,-1 0 0 0 0,1 1 0 0 0,-1 0-1 0 0,0 0 1 0 0,0 1 0 0 0,0 1 0 0 0,-1-1 0 0 0,1 2-1 0 0,-1-1 1 0 0,0 1 0 0 0,-1 0 0 0 0,0 0 0 0 0,0 1 0 0 0,0 0-1 0 0,0 1 1 0 0,-1-1 0 0 0,-1 1 0 0 0,1 0 0 0 0,3 9 114 0 0,-8-14 139 0 0,0 0 0 0 0,0 0 0 0 0,0 1 0 0 0,-1-1 0 0 0,0 0 0 0 0,0 0 0 0 0,0 0 0 0 0,0 1 0 0 0,0-1 0 0 0,-1 0 0 0 0,1 0 0 0 0,-1 0 0 0 0,0 1 0 0 0,0-1 0 0 0,0 0 0 0 0,0 0 0 0 0,0-1 0 0 0,-1 1 0 0 0,1 0 0 0 0,-1 0 0 0 0,0-1 0 0 0,0 1 0 0 0,0-1 0 0 0,0 1 0 0 0,-1-1 0 0 0,1 0 0 0 0,0 0 0 0 0,-1 0 0 0 0,0 0 0 0 0,1 0 0 0 0,-1-1 0 0 0,0 1 0 0 0,0-1 0 0 0,0 1 0 0 0,-1-1-139 0 0,-3 2 138 0 0,0 0 0 0 0,0-1 0 0 0,0 0 0 0 0,-1 0 0 0 0,1-1-1 0 0,0 0 1 0 0,-1 0 0 0 0,1-1 0 0 0,-1 0 0 0 0,1 0 0 0 0,-1-1 0 0 0,1 1 0 0 0,-1-2 0 0 0,-6-1-138 0 0,4-1-65 0 0,1 0-1 0 0,0-1 1 0 0,0 0 0 0 0,0 0 0 0 0,0-1 0 0 0,1 0-1 0 0,0-1 1 0 0,0 0 0 0 0,0 0 0 0 0,1-1 0 0 0,1 0-1 0 0,-1 0 1 0 0,1 0 0 0 0,-4-9 65 0 0,7 13-90 0 0,1 0 0 0 0,0 0 1 0 0,0-1-1 0 0,0 1 0 0 0,0-1 0 0 0,1 0 0 0 0,-1 1 1 0 0,1-1-1 0 0,0 0 0 0 0,1 0 0 0 0,-1 0 0 0 0,1 0 1 0 0,0 0-1 0 0,0 0 0 0 0,1 1 0 0 0,0-1 0 0 0,-1 0 1 0 0,2 0-1 0 0,-1 0 0 0 0,0 1 0 0 0,1-1 1 0 0,0 1-1 0 0,0-1 0 0 0,0 1 0 0 0,1-1 0 0 0,-1 1 1 0 0,1 0-1 0 0,0 0 0 0 0,0 1 0 0 0,1-1 0 0 0,-1 1 1 0 0,1-1 89 0 0,1 0-136 0 0,0 0 1 0 0,0 1 0 0 0,1-1-1 0 0,-1 1 1 0 0,1 0 0 0 0,0 1 0 0 0,0-1-1 0 0,0 1 1 0 0,0 0 0 0 0,0 1 0 0 0,0-1-1 0 0,0 1 1 0 0,1 1 0 0 0,-1-1 0 0 0,0 1-1 0 0,1 0 1 0 0,-1 0 0 0 0,0 1-1 0 0,1 0 1 0 0,-1 0 0 0 0,0 0 0 0 0,0 1-1 0 0,0 0 1 0 0,0 0 0 0 0,0 1 0 0 0,0-1-1 0 0,-1 1 1 0 0,1 1 0 0 0,2 1 135 0 0,1 1-41 0 0,1 0 1 0 0,-1 0-1 0 0,-1 1 1 0 0,1 1-1 0 0,-1-1 1 0 0,-1 1-1 0 0,1 1 1 0 0,-1-1 0 0 0,-1 1-1 0 0,0 0 1 0 0,0 1-1 0 0,0-1 1 0 0,-2 1-1 0 0,1 1 1 0 0,-1-1-1 0 0,1 6 41 0 0,-3-11 109 0 0,-1 0 0 0 0,0 1-1 0 0,-1-1 1 0 0,1 0-1 0 0,-1 0 1 0 0,0 0 0 0 0,-1 0-1 0 0,1 1 1 0 0,-1-1 0 0 0,0 0-1 0 0,0 0 1 0 0,-1 0-1 0 0,1 0 1 0 0,-1 0 0 0 0,0-1-1 0 0,0 1 1 0 0,-1 0 0 0 0,0-1-1 0 0,1 0 1 0 0,-1 1-1 0 0,-1-1 1 0 0,1-1 0 0 0,-1 1-1 0 0,1 0 1 0 0,-1-1 0 0 0,0 1-1 0 0,0-1 1 0 0,-1 0-1 0 0,1-1 1 0 0,-1 1 0 0 0,1-1-1 0 0,-1 0 1 0 0,0 0 0 0 0,0 0-1 0 0,0-1 1 0 0,0 1-1 0 0,0-1 1 0 0,0-1 0 0 0,0 1-1 0 0,0-1 1 0 0,0 0 0 0 0,-1 0-1 0 0,1 0 1 0 0,0 0-1 0 0,0-1 1 0 0,0 0 0 0 0,0 0-1 0 0,0-1 1 0 0,0 1 0 0 0,0-1-1 0 0,0 0 1 0 0,1-1-1 0 0,-4-1-108 0 0,0-2-143 0 0,1-1 0 0 0,-1 0 0 0 0,1 0 0 0 0,0-1 0 0 0,1 0 0 0 0,0 0 0 0 0,0-1 0 0 0,0 1 0 0 0,1-1 0 0 0,1-1 0 0 0,0 1 0 0 0,0-1 0 0 0,1 1 0 0 0,-1-3 143 0 0,2 7-134 0 0,1 0 0 0 0,0 0-1 0 0,0 0 1 0 0,0 0 0 0 0,1-1-1 0 0,-1 1 1 0 0,1 0 0 0 0,0 0-1 0 0,1-1 1 0 0,-1 1 0 0 0,1 0 0 0 0,0 0-1 0 0,1 0 1 0 0,-1 0 0 0 0,1 0-1 0 0,0 0 1 0 0,0 0 0 0 0,0 0 0 0 0,1 1-1 0 0,0-1 1 0 0,0 1 0 0 0,0 0-1 0 0,0 0 1 0 0,1 0 0 0 0,-1 0 0 0 0,1 1-1 0 0,0-1 1 0 0,3-1 134 0 0,-4 3-126 0 0,1 0-1 0 0,0 1 1 0 0,0-1 0 0 0,-1 1 0 0 0,1 0-1 0 0,0 0 1 0 0,0 0 0 0 0,0 0 0 0 0,0 1-1 0 0,0-1 1 0 0,0 1 0 0 0,0 0 0 0 0,0 0-1 0 0,0 1 1 0 0,0-1 0 0 0,0 1 0 0 0,0 0-1 0 0,0 0 1 0 0,0 0 0 0 0,0 1 0 0 0,-1-1-1 0 0,1 1 1 0 0,0 0 0 0 0,-1 0 0 0 0,1 0-1 0 0,-1 1 1 0 0,0-1 0 0 0,0 1 0 0 0,0 0-1 0 0,2 2 127 0 0,2 1-24 0 0,1 2-1 0 0,-1-1 0 0 0,-1 1 0 0 0,1 1 0 0 0,-1-1 0 0 0,-1 1 0 0 0,1 0 1 0 0,-1 0-1 0 0,-1 0 0 0 0,0 1 0 0 0,1 5 25 0 0,-3-10 242 0 0,-2-1 1 0 0,1 0-1 0 0,-1 0 1 0 0,1 0-1 0 0,-1 1 1 0 0,0-1-1 0 0,-1 0 1 0 0,1 0-1 0 0,-1 0 0 0 0,0 1 1 0 0,0-1-1 0 0,0 0 1 0 0,0 0-1 0 0,-1 0 1 0 0,1 0-1 0 0,-1-1 0 0 0,0 1 1 0 0,0 0-1 0 0,-1-1 1 0 0,1 1-1 0 0,-1-1 1 0 0,0 0-1 0 0,0 0 0 0 0,0 0 1 0 0,0 0-1 0 0,0 0 1 0 0,-1-1-1 0 0,1 1 1 0 0,-1-1-1 0 0,0 0 1 0 0,1 0-1 0 0,-1-1 0 0 0,0 1 1 0 0,0-1-1 0 0,0 0 1 0 0,0 0-1 0 0,-1 0 1 0 0,1 0-1 0 0,-4 0-242 0 0,-63-23 629 0 0,66 18-709 0 0,0 0 1 0 0,1 1 0 0 0,-1-1-1 0 0,1-1 1 0 0,0 1 0 0 0,1-1 0 0 0,-1 1-1 0 0,1-1 1 0 0,0 0 0 0 0,0-1 0 0 0,0 1-1 0 0,1 0 1 0 0,0-1 0 0 0,0 1 0 0 0,0-1-1 0 0,0 0 1 0 0,1 1 0 0 0,0-1-1 0 0,1 0 1 0 0,-1 0 0 0 0,1 0 0 0 0,0 0-1 0 0,0 0 1 0 0,1 0 0 0 0,0 0 0 0 0,0 1-1 0 0,0-1 1 0 0,1 0 0 0 0,0 1-1 0 0,0-1 1 0 0,0 1 0 0 0,1-1 0 0 0,0 1-1 0 0,0 0 1 0 0,0 0 0 0 0,0 0 0 0 0,1 1-1 0 0,0-1 1 0 0,0 1 0 0 0,0 0 0 0 0,4-3 79 0 0,-4 5-25 0 0,1 1 0 0 0,-1 0 0 0 0,1 0 0 0 0,-1 0 0 0 0,1 1 1 0 0,0-1-1 0 0,-1 1 0 0 0,1 0 0 0 0,0 0 0 0 0,-1 1 0 0 0,1-1 1 0 0,0 1-1 0 0,-1 0 0 0 0,1 1 0 0 0,-1-1 0 0 0,0 1 0 0 0,1-1 1 0 0,-1 1-1 0 0,0 1 0 0 0,0-1 0 0 0,0 1 0 0 0,0-1 0 0 0,-1 1 1 0 0,1 0-1 0 0,-1 0 0 0 0,1 1 0 0 0,-1-1 0 0 0,0 1 0 0 0,0-1 1 0 0,-1 1-1 0 0,1 0 0 0 0,-1 0 0 0 0,0 0 0 0 0,0 1 1 0 0,0-1-1 0 0,-1 0 0 0 0,1 1 0 0 0,-1-1 0 0 0,0 1 0 0 0,0 0 1 0 0,-1-1-1 0 0,1 1 0 0 0,-1 0 0 0 0,0-1 0 0 0,-1 1 0 0 0,1-1 1 0 0,-1 2 24 0 0,0 2 204 0 0,-1 1 1 0 0,0-1-1 0 0,0 1 1 0 0,-1-1-1 0 0,0 0 1 0 0,-1 0 0 0 0,0 0-1 0 0,0-1 1 0 0,-1 1-1 0 0,1-1 1 0 0,-2 0-1 0 0,1 0 1 0 0,-1-1-1 0 0,0 0 1 0 0,0 0 0 0 0,-1 0-1 0 0,0-1 1 0 0,-2 2-205 0 0,8-6 21 0 0,0-1 0 0 0,-1 1-1 0 0,1-1 1 0 0,0 0 0 0 0,0 1 0 0 0,0-1 0 0 0,0 0 0 0 0,-1 0 0 0 0,1 0 0 0 0,0 0 0 0 0,0 0 0 0 0,-1 0 0 0 0,1 0 0 0 0,0 0 0 0 0,0-1-1 0 0,0 1 1 0 0,-1 0 0 0 0,1-1 0 0 0,0 1 0 0 0,0-1 0 0 0,0 1 0 0 0,0-1 0 0 0,0 0 0 0 0,0 1 0 0 0,0-1 0 0 0,0 0 0 0 0,0 0-1 0 0,0 0 1 0 0,0 1 0 0 0,1-1 0 0 0,-1 0 0 0 0,0 0 0 0 0,1 0 0 0 0,-1 0 0 0 0,0-1 0 0 0,1 1 0 0 0,-1 0 0 0 0,1 0 0 0 0,0 0-1 0 0,-1 0 1 0 0,1 0 0 0 0,0-1 0 0 0,0 1 0 0 0,0 0 0 0 0,0 0 0 0 0,0-1 0 0 0,0 1-21 0 0,-5-63-1135 0 0,35-12-1175 0 0,-29 75 2230 0 0,0-1 0 0 0,1 1 0 0 0,-1 0 0 0 0,1 0 0 0 0,-1 0 0 0 0,1 0 1 0 0,-1 0-1 0 0,1 0 0 0 0,-1 0 0 0 0,1 0 0 0 0,0 0 0 0 0,-1 1 0 0 0,1-1 0 0 0,0 1 0 0 0,0 0 1 0 0,0-1-1 0 0,-1 1 0 0 0,1 0 0 0 0,0 0 0 0 0,0 0 0 0 0,0 0 0 0 0,-1 0 0 0 0,1 0 0 0 0,0 1 1 0 0,0-1-1 0 0,0 1 0 0 0,-1-1 0 0 0,1 1 0 0 0,0 0 0 0 0,-1-1 0 0 0,1 1 0 0 0,0 0 0 0 0,-1 0 0 0 0,1 0 1 0 0,-1 0-1 0 0,0 1 0 0 0,1-1 0 0 0,-1 0 0 0 0,0 1 0 0 0,0-1 0 0 0,0 0 0 0 0,0 1 0 0 0,1 1 80 0 0,29 51 219 0 0,-30-53-109 0 0,-1 0-1 0 0,0 1 1 0 0,1-1 0 0 0,-1 0 0 0 0,0 1-1 0 0,0-1 1 0 0,0 0 0 0 0,0 1 0 0 0,0-1-1 0 0,0 0 1 0 0,0 1 0 0 0,0-1 0 0 0,-1 0-1 0 0,1 1 1 0 0,0-1 0 0 0,-1 0 0 0 0,1 0 0 0 0,-1 1-1 0 0,1-1 1 0 0,-1 0 0 0 0,0 0 0 0 0,0 0-1 0 0,1 0 1 0 0,-1 0 0 0 0,0 0 0 0 0,0 0-1 0 0,0 0 1 0 0,0 0 0 0 0,0 0 0 0 0,0 0-1 0 0,0 0 1 0 0,-1-1 0 0 0,1 1 0 0 0,0-1-1 0 0,0 1 1 0 0,0-1 0 0 0,-1 1 0 0 0,1-1-1 0 0,0 0 1 0 0,-1 1 0 0 0,1-1 0 0 0,0 0-1 0 0,-1 0 1 0 0,0 0-110 0 0,-5-2 7 0 0,1-1-1 0 0,-1 1 0 0 0,1-1 1 0 0,-1-1-1 0 0,1 1 1 0 0,0-1-1 0 0,0 0 1 0 0,0-1-1 0 0,1 1 0 0 0,0-1 1 0 0,-1 0-1 0 0,2 0 1 0 0,-1-1-1 0 0,1 0 0 0 0,0 1 1 0 0,0-2-1 0 0,0 1 1 0 0,1 0-1 0 0,0-1 0 0 0,0 1 1 0 0,-2-8-7 0 0,3 9-82 0 0,0 2 44 0 0,0 0 0 0 0,0 0 0 0 0,0 0 0 0 0,0 0 1 0 0,1 0-1 0 0,-1-1 0 0 0,1 1 0 0 0,0-1 0 0 0,0 1 1 0 0,0-1-1 0 0,1 1 0 0 0,-1-1 0 0 0,1 1 0 0 0,0-1 1 0 0,0 0-1 0 0,0 1 0 0 0,0-1 0 0 0,1 1 0 0 0,0-1 1 0 0,-1 0-1 0 0,2-1 38 0 0,2 5-199 0 0,0 0 1 0 0,0 0-1 0 0,0 0 0 0 0,1 1 1 0 0,-1 0-1 0 0,0-1 1 0 0,0 2-1 0 0,0-1 0 0 0,0 0 1 0 0,-1 1-1 0 0,1-1 1 0 0,0 1-1 0 0,-1 0 1 0 0,1 1-1 0 0,-1-1 0 0 0,1 1 1 0 0,-1-1-1 0 0,0 1 1 0 0,0 0-1 0 0,0 0 0 0 0,1 2 199 0 0,27 37-6720 0 0,-26-25 3190 0 0</inkml:trace>
  <inkml:trace contextRef="#ctx0" brushRef="#br0" timeOffset="-1832.059">122 785 7066 0 0,'-45'23'5983'0'0,"75"-67"-5241"0"0,242-356-510 0 0,-242 363-421 0 0,-41 70 597 0 0,2-6-228 0 0,-2 0-1 0 0,-1 0 1 0 0,-1-1 0 0 0,-1-1 0 0 0,-1 0 0 0 0,-2-1 0 0 0,0-1-1 0 0,-2 0 1 0 0,0-2 0 0 0,-1 0 0 0 0,-1-1 0 0 0,-2-1 0 0 0,-13 9-180 0 0,37-29-2 0 0,-1 0 0 0 0,0 1 1 0 0,0-1-1 0 0,0 0 1 0 0,0 1-1 0 0,0-1 1 0 0,0 1-1 0 0,0-1 1 0 0,0 0-1 0 0,0 1 1 0 0,0-1-1 0 0,0 0 0 0 0,0 1 1 0 0,0-1-1 0 0,0 0 1 0 0,-1 1-1 0 0,1-1 1 0 0,0 1-1 0 0,0-1 1 0 0,-1 0-1 0 0,1 1 0 0 0,0-1 1 0 0,-1 1-1 0 0,1-1 1 0 0,-1 1-1 0 0,1-1 1 0 0,-1 1-1 0 0,1-1 1 0 0,-1 1-1 0 0,1 0 1 0 0,-1-1-1 0 0,1 1 0 0 0,-1 0 1 0 0,1-1-1 0 0,-1 1 1 0 0,0 0-1 0 0,1 0 1 0 0,-1 0-1 0 0,0-1 1 0 0,1 1-1 0 0,-1 0 0 0 0,0 0 1 0 0,1 0-1 0 0,-1 0 1 0 0,0 0-1 0 0,1 0 1 0 0,-1 0-1 0 0,1 0 1 0 0,-1 1-1 0 0,0-1 1 0 0,1 0-1 0 0,-1 0 0 0 0,0 0 1 0 0,1 1-1 0 0,-1-1 1 0 0,1 0-1 0 0,-1 1 2 0 0,28-55-989 0 0,-22 44 910 0 0,1 0-1 0 0,1 0 1 0 0,-1 1 0 0 0,1 0-1 0 0,1 0 1 0 0,0 1 0 0 0,0 0-1 0 0,1 0 1 0 0,0 1-1 0 0,0 0 1 0 0,1 0 0 0 0,0 1-1 0 0,0 1 1 0 0,0-1 0 0 0,0 2-1 0 0,1 0 1 0 0,0 0 0 0 0,5-1 79 0 0,-14 5-25 0 0,0 0 1 0 0,0 0-1 0 0,1 0 1 0 0,-1 0-1 0 0,0 0 1 0 0,1 0 0 0 0,-1 1-1 0 0,0-1 1 0 0,0 1-1 0 0,0-1 1 0 0,1 1-1 0 0,-1 0 1 0 0,0 0-1 0 0,0 0 1 0 0,0 0 0 0 0,0 0-1 0 0,0 1 1 0 0,-1-1-1 0 0,1 0 1 0 0,0 1-1 0 0,0 0 1 0 0,-1-1-1 0 0,1 1 1 0 0,-1 0-1 0 0,0 0 1 0 0,1 0 0 0 0,-1 0-1 0 0,0 0 1 0 0,0 0-1 0 0,0 0 1 0 0,0 0-1 0 0,-1 0 1 0 0,1 0-1 0 0,-1 1 1 0 0,1-1 0 0 0,-1 0-1 0 0,0 0 1 0 0,0 1-1 0 0,0-1 1 0 0,0 0-1 0 0,0 1 1 0 0,0-1-1 0 0,-1 1 25 0 0,-22 98 1272 0 0,-43-1 414 0 0,64-97-1626 0 0,-1 0 0 0 0,1-1 0 0 0,-1 1-1 0 0,1-1 1 0 0,-1 0 0 0 0,0 0 0 0 0,0 0 0 0 0,0 0-1 0 0,0 0 1 0 0,0-1 0 0 0,0 1 0 0 0,-1-1-1 0 0,1 0 1 0 0,0 0 0 0 0,-1 0 0 0 0,1-1 0 0 0,-1 1-1 0 0,1-1 1 0 0,-1 1 0 0 0,1-1 0 0 0,-1 0-1 0 0,1-1 1 0 0,-1 1 0 0 0,1-1 0 0 0,-1 1 0 0 0,1-1-1 0 0,-1 0 1 0 0,1 0 0 0 0,0-1 0 0 0,-1 1-1 0 0,1-1 1 0 0,-1 0-60 0 0,2 0-54 0 0,0 1 1 0 0,0-1-1 0 0,0 0 0 0 0,1 0 0 0 0,-1 0 0 0 0,0 0 0 0 0,1 0 1 0 0,0-1-1 0 0,-1 1 0 0 0,1 0 0 0 0,0-1 0 0 0,0 1 0 0 0,0-1 1 0 0,1 1-1 0 0,-1-1 0 0 0,1 1 0 0 0,-1-1 0 0 0,1 0 0 0 0,0 1 1 0 0,0-1-1 0 0,0 0 0 0 0,0 1 0 0 0,0-1 0 0 0,1 1 0 0 0,-1-1 1 0 0,1 0-1 0 0,0 1 0 0 0,-1-1 0 0 0,1 1 0 0 0,0-1 0 0 0,1 1 1 0 0,-1 0-1 0 0,0 0 0 0 0,2-2 54 0 0,54-76-1149 0 0,-54 77 1059 0 0,-1 0-1 0 0,1 1 1 0 0,0-1 0 0 0,0 0-1 0 0,1 1 1 0 0,-1 0 0 0 0,1-1-1 0 0,-1 1 1 0 0,1 1 0 0 0,-1-1-1 0 0,1 0 1 0 0,0 1 0 0 0,0 0-1 0 0,0 0 1 0 0,0 0 0 0 0,0 0 0 0 0,0 1-1 0 0,0 0 1 0 0,0-1 0 0 0,0 1-1 0 0,0 1 1 0 0,0-1 0 0 0,0 1-1 0 0,0-1 1 0 0,4 2 90 0 0,-7 1 75 0 0,1 0 0 0 0,-1 1-1 0 0,0-1 1 0 0,1 0 0 0 0,-2 0 0 0 0,1 1 0 0 0,0-1-1 0 0,0 1 1 0 0,-1-1 0 0 0,0 1 0 0 0,0-1 0 0 0,0 0-1 0 0,0 1 1 0 0,0-1 0 0 0,-1 1 0 0 0,0-1-1 0 0,0 1 1 0 0,1-1 0 0 0,-2 0 0 0 0,1 0 0 0 0,0 1-1 0 0,-1-1 1 0 0,1 0 0 0 0,-1 0 0 0 0,-1 1-75 0 0,1 1 103 0 0,-1 1 0 0 0,0-1 0 0 0,0 0 0 0 0,0 0 0 0 0,0 0-1 0 0,-1-1 1 0 0,0 1 0 0 0,0-1 0 0 0,0 0 0 0 0,-1 0 0 0 0,1 0 0 0 0,-1 0 0 0 0,0-1 0 0 0,0 0 0 0 0,0 0 0 0 0,0 0 0 0 0,-1-1 0 0 0,1 1 0 0 0,-1-1 0 0 0,0-1 0 0 0,1 1 0 0 0,-1-1 0 0 0,0 0 0 0 0,0 0 0 0 0,0-1-1 0 0,0 1 1 0 0,0-2 0 0 0,0 1 0 0 0,0 0 0 0 0,0-1 0 0 0,1 0 0 0 0,-1-1 0 0 0,0 1 0 0 0,0-1 0 0 0,1 0 0 0 0,-1 0 0 0 0,1-1 0 0 0,0 0 0 0 0,0 0 0 0 0,0 0 0 0 0,0-1 0 0 0,0 1 0 0 0,1-1 0 0 0,-1 0 0 0 0,1 0-1 0 0,-1-2-102 0 0,2 0-149 0 0,1 0 0 0 0,0 0-1 0 0,0 0 1 0 0,1-1-1 0 0,0 1 1 0 0,0 0 0 0 0,0-1-1 0 0,1 1 1 0 0,0 0-1 0 0,0-1 1 0 0,0 1 0 0 0,1-1-1 0 0,0 1 1 0 0,0 0-1 0 0,1 0 1 0 0,0-1 0 0 0,0 1-1 0 0,0 1 1 0 0,1-1-1 0 0,0 0 1 0 0,0 0 0 0 0,0 1-1 0 0,1 0 1 0 0,0 0 0 0 0,0 0-1 0 0,0 0 1 0 0,0 0-1 0 0,1 1 1 0 0,0 0 0 0 0,0 0-1 0 0,0 0 1 0 0,1 0-1 0 0,-1 1 1 0 0,1 0 0 0 0,-1 0-1 0 0,1 1 1 0 0,0 0-1 0 0,0 0 1 0 0,1 0 0 0 0,-1 0-1 0 0,2 1 150 0 0,-6 1-13 0 0,0 0-1 0 0,0 0 1 0 0,0 0-1 0 0,0 1 1 0 0,0-1 0 0 0,0 1-1 0 0,-1-1 1 0 0,1 1-1 0 0,0-1 1 0 0,0 1 0 0 0,0 0-1 0 0,-1 0 1 0 0,1 0-1 0 0,-1 0 1 0 0,1 0-1 0 0,0 1 1 0 0,-1-1 0 0 0,0 0-1 0 0,1 1 1 0 0,-1-1-1 0 0,0 1 1 0 0,0-1 0 0 0,0 1-1 0 0,0 0 1 0 0,0-1-1 0 0,0 1 1 0 0,0 0-1 0 0,-1 0 1 0 0,1 0 0 0 0,0-1-1 0 0,-1 1 1 0 0,0 0-1 0 0,1 0 1 0 0,-1 0 0 0 0,0 0-1 0 0,0 0 1 0 0,0 0-1 0 0,0 0 1 0 0,-1 0-1 0 0,1 0 1 0 0,0 0 0 0 0,-1-1-1 0 0,1 1 1 0 0,-1 0-1 0 0,0 0 1 0 0,0 0 0 0 0,0 0 13 0 0,-50 79 2180 0 0,51-82-2164 0 0,0 0 1 0 0,0 0 0 0 0,0 0-1 0 0,0 0 1 0 0,0 0 0 0 0,0 0 0 0 0,-1 0-1 0 0,1 1 1 0 0,0-1 0 0 0,0 0-1 0 0,-1 0 1 0 0,1 0 0 0 0,-1 0-1 0 0,1 0 1 0 0,-1 0 0 0 0,1 0-1 0 0,-1 1 1 0 0,1-1 0 0 0,-1 0-1 0 0,0 0 1 0 0,1 1 0 0 0,-1-1-1 0 0,0 1 1 0 0,0-1 0 0 0,1 0-1 0 0,-1 1 1 0 0,0-1 0 0 0,0 1-1 0 0,0 0 1 0 0,0-1 0 0 0,0 1-1 0 0,0 0 1 0 0,0-1 0 0 0,1 1-1 0 0,-1 0 1 0 0,0 0 0 0 0,0 0-1 0 0,0 0 1 0 0,0 0 0 0 0,0 0-1 0 0,0 0 1 0 0,0 0 0 0 0,0 0-1 0 0,0 1 1 0 0,0-1 0 0 0,0 0-1 0 0,0 1 1 0 0,0-1 0 0 0,0 0-1 0 0,0 1 1 0 0,1-1 0 0 0,-1 1-1 0 0,0-1 1 0 0,0 1 0 0 0,1 0-1 0 0,-1-1 1 0 0,0 1 0 0 0,1 0-1 0 0,-1 0 1 0 0,0-1 0 0 0,1 1-1 0 0,-1 0-16 0 0,7-23-415 0 0,1 1 1 0 0,2-1-1 0 0,0 1 0 0 0,1 1 0 0 0,1 0 0 0 0,0 0 0 0 0,2 1 0 0 0,0 1 0 0 0,2 0 1 0 0,-1 0-1 0 0,17-13 415 0 0,-30 29-88 0 0,0 1 0 0 0,0-1 0 0 0,0 0 0 0 0,0 0 0 0 0,0 0 0 0 0,0 0 0 0 0,0 1 0 0 0,1-1 0 0 0,-1 1 0 0 0,1-1 0 0 0,-1 1-1 0 0,1-1 1 0 0,0 1 0 0 0,-1 0 0 0 0,1 0 0 0 0,0 0 0 0 0,0 0 0 0 0,0 0 0 0 0,0 0 0 0 0,0 0 0 0 0,0 1 0 0 0,0-1 0 0 0,0 1 0 0 0,0-1 0 0 0,0 1 0 0 0,0 0 0 0 0,0 0 0 0 0,0 0 0 0 0,1 0 0 0 0,-1 0 0 0 0,0 0 0 0 0,0 1 0 0 0,0-1 0 0 0,0 1 0 0 0,0-1 0 0 0,0 1 0 0 0,0 0 0 0 0,0 0 0 0 0,0 0 0 0 0,0 0 0 0 0,-1 0 0 0 0,1 0 0 0 0,0 1 0 0 0,-1-1 0 0 0,1 1 0 0 0,-1-1 0 0 0,1 1 0 0 0,-1-1 0 0 0,0 1 0 0 0,1 0 0 0 0,-1 1 88 0 0,2 11 92 0 0,-1 1 1 0 0,-1 0 0 0 0,0 0 0 0 0,-1 0-1 0 0,0-1 1 0 0,-2 1 0 0 0,1 0 0 0 0,-2 0-1 0 0,0-1 1 0 0,-5 13-93 0 0,-42 76 4677 0 0,49-103-4621 0 0,1 1 1 0 0,-1 0 0 0 0,1-1 0 0 0,-1 1-1 0 0,1 0 1 0 0,-1-1 0 0 0,1 1 0 0 0,-1-1 0 0 0,0 1-1 0 0,1-1 1 0 0,-1 1 0 0 0,0-1 0 0 0,0 1-1 0 0,1-1 1 0 0,-1 0 0 0 0,0 1 0 0 0,0-1-1 0 0,1 0 1 0 0,-1 0 0 0 0,0 0 0 0 0,0 1 0 0 0,0-1-1 0 0,0 0 1 0 0,1 0 0 0 0,-1 0 0 0 0,0 0-1 0 0,0 0 1 0 0,0-1 0 0 0,0 1 0 0 0,1 0-1 0 0,-1 0 1 0 0,0-1 0 0 0,0 1 0 0 0,0 0 0 0 0,1-1-1 0 0,-1 1 1 0 0,0 0 0 0 0,1-1 0 0 0,-1 1-1 0 0,0-1 1 0 0,1 0 0 0 0,-1 1 0 0 0,0-1-1 0 0,1 1 1 0 0,-1-1 0 0 0,1 0 0 0 0,-1 1 0 0 0,1-1-1 0 0,0 0 1 0 0,-1 0 0 0 0,1 1 0 0 0,0-1-1 0 0,-1 0 1 0 0,1 0 0 0 0,0 0 0 0 0,0 0-1 0 0,0 0-56 0 0,-18-52-1068 0 0,18 51 1026 0 0,-9-88-2872 0 0,13 29-3096 0 0,-2 42 2202 0 0</inkml:trace>
  <inkml:trace contextRef="#ctx0" brushRef="#br0" timeOffset="1104.311">144 603 8050 0 0,'-29'-23'6639'0'0,"28"-19"-5375"0"0,33-37-1962 0 0,-29 72 590 0 0,0 0-1 0 0,1 0 1 0 0,0 0-1 0 0,0 1 0 0 0,0 0 1 0 0,1 0-1 0 0,0 0 1 0 0,0 0-1 0 0,1 1 1 0 0,-1-1-1 0 0,1 1 0 0 0,1 1 1 0 0,-1-1-1 0 0,0 1 1 0 0,1 0-1 0 0,0 1 1 0 0,0 0-1 0 0,0 0 0 0 0,0 0 1 0 0,1 1-1 0 0,-1 0 1 0 0,7-1 108 0 0,-12 3-2 0 0,0 1 1 0 0,-1-1-1 0 0,1 1 1 0 0,0 0-1 0 0,-1-1 0 0 0,1 1 1 0 0,-1 0-1 0 0,1 0 1 0 0,-1 0-1 0 0,1 0 1 0 0,-1 0-1 0 0,1 0 1 0 0,-1 0-1 0 0,0 1 1 0 0,0-1-1 0 0,0 0 1 0 0,0 1-1 0 0,0-1 0 0 0,0 1 1 0 0,0 0-1 0 0,0-1 1 0 0,0 1-1 0 0,-1-1 1 0 0,1 1-1 0 0,-1 0 1 0 0,1 0-1 0 0,-1-1 1 0 0,0 1-1 0 0,1 0 0 0 0,-1 0 1 0 0,0-1-1 0 0,0 1 1 0 0,0 0-1 0 0,-1 0 1 0 0,1 0-1 0 0,0-1 1 0 0,-1 1-1 0 0,1 0 1 0 0,-1-1-1 0 0,0 2 2 0 0,-26 70 1698 0 0,21-63-1536 0 0,-1 0 0 0 0,0 0-1 0 0,-1-1 1 0 0,0 0 0 0 0,0 0 0 0 0,-1-1 0 0 0,0 0-1 0 0,0-1 1 0 0,-1 0 0 0 0,0 0 0 0 0,0-1-1 0 0,-1 0 1 0 0,1-1 0 0 0,-1 0 0 0 0,-1-1-1 0 0,1 0 1 0 0,0-1 0 0 0,-1 0 0 0 0,0-1 0 0 0,0 0-1 0 0,0-1 1 0 0,0 0 0 0 0,-5-1-162 0 0,15 0-22 0 0,0 0 0 0 0,0 0-1 0 0,0-1 1 0 0,1 1 0 0 0,-1-1 0 0 0,0 1 0 0 0,0-1 0 0 0,1 1 0 0 0,-1-1-1 0 0,0 0 1 0 0,1 0 0 0 0,-1 0 0 0 0,1 0 0 0 0,-1 0 0 0 0,1 0 0 0 0,0 0 0 0 0,-1 0-1 0 0,1-1 1 0 0,0 1 0 0 0,0 0 0 0 0,0-1 0 0 0,0 1 0 0 0,0-1 0 0 0,0 0-1 0 0,0 1 1 0 0,0-1 0 0 0,1 0 0 0 0,-1 1 0 0 0,1-1 0 0 0,-1 0 0 0 0,1 0-1 0 0,0 1 1 0 0,-1-1 0 0 0,1 0 0 0 0,0 0 0 0 0,0 0 0 0 0,0 1 0 0 0,1-1-1 0 0,-1 0 1 0 0,0 0 0 0 0,1 0 0 0 0,-1 1 0 0 0,1-1 0 0 0,-1 0 0 0 0,1 1-1 0 0,1-3 23 0 0,41-76-1596 0 0,-35 70 1375 0 0,0 0-1 0 0,0 0 1 0 0,1 1 0 0 0,1 0 0 0 0,-1 0 0 0 0,2 1 0 0 0,-1 1 0 0 0,1 0 0 0 0,0 0 0 0 0,0 1 0 0 0,3 0 221 0 0,-9 3-109 0 0,0 1 0 0 0,-1 0 0 0 0,1 0 1 0 0,0 1-1 0 0,0-1 0 0 0,0 1 1 0 0,0 0-1 0 0,0 1 0 0 0,0-1 1 0 0,1 1-1 0 0,-1 0 0 0 0,0 0 0 0 0,0 1 1 0 0,0-1-1 0 0,0 1 0 0 0,0 0 1 0 0,0 1-1 0 0,0-1 0 0 0,0 1 0 0 0,0 0 1 0 0,0 0-1 0 0,-1 1 0 0 0,1-1 1 0 0,-1 1-1 0 0,0 0 0 0 0,0 0 1 0 0,0 0-1 0 0,4 4 109 0 0,-4 2 205 0 0,1 0-1 0 0,-1 0 1 0 0,-1 0 0 0 0,0 0-1 0 0,0 1 1 0 0,0-1 0 0 0,-1 1-1 0 0,-1-1 1 0 0,0 1 0 0 0,0 0-1 0 0,-1 0 1 0 0,0 0 0 0 0,-1-1-1 0 0,0 1 1 0 0,0 0 0 0 0,-1 0-1 0 0,0-1 1 0 0,-1 0 0 0 0,0 1-1 0 0,-1-1 1 0 0,0 0 0 0 0,0 0-1 0 0,-1-1 1 0 0,0 1 0 0 0,0-1-1 0 0,-1 0 1 0 0,0 0 0 0 0,0-1-1 0 0,-1 0 1 0 0,0 0 0 0 0,-1-1-1 0 0,-1 2-204 0 0,6-6 59 0 0,0 0 1 0 0,0 0-1 0 0,0 0 0 0 0,-1 0 0 0 0,1-1 0 0 0,-1 1 1 0 0,1-1-1 0 0,-1 0 0 0 0,0 0 0 0 0,1 0 0 0 0,-1 0 0 0 0,0-1 1 0 0,0 1-1 0 0,1-1 0 0 0,-1 0 0 0 0,0 0 0 0 0,0-1 1 0 0,0 1-1 0 0,1-1 0 0 0,-1 0 0 0 0,0 0 0 0 0,1 0 1 0 0,-1 0-1 0 0,1-1 0 0 0,-1 1 0 0 0,1-1 0 0 0,-1 0 0 0 0,1 0 1 0 0,0 0-1 0 0,0 0 0 0 0,0-1 0 0 0,0 1 0 0 0,1-1 1 0 0,-2-1-60 0 0,-2-3-71 0 0,0 0 1 0 0,0-1 0 0 0,1 0 0 0 0,0 0 0 0 0,1 0 0 0 0,0 0-1 0 0,0-1 1 0 0,0 1 0 0 0,1-1 0 0 0,0 0 0 0 0,1 0 0 0 0,0-1-1 0 0,0-5 71 0 0,1-2-144 0 0,0 0 0 0 0,2 1 0 0 0,0-1 0 0 0,0 1 0 0 0,2-1 0 0 0,0 1 0 0 0,1-1 0 0 0,1 1 0 0 0,0 1-1 0 0,1-1 1 0 0,0 1 0 0 0,2 0 0 0 0,0 0 0 0 0,0 1 0 0 0,1 0 0 0 0,1 0 0 0 0,1 1 0 0 0,0 1 0 0 0,10-10 144 0 0,-17 19-10 0 0,0 1 0 0 0,0 0 0 0 0,0 0 0 0 0,0 1 0 0 0,0-1 0 0 0,0 1 0 0 0,0 0 0 0 0,0 0 0 0 0,1 1 0 0 0,-1-1 0 0 0,0 1 0 0 0,1 0 0 0 0,-1 0 0 0 0,0 0 0 0 0,1 0 0 0 0,-1 1 0 0 0,0 0 0 0 0,0 0 0 0 0,1 0 0 0 0,-1 0 0 0 0,0 1 0 0 0,0 0 0 0 0,0 0 0 0 0,-1 0 0 0 0,1 0 0 0 0,0 0 1 0 0,-1 1-1 0 0,1 0 0 0 0,-1-1 0 0 0,0 1 0 0 0,0 1 0 0 0,0-1 0 0 0,0 0 0 0 0,-1 1 0 0 0,1-1 0 0 0,-1 1 0 0 0,0 0 0 0 0,0 0 0 0 0,0 0 0 0 0,0 0 0 0 0,-1 0 0 0 0,0 0 0 0 0,0 0 0 0 0,0 0 0 0 0,0 1 0 0 0,-1-1 0 0 0,1 0 0 0 0,-1 1 0 0 0,0-1 0 0 0,-1 0 0 0 0,1 1 0 0 0,-1-1 0 0 0,0 3 10 0 0,-26 136 848 0 0,9-97-3257 0 0,-4-3-3435 0 0,7-19 877 0 0</inkml:trace>
  <inkml:trace contextRef="#ctx0" brushRef="#br0" timeOffset="3736.682">1307 1814 7250 0 0,'-76'-53'7853'0'0,"32"22"-7130"0"0,5-2-586 0 0,1-1 0 0 0,1-2 1 0 0,2-2-1 0 0,2-1 0 0 0,2-1 0 0 0,-1-5-137 0 0,8 13 511 0 0,10 9-601 0 0,1-2 1 0 0,2 1-1 0 0,0-1 1 0 0,2-1-1 0 0,1 0 1 0 0,1 0-1 0 0,1-1 1 0 0,1 0-1 0 0,1 0 1 0 0,2 0-1 0 0,0-26 90 0 0,1 48-112 0 0,0 0 0 0 0,0 0 0 0 0,1-1 0 0 0,-1 1-1 0 0,1 0 1 0 0,0 0 0 0 0,0 0 0 0 0,1 0 0 0 0,0 0-1 0 0,0 0 1 0 0,0 0 0 0 0,0 0 0 0 0,1 0 0 0 0,-1 0-1 0 0,1 1 1 0 0,1-1 0 0 0,-1 0 0 0 0,1 1 0 0 0,0 0-1 0 0,0 0 1 0 0,0 0 0 0 0,0 0 0 0 0,0 0 0 0 0,1 0-1 0 0,0 1 1 0 0,0 0 0 0 0,0 0 0 0 0,0 0 0 0 0,1 0-1 0 0,-1 1 1 0 0,1-1 0 0 0,-1 1 0 0 0,1 0 0 0 0,0 1-1 0 0,0-1 1 0 0,0 1 0 0 0,0 0 0 0 0,0 0 0 0 0,0 0-1 0 0,0 1 1 0 0,0 0 0 0 0,0 0 0 0 0,0 0 0 0 0,0 1-1 0 0,2 0 113 0 0,24 14-227 0 0,1 2 0 0 0,-2 2 0 0 0,-1 0 0 0 0,0 2 0 0 0,-1 1 0 0 0,-2 2 0 0 0,0 0 0 0 0,-2 2 0 0 0,3 4 227 0 0,42 40-197 0 0,77 77 128 0 0,-142-156 6349 0 0,-11-27-3804 0 0,5 31-2416 0 0,-2-12-164 0 0,1 0 1 0 0,0 0-1 0 0,1 0 0 0 0,0 0 0 0 0,2-1 1 0 0,0 1-1 0 0,1 0 0 0 0,1 0 0 0 0,0-1 1 0 0,1 1-1 0 0,1 1 0 0 0,1-1 1 0 0,0 0-1 0 0,2-1 104 0 0,7-17-275 0 0,1 1 1 0 0,2 1-1 0 0,1 1 0 0 0,2 0 1 0 0,0 1-1 0 0,3 1 1 0 0,0 1-1 0 0,2 2 1 0 0,20-18 274 0 0,-39 38-180 0 0,2 0 1 0 0,-1 1 0 0 0,1 0 0 0 0,0 1 0 0 0,0 0 0 0 0,0 0 0 0 0,1 1 0 0 0,0 0 0 0 0,0 0-1 0 0,0 1 1 0 0,0 0 0 0 0,0 1 0 0 0,1 0 0 0 0,-1 0 0 0 0,1 1 0 0 0,0 0 0 0 0,-1 1 0 0 0,1 0-1 0 0,0 1 1 0 0,-1 0 0 0 0,1 0 0 0 0,-1 1 0 0 0,1 0 0 0 0,-1 1 0 0 0,0 0 0 0 0,0 0 0 0 0,0 1-1 0 0,0 0 1 0 0,-1 1 0 0 0,0 0 0 0 0,1 0 0 0 0,-2 0 0 0 0,1 1 0 0 0,-1 1 0 0 0,0-1 0 0 0,1 2 179 0 0,-1 9 312 0 0,-1 0 1 0 0,0 0 0 0 0,-1 0-1 0 0,-1 1 1 0 0,-1 0 0 0 0,-1 0-1 0 0,0 0 1 0 0,-1 0 0 0 0,-1 0-1 0 0,-1 0 1 0 0,0 0 0 0 0,-2 0-1 0 0,0 0 1 0 0,0 0 0 0 0,-2-1-1 0 0,0 0 1 0 0,-1 0-1 0 0,-1 0 1 0 0,-1 0 0 0 0,-4 6-313 0 0,-22 78 35 0 0,-45 219 39 0 0,63-261 336 0 0,16-59-365 0 0,0 0 22 0 0,0 0-1 0 0,0 0 2 0 0,26-8-2496 0 0,-20 8 2408 0 0,0 1 1 0 0,0 1-1 0 0,1-1 1 0 0,-1 1-1 0 0,0 0 1 0 0,-1 1-1 0 0,1 0 0 0 0,0-1 1 0 0,-1 2-1 0 0,1-1 1 0 0,-1 1-1 0 0,0-1 1 0 0,0 2-1 0 0,-1-1 0 0 0,1 0 1 0 0,-1 1-1 0 0,0 0 1 0 0,0 0-1 0 0,0 0 1 0 0,-1 0-1 0 0,0 1 1 0 0,0-1-1 0 0,0 1 0 0 0,-1 0 1 0 0,0 0-1 0 0,0 0 1 0 0,0 0-1 0 0,-1 0 1 0 0,0 0-1 0 0,0 3 20 0 0,4 8 267 0 0,-2 0 0 0 0,0 0 0 0 0,-2 1 0 0 0,0-1 0 0 0,0 1 0 0 0,-2-1 1 0 0,0 1-1 0 0,-1-1 0 0 0,-1 0 0 0 0,0 1 0 0 0,-1-1 0 0 0,-1-1 0 0 0,-1 1 0 0 0,0-1 0 0 0,-1 0 0 0 0,-1 0 0 0 0,-1-1 0 0 0,0 0 0 0 0,0 0 0 0 0,-2-1 1 0 0,0-1-1 0 0,0 1 0 0 0,-2-2 0 0 0,1 0 0 0 0,-1 0 0 0 0,-1-1 0 0 0,-13 7-267 0 0,-68 25-548 0 0,27-26-6190 0 0,17-28 1405 0 0,36 3 4044 0 0,-13 6-2255 0 0</inkml:trace>
  <inkml:trace contextRef="#ctx0" brushRef="#br0" timeOffset="4406.936">1136 1709 7242 0 0,'-102'53'7725'0'0,"87"-38"-7618"0"0,0 1 0 0 0,2 1 0 0 0,0 0 1 0 0,0 1-1 0 0,2 0 0 0 0,0 1 0 0 0,1 0 0 0 0,1 1 0 0 0,1 0 1 0 0,1 0-1 0 0,1 1 0 0 0,0 1-107 0 0,4-3-98 0 0,2 0 1 0 0,0 0 0 0 0,1 0-1 0 0,1 0 1 0 0,1 0 0 0 0,0 0-1 0 0,2-1 1 0 0,0 1 0 0 0,1-1-1 0 0,1 0 1 0 0,0-1 0 0 0,2 0-1 0 0,0 0 1 0 0,0-1-1 0 0,2 0 1 0 0,0 0 0 0 0,1-2-1 0 0,0 1 1 0 0,1-1 0 0 0,1-1 97 0 0,39 41 515 0 0,-53-53-357 0 0,-3-1 2970 0 0,4 0-6264 0 0,3 2-4846 0 0,-2 0 2985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1T14:27:11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44 334 8714 0 0,'-43'-45'6663'0'0,"61"84"-7624"0"0,18 25 791 0 0,3-1 0 0 0,2-2-1 0 0,3-3 1 0 0,3-1 0 0 0,1-2-1 0 0,4-2 1 0 0,1-3-1 0 0,12 5 171 0 0,-36-34-87 0 0,1-1 0 0 0,0-2 0 0 0,2-1 0 0 0,0-1 0 0 0,1-2 0 0 0,0-1 0 0 0,1-1 0 0 0,0-3 0 0 0,23 4 87 0 0,-42-10 87 0 0,0-1-1 0 0,0 0 1 0 0,0-2 0 0 0,0 0 0 0 0,0 0 0 0 0,1-1 0 0 0,-1-1-1 0 0,0-1 1 0 0,0 0 0 0 0,-1-1 0 0 0,1 0 0 0 0,-1-1 0 0 0,0-1-1 0 0,0 0 1 0 0,0-1 0 0 0,-1-1 0 0 0,0 0 0 0 0,-1 0 0 0 0,0-1 0 0 0,0-1-1 0 0,-1 0 1 0 0,0-1 0 0 0,7-8-87 0 0,-4-4 143 0 0,-1-1 1 0 0,-2 0-1 0 0,0 0 1 0 0,-1-1-1 0 0,-1 0 0 0 0,-2-1 1 0 0,0 0-1 0 0,-2-1 0 0 0,-1 1 1 0 0,-1-1-1 0 0,-1 1 0 0 0,-2-1 1 0 0,0 0-1 0 0,-2 0 1 0 0,-1 1-1 0 0,-6-26-143 0 0,9 42 98 0 0,0 0 0 0 0,-1 0 0 0 0,0 0 1 0 0,-1 0-1 0 0,0 0 0 0 0,-1 0 0 0 0,0 0 0 0 0,0 1 1 0 0,-1-1-1 0 0,0 1 0 0 0,-1 0 0 0 0,0 0 0 0 0,0 1 1 0 0,-1-1-1 0 0,0 1 0 0 0,0 0 0 0 0,-1 1 0 0 0,0 0 1 0 0,-8-6-99 0 0,27 56-3316 0 0,10 0 3301 0 0,1 0 0 0 0,2-2-1 0 0,2-1 1 0 0,2-1 0 0 0,1-1-1 0 0,2-2 1 0 0,2-1 0 0 0,24 19 15 0 0,-41-38 23 0 0,1-1 1 0 0,1-1 0 0 0,0 0 0 0 0,1-1-1 0 0,0-1 1 0 0,1-1 0 0 0,0-1 0 0 0,1-1-1 0 0,0-1 1 0 0,0-1 0 0 0,13 3-24 0 0,5-4 27 0 0,0-2 0 0 0,0-1 1 0 0,1-3-1 0 0,-1-1 0 0 0,1-1 0 0 0,-1-3 1 0 0,0-1-1 0 0,0-2 0 0 0,-1-2 0 0 0,0-1 1 0 0,-1-2-1 0 0,0-2 0 0 0,-1-2 1 0 0,-1-1-1 0 0,0-1 0 0 0,15-13-27 0 0,-30 14 141 0 0,0-1 0 0 0,-1 0 0 0 0,-1-2 0 0 0,0 0 0 0 0,-2-1 1 0 0,-1-1-1 0 0,0 0 0 0 0,-2-2 0 0 0,-1 1 0 0 0,-1-2 0 0 0,0 1 0 0 0,-3-2 0 0 0,0 1 0 0 0,-1-1 0 0 0,-2-1 0 0 0,-1 1 0 0 0,-1-1 1 0 0,-1 0-1 0 0,-1-26-141 0 0,0 20-841 0 0,-1-3-2720 0 0,-1 0-3597 0 0,0 18 2255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1T14:27:12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159 148 2561 0 0,'-14'10'7095'0'0,"40"-7"-2401"0"0,-8-1-6091 0 0,-10-1 1414 0 0,0 0-1 0 0,-1 0 1 0 0,1-1-1 0 0,0 0 0 0 0,-1-1 1 0 0,1 0-1 0 0,-1 0 1 0 0,1 0-1 0 0,-1-1 0 0 0,1 0 1 0 0,-1 0-1 0 0,0-1 1 0 0,0 0-1 0 0,0 0 0 0 0,0-1 1 0 0,0 0-1 0 0,-1 0 1 0 0,0-1-1 0 0,0 1 0 0 0,0-1 1 0 0,0-1-1 0 0,-1 1 1 0 0,0-1-1 0 0,0 0 0 0 0,-1 0 1 0 0,1 0-1 0 0,2-7-16 0 0,2-3-90 0 0,14-23 413 0 0,-4 24-3000 0 0,-9 13-4765 0 0,-6 2 4812 0 0</inkml:trace>
  <inkml:trace contextRef="#ctx0" brushRef="#br0" timeOffset="1100.601">519 500 5897 0 0,'-103'70'5808'0'0,"88"-86"-2468"0"0,21-27-3759 0 0,0 28 114 0 0,1 0 0 0 0,1 0-1 0 0,0 1 1 0 0,1 0 0 0 0,1 0 0 0 0,0 1 0 0 0,1 0 0 0 0,0 1 0 0 0,1 0 0 0 0,0 1 0 0 0,1 0-1 0 0,0 1 1 0 0,1 0 0 0 0,12-6 305 0 0,-27 17-3 0 0,1 0 1 0 0,0-1-1 0 0,0 1 0 0 0,0-1 0 0 0,0 1 0 0 0,0 0 0 0 0,0-1 1 0 0,0 1-1 0 0,0-1 0 0 0,0 1 0 0 0,0 0 0 0 0,0-1 1 0 0,0 1-1 0 0,0-1 0 0 0,0 1 0 0 0,0-1 0 0 0,1 1 0 0 0,-1 0 1 0 0,0-1-1 0 0,0 1 0 0 0,1-1 0 0 0,-1 1 0 0 0,0-1 1 0 0,1 1-1 0 0,-1-1 0 0 0,1 0 0 0 0,-1 1 0 0 0,1-1 0 0 0,-1 1 1 0 0,1-1-1 0 0,-1 0 0 0 0,1 1 0 0 0,-1-1 0 0 0,1 0 1 0 0,-1 0-1 0 0,1 1 0 0 0,-1-1 0 0 0,1 0 0 0 0,-1 0 0 0 0,1 0 1 0 0,0 0-1 0 0,-1 0 0 0 0,1 0 0 0 0,-1 0 0 0 0,1 0 1 0 0,0 0-1 0 0,-1 0 0 0 0,1 0 0 0 0,-1 0 0 0 0,1 0 0 0 0,0 0 1 0 0,-1 0-1 0 0,1-1 0 0 0,-1 1 0 0 0,1 0 0 0 0,-1 0 1 0 0,1-1-1 0 0,-1 1 0 0 0,1-1 3 0 0,-30 51 1655 0 0,28-48-1673 0 0,-6 7 206 0 0,-11 21 138 0 0,-1-2 0 0 0,-2 0 0 0 0,0-1 0 0 0,-2-1 0 0 0,-1-1 0 0 0,-1-1 0 0 0,-1-2-1 0 0,-4 2-325 0 0,30-23 6 0 0,-1 0 0 0 0,0 0 0 0 0,1 0 0 0 0,-1 0 0 0 0,0 0-1 0 0,0 0 1 0 0,0 0 0 0 0,0 0 0 0 0,0-1 0 0 0,0 1-1 0 0,0 0 1 0 0,0-1 0 0 0,0 1 0 0 0,0 0 0 0 0,0-1-1 0 0,-1 1 1 0 0,1-1 0 0 0,0 0 0 0 0,0 1 0 0 0,0-1-1 0 0,-1 0 1 0 0,1 0 0 0 0,0 0 0 0 0,-1 0 0 0 0,1 0 0 0 0,0 0-1 0 0,0 0 1 0 0,-1 0 0 0 0,1 0 0 0 0,0-1 0 0 0,0 1-1 0 0,-1 0 1 0 0,1-1 0 0 0,0 1 0 0 0,0-1 0 0 0,0 1-1 0 0,0-1 1 0 0,0 0 0 0 0,0 0 0 0 0,0 1 0 0 0,0-1-1 0 0,0 0 1 0 0,0 0 0 0 0,0 0 0 0 0,0 0 0 0 0,1 0 0 0 0,-1 0-1 0 0,0 0 1 0 0,1 0 0 0 0,-1 0 0 0 0,0 0 0 0 0,1-1-1 0 0,0 1 1 0 0,-1 0 0 0 0,1 0 0 0 0,0-1 0 0 0,-1 1-1 0 0,1 0 1 0 0,0 0 0 0 0,0-1 0 0 0,0 1 0 0 0,0 0 0 0 0,0 0-1 0 0,1-1 1 0 0,-1 1 0 0 0,0 0 0 0 0,1 0 0 0 0,-1-1-1 0 0,0 1 1 0 0,1 0-6 0 0,3-13-240 0 0,0 1 0 0 0,1 0 0 0 0,0 0 0 0 0,1 1 0 0 0,0 0 0 0 0,1 0 0 0 0,1 0 0 0 0,0 1 0 0 0,0 0 0 0 0,1 0 0 0 0,0 1 0 0 0,1 0 0 0 0,0 1-1 0 0,1 0 1 0 0,0 1 0 0 0,0 0 0 0 0,1 1 0 0 0,0 0 0 0 0,0 0 0 0 0,1 2 0 0 0,2-1 240 0 0,-14 5-13 0 0,0 0 0 0 0,1 1 0 0 0,-1-1 0 0 0,1 1 0 0 0,0 0 0 0 0,-1-1 0 0 0,1 1 0 0 0,-1 0 0 0 0,1 0 0 0 0,-1 0 0 0 0,1 0 0 0 0,-1 0 0 0 0,1 0 0 0 0,0 0 0 0 0,-1 1 0 0 0,1-1 0 0 0,-1 1 0 0 0,1-1 0 0 0,-1 1 0 0 0,0-1 0 0 0,1 1 0 0 0,-1 0 0 0 0,1 0 0 0 0,-1 0 0 0 0,0 0 0 0 0,0 0 0 0 0,0 0 0 0 0,1 0 0 0 0,-1 0 0 0 0,0 0-1 0 0,0 0 1 0 0,-1 1 0 0 0,1-1 0 0 0,0 0 0 0 0,0 1 0 0 0,0-1 0 0 0,-1 1 0 0 0,1-1 0 0 0,-1 1 0 0 0,1-1 0 0 0,-1 1 0 0 0,0-1 0 0 0,0 1 0 0 0,1-1 0 0 0,-1 1 0 0 0,0-1 0 0 0,0 1 0 0 0,-1 0 0 0 0,1-1 0 0 0,0 1 0 0 0,0-1 0 0 0,-1 1 0 0 0,1-1 0 0 0,-1 1 0 0 0,0 0 13 0 0,-34 83 2116 0 0,30-76-1885 0 0,1 0 0 0 0,-2 0-1 0 0,1-1 1 0 0,-1 0 0 0 0,0 0-1 0 0,-1-1 1 0 0,0 0 0 0 0,0 0-1 0 0,-1-1 1 0 0,1 1-1 0 0,-1-2 1 0 0,-1 1 0 0 0,1-1-1 0 0,-1 0 1 0 0,0-1 0 0 0,0 0-1 0 0,0 0 1 0 0,-3 0-231 0 0,10-4 11 0 0,1 0 0 0 0,-1-1 0 0 0,1 1 0 0 0,0 0 0 0 0,-1 0 0 0 0,1-1 0 0 0,-1 1-1 0 0,1-1 1 0 0,0 1 0 0 0,0-1 0 0 0,-1 1 0 0 0,1-1 0 0 0,0 0 0 0 0,0 0 0 0 0,0 1 0 0 0,0-1 0 0 0,0 0 0 0 0,0 0 0 0 0,0 0 0 0 0,0 0 0 0 0,0 0 0 0 0,0-1 0 0 0,0 1 0 0 0,1 0-1 0 0,-1 0 1 0 0,0-1 0 0 0,1 1 0 0 0,-1 0 0 0 0,1 0 0 0 0,-1-1 0 0 0,1 1 0 0 0,0-1 0 0 0,0 1 0 0 0,0 0 0 0 0,0-1 0 0 0,0 1 0 0 0,0-1 0 0 0,0 1 0 0 0,0 0 0 0 0,0-1-1 0 0,0 1 1 0 0,1 0 0 0 0,0-2-11 0 0,14-65-1324 0 0,-14 65 1327 0 0,4-14-195 0 0,1 0 0 0 0,1 0 0 0 0,0 1 0 0 0,1 0 0 0 0,1 0 0 0 0,1 1 1 0 0,0 0-1 0 0,1 1 0 0 0,0 0 0 0 0,1 1 0 0 0,1 0 0 0 0,0 1 0 0 0,0 0 0 0 0,13-7 192 0 0,-25 18-12 0 0,0 0 0 0 0,0 0 0 0 0,0 0 0 0 0,0 0 0 0 0,0 0 1 0 0,0 0-1 0 0,0 0 0 0 0,1 1 0 0 0,-1-1 0 0 0,0 0 0 0 0,1 1 0 0 0,-1-1 0 0 0,0 1 1 0 0,1 0-1 0 0,-1-1 0 0 0,1 1 0 0 0,-1 0 0 0 0,0 0 0 0 0,1 0 0 0 0,-1 0 0 0 0,1 0 1 0 0,-1 0-1 0 0,1 0 0 0 0,-1 0 0 0 0,0 1 0 0 0,1-1 0 0 0,-1 0 0 0 0,1 1 0 0 0,-1-1 0 0 0,0 1 1 0 0,0 0-1 0 0,1-1 0 0 0,-1 1 0 0 0,0 0 0 0 0,0 0 0 0 0,0 0 0 0 0,0 0 0 0 0,0 0 1 0 0,0 0-1 0 0,0 0 0 0 0,0 0 0 0 0,0 0 0 0 0,0 1 0 0 0,-1-1 0 0 0,1 0 0 0 0,0 0 0 0 0,-1 1 1 0 0,1-1-1 0 0,-1 0 0 0 0,1 1 0 0 0,-1-1 0 0 0,0 1 0 0 0,0-1 0 0 0,0 1 0 0 0,0-1 1 0 0,0 0-1 0 0,0 1 0 0 0,0-1 0 0 0,0 1 0 0 0,0-1 0 0 0,-1 0 0 0 0,1 1 0 0 0,0-1 0 0 0,-1 1 1 0 0,1-1-1 0 0,-1 1 12 0 0,-4 15 285 0 0,-1-1 0 0 0,-1 1 0 0 0,0-1 0 0 0,-1-1 0 0 0,-1 1 0 0 0,0-1 0 0 0,-1-1 0 0 0,0 0 0 0 0,-2 0 0 0 0,1-1 0 0 0,-2 0 0 0 0,0-1 0 0 0,0-1 0 0 0,-1 0 0 0 0,-3 1-285 0 0,17-13 8 0 0,1 1 0 0 0,-1-1 0 0 0,0 0 0 0 0,0 0 0 0 0,0 1 0 0 0,0-1 0 0 0,0 0 0 0 0,0 0 0 0 0,-1 0 0 0 0,1 1 0 0 0,0-1 0 0 0,0 0-1 0 0,0 0 1 0 0,-1 1 0 0 0,1-1 0 0 0,0 0 0 0 0,-1 1 0 0 0,1-1 0 0 0,-1 0 0 0 0,1 1 0 0 0,-1-1 0 0 0,1 0 0 0 0,-1 1 0 0 0,1-1 0 0 0,-1 1 0 0 0,1-1 0 0 0,-1 1-1 0 0,0 0 1 0 0,1-1 0 0 0,-1 1 0 0 0,0-1 0 0 0,1 1 0 0 0,-1 0 0 0 0,0 0 0 0 0,0-1 0 0 0,1 1 0 0 0,-1 0 0 0 0,0 0 0 0 0,0 0 0 0 0,0 0 0 0 0,1 0 0 0 0,-1 0-1 0 0,0 0 1 0 0,0 0 0 0 0,1 0 0 0 0,-1 0 0 0 0,0 0 0 0 0,0 1 0 0 0,1-1 0 0 0,-1 0 0 0 0,0 1 0 0 0,0-1 0 0 0,1 0 0 0 0,-1 1 0 0 0,0-1 0 0 0,1 1 0 0 0,-1-1 0 0 0,1 1-1 0 0,-1-1-7 0 0,5-13-293 0 0,1-1 0 0 0,0 1-1 0 0,1 0 1 0 0,1 1-1 0 0,0-1 1 0 0,1 1 0 0 0,0 1-1 0 0,1-1 1 0 0,0 1-1 0 0,0 1 1 0 0,1 0 0 0 0,1 0-1 0 0,0 1 1 0 0,0 0-1 0 0,1 1 1 0 0,0 1 0 0 0,0-1-1 0 0,1 2 1 0 0,0 0 293 0 0,38 11-658 0 0,-50-3 763 0 0,1-1 0 0 0,-1 0-1 0 0,-1 1 1 0 0,1-1-1 0 0,0 0 1 0 0,0 1-1 0 0,0-1 1 0 0,-1 1-1 0 0,1-1 1 0 0,-1 1 0 0 0,1-1-1 0 0,-1 1 1 0 0,0 0-1 0 0,1-1 1 0 0,-1 1-1 0 0,0 0 1 0 0,0-1-1 0 0,0 1 1 0 0,0 0 0 0 0,-1-1-1 0 0,1 1 1 0 0,0-1-1 0 0,-1 1 1 0 0,1-1-1 0 0,-1 1 1 0 0,1 0-1 0 0,-1-1 1 0 0,0 0 0 0 0,0 1-1 0 0,0 0-104 0 0,-74 91 3057 0 0,10-46-5390 0 0,61-52-6015 0 0,6-3 4444 0 0</inkml:trace>
  <inkml:trace contextRef="#ctx0" brushRef="#br0" timeOffset="2375.372">1647 140 9122 0 0,'16'0'137'0'0,"0"-1"0"0"0,0 2 0 0 0,0 0 0 0 0,0 1 0 0 0,0 1 0 0 0,0 0 0 0 0,-1 1 0 0 0,14 6-137 0 0,80 47 303 0 0,-109-56-87 0 0,-1 1 0 0 0,1-1 1 0 0,-1 0-1 0 0,0 0 0 0 0,0 0 0 0 0,1 0 0 0 0,-1 0 1 0 0,0 0-1 0 0,0 0 0 0 0,0 0 0 0 0,0 0 1 0 0,0 0-1 0 0,0 0 0 0 0,-1-1 0 0 0,1 1 0 0 0,0 0 1 0 0,0-1-1 0 0,0 1 0 0 0,-1-1 0 0 0,1 1 0 0 0,0-1 1 0 0,-1 0-1 0 0,1 0 0 0 0,0 1 0 0 0,-1-1 1 0 0,1 0-1 0 0,0 0 0 0 0,-1 0 0 0 0,1 0 0 0 0,0 0 1 0 0,-2-1-217 0 0,-9 1 67 0 0,-1-1 0 0 0,0 0 0 0 0,1-1 0 0 0,0-1 0 0 0,0 0 0 0 0,-1 0 0 0 0,2-1 0 0 0,-1-1 1 0 0,0 0-1 0 0,1 0 0 0 0,0-1 0 0 0,0-1 0 0 0,1 0 0 0 0,0 0 0 0 0,0-1 0 0 0,0 0 0 0 0,1-1 1 0 0,1 0-1 0 0,-7-8-67 0 0,15 16-36 0 0,-1 0 1 0 0,0 0 0 0 0,1 0-1 0 0,-1 0 1 0 0,0 0 0 0 0,1 0-1 0 0,-1 0 1 0 0,1 0 0 0 0,0 0-1 0 0,-1 0 1 0 0,1 0 0 0 0,0 0-1 0 0,0 0 1 0 0,0-1 0 0 0,0 1-1 0 0,0 0 1 0 0,0 0 0 0 0,0 0-1 0 0,0 0 1 0 0,0 0 0 0 0,0-1-1 0 0,1 1 1 0 0,-1 0 0 0 0,0 0-1 0 0,1 0 1 0 0,-1 0 0 0 0,1 0-1 0 0,-1 0 1 0 0,1 0 0 0 0,-1 0-1 0 0,1 0 1 0 0,0 0 0 0 0,0 0 0 0 0,-1 1-1 0 0,1-1 1 0 0,0 0 0 0 0,0 0-1 0 0,0 1 1 0 0,0-1 0 0 0,0 1-1 0 0,0-1 1 0 0,0 1 0 0 0,0-1-1 0 0,0 1 1 0 0,0-1 0 0 0,0 1-1 0 0,0 0 1 0 0,1 0 0 0 0,-1-1-1 0 0,0 1 1 0 0,0 0 0 0 0,0 0-1 0 0,0 0 1 0 0,1 0 35 0 0,66-1-798 0 0,-58 1 758 0 0,0 1 0 0 0,0 1 0 0 0,0 0 0 0 0,0 0 1 0 0,-1 1-1 0 0,1 0 0 0 0,-1 1 0 0 0,0 0 0 0 0,0 0 1 0 0,0 1-1 0 0,-1 0 0 0 0,1 1 0 0 0,-1 0 0 0 0,0 0 1 0 0,-1 0-1 0 0,0 1 0 0 0,0 0 0 0 0,0 1 0 0 0,-1 0 1 0 0,3 4 39 0 0,-10-10 142 0 0,0 1 0 0 0,0-1 0 0 0,0 1 0 0 0,0-1 0 0 0,0 1 0 0 0,0-1 0 0 0,-1 0 0 0 0,1 0 0 0 0,-1 1 0 0 0,1-1 0 0 0,-1 0 0 0 0,0-1 0 0 0,0 1 0 0 0,0 0 0 0 0,0 0 0 0 0,0-1 0 0 0,-1 1 0 0 0,1-1 0 0 0,0 0 0 0 0,-1 0 0 0 0,1 0 0 0 0,-1 0 0 0 0,1 0 0 0 0,-1 0 0 0 0,1-1 0 0 0,-1 1 0 0 0,0-1 0 0 0,1 1 0 0 0,-1-1 0 0 0,0 0 0 0 0,1 0 1 0 0,-1-1-1 0 0,1 1 0 0 0,-1 0 0 0 0,0-1 0 0 0,1 0 0 0 0,-1 1 0 0 0,-2-2-142 0 0,-4 0-35 0 0,1 0 1 0 0,-1 0 0 0 0,0-1 0 0 0,1 0-1 0 0,-1 0 1 0 0,1-1 0 0 0,0 0 0 0 0,0 0-1 0 0,0-1 1 0 0,1 0 0 0 0,0-1 0 0 0,0 0-1 0 0,0 0 1 0 0,0 0 0 0 0,1-1 0 0 0,0 0-1 0 0,1 0 1 0 0,0 0 0 0 0,-1-2 34 0 0,5 7-50 0 0,1 1 0 0 0,-1-1 0 0 0,1 1 0 0 0,-1-1-1 0 0,1 0 1 0 0,0 1 0 0 0,0-1 0 0 0,0 1 0 0 0,0-1 0 0 0,0 1 0 0 0,0-1 0 0 0,0 0 0 0 0,0 1 0 0 0,0-1 0 0 0,1 1 0 0 0,-1-1-1 0 0,1 1 1 0 0,-1-1 0 0 0,1 1 0 0 0,0-1 0 0 0,0 1 0 0 0,-1 0 0 0 0,1-1 0 0 0,0 1 0 0 0,0 0 0 0 0,0-1 0 0 0,1 1 0 0 0,-1 0-1 0 0,0 0 1 0 0,0 0 0 0 0,1 0 0 0 0,-1 0 0 0 0,0 1 0 0 0,1-1 0 0 0,-1 0 0 0 0,1 1 0 0 0,-1-1 0 0 0,1 1 0 0 0,-1-1 0 0 0,1 1-1 0 0,-1-1 1 0 0,2 1 50 0 0,69-10-1286 0 0,-63 10 1244 0 0,0 1-1 0 0,0 0 1 0 0,0 0 0 0 0,0 1 0 0 0,0 0-1 0 0,0 0 1 0 0,-1 1 0 0 0,1 0 0 0 0,-1 0 0 0 0,0 1-1 0 0,0 1 1 0 0,0-1 0 0 0,-1 1 0 0 0,1 0-1 0 0,-1 1 1 0 0,0 0 0 0 0,-1 0 0 0 0,1 0-1 0 0,-1 1 1 0 0,-1 0 0 0 0,1 0 0 0 0,-1 0 0 0 0,0 1-1 0 0,2 5 43 0 0,-7-11 108 0 0,0 1-1 0 0,0-1 1 0 0,0 1 0 0 0,0-1-1 0 0,0 1 1 0 0,-1-1-1 0 0,1 1 1 0 0,-1-1 0 0 0,1 1-1 0 0,-1-1 1 0 0,0 1-1 0 0,0-1 1 0 0,0 0 0 0 0,0 0-1 0 0,-1 0 1 0 0,1 1-1 0 0,-1-1 1 0 0,1 0 0 0 0,-1-1-1 0 0,0 1 1 0 0,1 0-1 0 0,-1 0 1 0 0,0-1-1 0 0,0 1 1 0 0,0-1 0 0 0,0 1-1 0 0,-1-1 1 0 0,1 0-1 0 0,0 0 1 0 0,-1 0 0 0 0,1 0-1 0 0,0-1 1 0 0,-2 1-108 0 0,-83 14 1326 0 0,79-16-1316 0 0,0-1 0 0 0,0 0 1 0 0,0 0-1 0 0,1 0 0 0 0,-1-1 0 0 0,1 0 0 0 0,0-1 0 0 0,0 1 0 0 0,0-1 0 0 0,0-1 0 0 0,1 1 0 0 0,0-1 0 0 0,0-1 0 0 0,0 1 0 0 0,0-1 1 0 0,-1-2-11 0 0,5 6-61 0 0,0 0 0 0 0,0-1 1 0 0,0 1-1 0 0,0-1 0 0 0,0 0 1 0 0,1 1-1 0 0,-1-1 1 0 0,1 0-1 0 0,0 0 0 0 0,0 0 1 0 0,0 0-1 0 0,0 0 1 0 0,1 0-1 0 0,-1 0 0 0 0,1-1 1 0 0,-1 1-1 0 0,1 0 1 0 0,0 0-1 0 0,1 0 0 0 0,-1 0 1 0 0,0-1-1 0 0,1 1 1 0 0,0 0-1 0 0,0 0 0 0 0,0 0 1 0 0,0 0-1 0 0,0 0 0 0 0,0 0 1 0 0,1 1-1 0 0,-1-1 1 0 0,1 0-1 0 0,0 1 0 0 0,0-1 1 0 0,0 1-1 0 0,0-1 1 0 0,1 1-1 0 0,-1 0 0 0 0,0 0 1 0 0,1 0-1 0 0,2-1 61 0 0,6-2-73 0 0,0 1 0 0 0,1 1 0 0 0,-1 0 0 0 0,1 0 0 0 0,-1 1 0 0 0,1 1 0 0 0,0 0 0 0 0,0 0 0 0 0,0 2 0 0 0,0-1 0 0 0,-1 1 0 0 0,1 1 0 0 0,0 0 0 0 0,-1 1 0 0 0,1 0 0 0 0,-1 0 0 0 0,0 2 0 0 0,0-1 0 0 0,0 1 0 0 0,-1 1 0 0 0,1 0 0 0 0,5 5 73 0 0,-13-9-147 0 0,34 25 404 0 0,-28-12-3407 0 0,-13-9-3316 0 0,-1-3 1657 0 0</inkml:trace>
  <inkml:trace contextRef="#ctx0" brushRef="#br0" timeOffset="3169.375">1105 1025 8674 0 0,'-33'-38'4791'0'0,"32"34"-4755"0"0,-1 0 1 0 0,1-1-1 0 0,0 1 1 0 0,1 0 0 0 0,-1-1-1 0 0,1 1 1 0 0,0-1 0 0 0,0 1-1 0 0,0-1 1 0 0,0 1-1 0 0,1-1 1 0 0,0 1 0 0 0,0-1-1 0 0,0 1 1 0 0,0 0 0 0 0,1 0-1 0 0,0 0 1 0 0,0-1 0 0 0,0 2-1 0 0,0-1 1 0 0,1 0-1 0 0,-1 0 1 0 0,3-1-37 0 0,0-2-133 0 0,1 0 1 0 0,0 1-1 0 0,0 0 1 0 0,1 0-1 0 0,0 1 0 0 0,0-1 1 0 0,0 2-1 0 0,1-1 1 0 0,0 1-1 0 0,-1 0 0 0 0,2 0 1 0 0,-1 1-1 0 0,6-1 133 0 0,-12 3-66 0 0,1 0-1 0 0,0 0 1 0 0,0 0 0 0 0,-1 1 0 0 0,1-1-1 0 0,0 1 1 0 0,0 0 0 0 0,0 0-1 0 0,0 0 1 0 0,0 0 0 0 0,-1 1-1 0 0,1-1 1 0 0,0 1 0 0 0,0 0-1 0 0,0-1 1 0 0,-1 1 0 0 0,1 0-1 0 0,0 1 1 0 0,-1-1 0 0 0,1 0 0 0 0,-1 1-1 0 0,0 0 1 0 0,1-1 0 0 0,-1 1-1 0 0,0 0 1 0 0,0 0 0 0 0,0 0-1 0 0,0 0 1 0 0,0 1 0 0 0,-1-1-1 0 0,1 0 1 0 0,-1 1 0 0 0,1-1 0 0 0,-1 1-1 0 0,0 0 1 0 0,0-1 0 0 0,0 1-1 0 0,0 0 1 0 0,-1 0 0 0 0,1-1-1 0 0,-1 1 1 0 0,0 1 66 0 0,2 6 171 0 0,-2 0 0 0 0,1 0-1 0 0,-1 0 1 0 0,-1 0 0 0 0,0-1 0 0 0,0 1-1 0 0,-1 0 1 0 0,0-1 0 0 0,0 1 0 0 0,-1-1-1 0 0,-1 1 1 0 0,1-1 0 0 0,-2 0 0 0 0,1-1-1 0 0,-1 1 1 0 0,-1-1 0 0 0,1 0 0 0 0,-1 0 0 0 0,-1 0-1 0 0,1-1 1 0 0,-1 0 0 0 0,-1-1 0 0 0,1 1-1 0 0,-1-1-170 0 0,6-5 54 0 0,1 0 0 0 0,-1 0 1 0 0,0 0-1 0 0,0 0 0 0 0,0 0 0 0 0,0-1 0 0 0,0 1 0 0 0,0-1 0 0 0,0 1 0 0 0,0-1 0 0 0,0 1 0 0 0,0-1 0 0 0,0 0 0 0 0,0 0 0 0 0,0 0 0 0 0,0 0 0 0 0,0-1 1 0 0,0 1-1 0 0,0 0 0 0 0,0-1 0 0 0,0 0 0 0 0,0 1 0 0 0,0-1 0 0 0,0 0 0 0 0,1 0 0 0 0,-1 0 0 0 0,0 0 0 0 0,0 0 0 0 0,1 0 0 0 0,-1-1 0 0 0,1 1 0 0 0,-1-1 1 0 0,1 1-1 0 0,-1-1 0 0 0,1 1 0 0 0,0-1 0 0 0,0 0 0 0 0,0 1 0 0 0,0-1 0 0 0,0 0 0 0 0,0 0 0 0 0,0 0-54 0 0,-15-85-485 0 0,18 74 416 0 0,0 0 0 0 0,1 1 0 0 0,1-1 0 0 0,0 1 0 0 0,1 0 0 0 0,0 0 0 0 0,1 1 0 0 0,0-1 0 0 0,1 1 0 0 0,4-5 69 0 0,-8 11-30 0 0,0 1 1 0 0,0-1 0 0 0,0 1-1 0 0,1 0 1 0 0,0 1-1 0 0,-1-1 1 0 0,1 0 0 0 0,0 1-1 0 0,1 0 1 0 0,-1 0-1 0 0,1 0 1 0 0,-1 1-1 0 0,1 0 1 0 0,0-1 0 0 0,0 2-1 0 0,0-1 1 0 0,0 0-1 0 0,0 1 1 0 0,0 0 0 0 0,0 0-1 0 0,1 1 1 0 0,-1-1-1 0 0,0 1 1 0 0,0 0-1 0 0,1 1 1 0 0,3 0 29 0 0,-7 0 16 0 0,0 0-1 0 0,1 0 1 0 0,-1 0 0 0 0,0 0-1 0 0,0 1 1 0 0,0-1 0 0 0,0 1-1 0 0,0-1 1 0 0,0 1 0 0 0,0 0-1 0 0,-1 0 1 0 0,1 0 0 0 0,-1 0-1 0 0,1 0 1 0 0,-1 0 0 0 0,0 0-1 0 0,0 0 1 0 0,0 0 0 0 0,0 1-1 0 0,0-1 1 0 0,0 1 0 0 0,0-1-1 0 0,-1 0 1 0 0,1 1-1 0 0,-1-1 1 0 0,0 1 0 0 0,0-1-1 0 0,0 1 1 0 0,0-1 0 0 0,0 1-1 0 0,-1-1 1 0 0,1 1 0 0 0,-1-1-1 0 0,1 1 1 0 0,-1-1 0 0 0,0 2-16 0 0,-35 87 1649 0 0,33-84-1481 0 0,-1 0 0 0 0,1 0 1 0 0,-2-1-1 0 0,1 1 1 0 0,-1-1-1 0 0,1 0 1 0 0,-2 0-1 0 0,1-1 1 0 0,-1 0-1 0 0,0 0 1 0 0,0 0-1 0 0,0-1 1 0 0,0 1-1 0 0,-1-1 1 0 0,0-1-1 0 0,0 0 1 0 0,0 0-1 0 0,-4 1-168 0 0,8-6-32 0 0,0 0 0 0 0,1 0 0 0 0,-1-1 0 0 0,1 1 0 0 0,0-1 0 0 0,0 0 0 0 0,0 1-1 0 0,0-1 1 0 0,0 0 0 0 0,1 0 0 0 0,-1 0 0 0 0,1-1 0 0 0,0 1 0 0 0,0 0 0 0 0,0 0 0 0 0,0-1 0 0 0,1 1 0 0 0,-1-1-1 0 0,1 1 1 0 0,0-1 0 0 0,0 1 0 0 0,0 0 0 0 0,0-1 0 0 0,1 1 0 0 0,-1-1 0 0 0,1 1 0 0 0,0 0 0 0 0,0-1 0 0 0,0 1-1 0 0,1 0 1 0 0,-1 0 0 0 0,2-2 32 0 0,52-76-1456 0 0,-53 79 1377 0 0,0 0-1 0 0,0 0 1 0 0,0 0 0 0 0,0 0-1 0 0,1 1 1 0 0,-1-1 0 0 0,0 0-1 0 0,1 1 1 0 0,-1 0 0 0 0,1 0-1 0 0,0 0 1 0 0,-1 0 0 0 0,1 0-1 0 0,0 0 1 0 0,0 1 0 0 0,-1-1-1 0 0,1 1 1 0 0,0 0 0 0 0,0-1-1 0 0,0 1 1 0 0,0 1 0 0 0,-1-1-1 0 0,1 0 1 0 0,0 1 0 0 0,0-1-1 0 0,0 1 1 0 0,-1 0 0 0 0,1 0-1 0 0,-1 0 1 0 0,1 0 0 0 0,0 1-1 0 0,-1-1 1 0 0,1 1 79 0 0,-1 3 120 0 0,1 0 1 0 0,-1 0-1 0 0,0 1 0 0 0,-1-1 1 0 0,1 0-1 0 0,-1 1 0 0 0,0-1 1 0 0,-1 1-1 0 0,1-1 0 0 0,-1 1 1 0 0,0-1-1 0 0,0 1 0 0 0,-1-1 1 0 0,0 1-1 0 0,0-1 0 0 0,0 1 0 0 0,0-1 1 0 0,-1 1-1 0 0,0-1 0 0 0,0 0 1 0 0,0 0-1 0 0,-1 0 0 0 0,0 0 1 0 0,0-1-1 0 0,0 1 0 0 0,-1-1 1 0 0,1 0-1 0 0,-1 1 0 0 0,0-2 1 0 0,0 1-1 0 0,0 0 0 0 0,-4 1-120 0 0,4-1 102 0 0,-1 0 0 0 0,1 0 0 0 0,-1-1 0 0 0,0 1-1 0 0,-1-1 1 0 0,1-1 0 0 0,-1 1 0 0 0,1-1 0 0 0,-1 0-1 0 0,0 0 1 0 0,1 0 0 0 0,-1-1 0 0 0,0 0 0 0 0,0 0 0 0 0,0 0-1 0 0,0-1 1 0 0,0 0 0 0 0,0 0 0 0 0,-3-1-102 0 0,-49-9-8778 0 0,27 1 1745 0 0</inkml:trace>
  <inkml:trace contextRef="#ctx0" brushRef="#br0" timeOffset="3903.427">423 1317 7890 0 0,'-1'2'-40'0'0,"0"0"0"0"0,1 0 0 0 0,-1 0-1 0 0,1 0 1 0 0,0 0 0 0 0,-1 0 0 0 0,1 0 0 0 0,0 0 0 0 0,0 0 0 0 0,0 0 0 0 0,0 0 0 0 0,1 0 0 0 0,-1 0 0 0 0,0 0 0 0 0,1 0 0 0 0,0 0 0 0 0,-1 0 0 0 0,1 0 0 0 0,0 0 0 0 0,0-1 0 0 0,0 1 0 0 0,0 0 0 0 0,0 0-1 0 0,0-1 1 0 0,1 1 0 0 0,-1-1 0 0 0,1 1 0 0 0,-1-1 0 0 0,1 0 0 0 0,-1 1 0 0 0,1-1 0 0 0,0 0 0 0 0,0 0 0 0 0,-1 0 0 0 0,1 0 0 0 0,1 0 40 0 0,15 15 457 0 0,-10-3-314 0 0,1-1-1 0 0,1-1 0 0 0,0 1 1 0 0,1-2-1 0 0,0 1 0 0 0,0-1 0 0 0,1-1 1 0 0,0 0-1 0 0,1-1 0 0 0,0 0 0 0 0,0-1 1 0 0,1-1-1 0 0,0 0 0 0 0,0 0 1 0 0,0-2-1 0 0,1 0 0 0 0,0 0 0 0 0,-1-1 1 0 0,1-1-1 0 0,0-1 0 0 0,0 0 0 0 0,8-1-142 0 0,-9-2 217 0 0,0-2-1 0 0,0 1 0 0 0,-1-2 0 0 0,1 1 0 0 0,-1-2 1 0 0,0 0-1 0 0,0-1 0 0 0,-1 0 0 0 0,0 0 0 0 0,0-2 0 0 0,-1 1 1 0 0,0-2-1 0 0,0 1 0 0 0,-1-1 0 0 0,0-1 0 0 0,4-6-216 0 0,117-202 1917 0 0,-105 168-1961 0 0,21-57 150 0 0,-47 108 48 0 0,0 0-3 0 0,51 33-1354 0 0,-31-17 1195 0 0,0-1 0 0 0,0-2 0 0 0,1 0 1 0 0,1-1-1 0 0,0-1 0 0 0,1-1 0 0 0,0-1 0 0 0,1-1 0 0 0,0-1 0 0 0,0-1 0 0 0,0-2 0 0 0,6 1 8 0 0,-12-4 38 0 0,0-1 0 0 0,0 0 0 0 0,0-1-1 0 0,0-1 1 0 0,0-1 0 0 0,-1 0-1 0 0,1-2 1 0 0,-1 0 0 0 0,0 0-1 0 0,0-2 1 0 0,-1 0 0 0 0,1-1-1 0 0,-2-1 1 0 0,1 0 0 0 0,7-7-38 0 0,-9 6-2307 0 0,-5 5-5734 0 0,-7 6 4487 0 0</inkml:trace>
  <inkml:trace contextRef="#ctx0" brushRef="#br0" timeOffset="5148.786">783 1552 8322 0 0,'23'8'5587'0'0,"14"20"-6129"0"0,-7-6 334 0 0,-14-11 252 0 0,1-1 0 0 0,0 0 0 0 0,0-1 0 0 0,1-2 0 0 0,0 1 0 0 0,0-2 1 0 0,1 0-1 0 0,0-2 0 0 0,0 0 0 0 0,0-1 0 0 0,1-1 0 0 0,-1 0 0 0 0,1-2 0 0 0,-1 0 0 0 0,1-1 0 0 0,-1-1 1 0 0,0-1-1 0 0,0-1 0 0 0,0 0 0 0 0,0-2 0 0 0,0 0 0 0 0,-1-1 0 0 0,0 0 0 0 0,-1-2 0 0 0,0 0 1 0 0,0-1-1 0 0,-1-1 0 0 0,8-7-44 0 0,-2-1 290 0 0,-1-1 0 0 0,-2-1 0 0 0,0-1 1 0 0,-1-1-1 0 0,-1 0 0 0 0,-1-1 0 0 0,-1-1 0 0 0,-2-1 1 0 0,0 0-1 0 0,6-19-290 0 0,-19 43-302 0 0,3-6-563 0 0,-3 8-8851 0 0,-2 1 5135 0 0</inkml:trace>
  <inkml:trace contextRef="#ctx0" brushRef="#br0" timeOffset="7140.461">362 2292 5201 0 0,'-25'-9'8132'0'0,"12"3"-5852"0"0,-18 13 610 0 0,-5 32-2782 0 0,12 3-229 0 0,2 1 0 0 0,2 1 0 0 0,2 1 0 0 0,1 1 0 0 0,0 11 121 0 0,-8 19-67 0 0,17-53 56 0 0,-19 52 35 0 0,3 1 0 0 0,3 1 0 0 0,4 1 0 0 0,1 19-24 0 0,24 19-411 0 0,-8-113 375 0 0,1-1 0 0 0,-1 1-1 0 0,1 0 1 0 0,0 0 0 0 0,0-1-1 0 0,0 1 1 0 0,0-1 0 0 0,1 1 0 0 0,-1-1-1 0 0,1 1 1 0 0,-1-1 0 0 0,1 0 0 0 0,0 0-1 0 0,0 0 1 0 0,0 0 0 0 0,0 0 0 0 0,0 0-1 0 0,1 0 1 0 0,-1-1 0 0 0,0 1 0 0 0,1-1-1 0 0,-1 0 1 0 0,1 1 0 0 0,0-1 0 0 0,-1 0-1 0 0,1-1 1 0 0,0 1 0 0 0,0 0 0 0 0,-1-1-1 0 0,1 0 1 0 0,0 1 0 0 0,0-1 0 0 0,0 0-1 0 0,0-1 1 0 0,-1 1 0 0 0,1 0 0 0 0,0-1-1 0 0,2 0 37 0 0,9-6 118 0 0,-1 0 0 0 0,1 0 0 0 0,-2-2 0 0 0,1 0 0 0 0,-1 0 0 0 0,0-1 0 0 0,-1 0 0 0 0,0-1-1 0 0,-1 0 1 0 0,0-1 0 0 0,-1 0 0 0 0,0-1 0 0 0,-1 0 0 0 0,0 0 0 0 0,0-2-118 0 0,28-44 114 0 0,-2-2 0 0 0,-3 0 1 0 0,-3-3-1 0 0,-3 0 0 0 0,-2-1 0 0 0,5-35-114 0 0,-23 75-391 0 0,1 1-1 0 0,2 0 1 0 0,0 0-1 0 0,1 1 1 0 0,1 0-1 0 0,2 1 1 0 0,11-18 391 0 0,-22 39-39 0 0,-1 0 0 0 0,1 0 0 0 0,0 0 0 0 0,0 0 1 0 0,0 0-1 0 0,0 0 0 0 0,0 0 0 0 0,0 1 0 0 0,0-1 1 0 0,0 0-1 0 0,0 1 0 0 0,0-1 0 0 0,0 1 0 0 0,1-1 1 0 0,-1 1-1 0 0,0 0 0 0 0,0-1 0 0 0,0 1 0 0 0,1 0 1 0 0,-1 0-1 0 0,0 0 0 0 0,0 0 0 0 0,1 0 0 0 0,-1 0 0 0 0,0 0 1 0 0,0 0-1 0 0,1 0 0 0 0,-1 1 0 0 0,0-1 0 0 0,0 1 1 0 0,0-1-1 0 0,1 1 0 0 0,-1-1 0 0 0,0 1 0 0 0,0-1 1 0 0,0 1-1 0 0,0 0 0 0 0,0 0 0 0 0,0 0 0 0 0,0-1 1 0 0,0 1-1 0 0,-1 0 0 0 0,1 0 0 0 0,0 0 0 0 0,0 0 0 0 0,-1 0 1 0 0,1 1-1 0 0,-1-1 0 0 0,1 0 39 0 0,35 61-343 0 0,-33-56 361 0 0,5 16-14 0 0,1-1-1 0 0,1 0 1 0 0,1-1 0 0 0,1 0 0 0 0,1 0 0 0 0,1-1 0 0 0,0-1 0 0 0,1 0 0 0 0,1-1 0 0 0,1-1 0 0 0,0-1 0 0 0,1 0 0 0 0,1-1 0 0 0,0-1 0 0 0,1-1-1 0 0,0 0 1 0 0,1-2 0 0 0,10 4-4 0 0,-19-12 116 0 0,0 1 0 0 0,1-2 1 0 0,-1 0-1 0 0,0 0 0 0 0,1-1 0 0 0,-1-1 0 0 0,0 0 0 0 0,1 0 0 0 0,-1-1 0 0 0,0-1 0 0 0,0 0 0 0 0,0-1-116 0 0,-8 3 52 0 0,1-1-1 0 0,0 0 1 0 0,-1 0-1 0 0,0 0 1 0 0,1 0-1 0 0,-1-1 1 0 0,0 0-1 0 0,0 0 1 0 0,-1 0-1 0 0,1 0 1 0 0,-1 0-1 0 0,1-1 1 0 0,-1 0-1 0 0,0 0 1 0 0,0 1 0 0 0,-1-2-1 0 0,1 1 1 0 0,-1 0-1 0 0,0 0 1 0 0,0-1-1 0 0,0 1 1 0 0,-1-1-1 0 0,0 0 1 0 0,1 1-1 0 0,-2-1 1 0 0,1 0-1 0 0,0 0 1 0 0,-1 0-1 0 0,0 1 1 0 0,0-1-1 0 0,-1-1-51 0 0,-6-32 168 0 0,-3 1 0 0 0,-1 0 0 0 0,-1 0-1 0 0,-2 2 1 0 0,-2-1 0 0 0,-1 2 0 0 0,-1 0 0 0 0,-2 1-1 0 0,-23-28-167 0 0,6 4-212 0 0,-3 15-172 0 0,42 42-112 0 0,-5-5-12547 0 0,2 4 13048 0 0,-3-5-3119 0 0</inkml:trace>
  <inkml:trace contextRef="#ctx0" brushRef="#br0" timeOffset="7590.477">320 2282 11130 0 0,'-88'-16'5792'0'0,"-30"-42"-2884"0"0,113 55-2898 0 0,-1 0 1 0 0,1-1 0 0 0,0 0 0 0 0,0 1 0 0 0,0-2 0 0 0,0 1 0 0 0,1-1 0 0 0,-1 1 0 0 0,1-1 0 0 0,0 0 0 0 0,1-1 0 0 0,-1 1 0 0 0,1-1-1 0 0,0 1 1 0 0,1-1 0 0 0,-1 0 0 0 0,1 0 0 0 0,0 0 0 0 0,0 0 0 0 0,1-1 0 0 0,0 1 0 0 0,0 0 0 0 0,1-1 0 0 0,0 1 0 0 0,0-1-1 0 0,0 1 1 0 0,1 0 0 0 0,-1-1 0 0 0,2 1 0 0 0,-1 0 0 0 0,1 0 0 0 0,0-1-11 0 0,13-13-258 0 0,1 1 1 0 0,1 1-1 0 0,1 1 0 0 0,0 0 1 0 0,1 1-1 0 0,1 1 0 0 0,0 1 1 0 0,1 1-1 0 0,1 1 0 0 0,0 0 1 0 0,1 2-1 0 0,0 0 0 0 0,0 2 1 0 0,1 1-1 0 0,7-1 258 0 0,-7 0-217 0 0,0 1-1 0 0,1 1 1 0 0,0 1-1 0 0,0 2 1 0 0,1 0-1 0 0,-1 2 1 0 0,1 1-1 0 0,-1 0 1 0 0,1 2 0 0 0,-1 1-1 0 0,0 2 1 0 0,0 0-1 0 0,0 1 1 0 0,-1 1-1 0 0,0 2 1 0 0,18 9 217 0 0,-38-17-2 0 0,9 3 32 0 0,-1 0 0 0 0,0 1 0 0 0,0 1 0 0 0,0-1 0 0 0,-1 2 0 0 0,1 0 0 0 0,-2 0 0 0 0,1 1 0 0 0,-1 0 0 0 0,0 1 0 0 0,-1 0 0 0 0,0 0 0 0 0,0 1 0 0 0,-1 1 0 0 0,0-1 0 0 0,-1 1 0 0 0,3 6-30 0 0,-13 30-445 0 0,-10-19-4891 0 0,4-14 207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60 15923 0 0,'-12'31'12'0'0,"2"1"0"0"0,0 0-1 0 0,3 1 1 0 0,1 0-1 0 0,1 0 1 0 0,1 0-1 0 0,3 1 1 0 0,0-1-1 0 0,3 20-11 0 0,-3-46 42 0 0,1 0 0 0 0,-1 1-1 0 0,1-1 1 0 0,1 1-1 0 0,-1-1 1 0 0,1 0-1 0 0,0 0 1 0 0,1 1-1 0 0,0-1 1 0 0,0 0-1 0 0,1 0 1 0 0,-1 0 0 0 0,2-1-1 0 0,-1 1 1 0 0,1-1-1 0 0,0 0 1 0 0,0 1-1 0 0,0-2 1 0 0,1 1-1 0 0,0 0 1 0 0,0-1-1 0 0,1 0 1 0 0,-1 0 0 0 0,1-1-1 0 0,0 0 1 0 0,0 0-1 0 0,1 0 1 0 0,-1-1-1 0 0,1 1 1 0 0,0-2-1 0 0,0 1 1 0 0,0-1-1 0 0,0 0 1 0 0,0 0 0 0 0,0-1-1 0 0,1 0 1 0 0,-1 0-1 0 0,0-1 1 0 0,5 0-42 0 0,-2-1 3 0 0,0-1-1 0 0,0 0 1 0 0,-1 0 0 0 0,1-1 0 0 0,-1 0-1 0 0,0-1 1 0 0,0 0 0 0 0,0-1 0 0 0,0 1 0 0 0,-1-2-1 0 0,0 1 1 0 0,0-1 0 0 0,0 0 0 0 0,-1-1-1 0 0,0 0 1 0 0,0 0 0 0 0,0-1 0 0 0,-1 1-1 0 0,0-1 1 0 0,-1-1 0 0 0,0 1 0 0 0,0-1 0 0 0,-1 0-1 0 0,0 0 1 0 0,0 0 0 0 0,0-4-3 0 0,2-6 38 0 0,-1 0 0 0 0,-1-1 0 0 0,-1 1-1 0 0,0-1 1 0 0,-2 0 0 0 0,0 0 0 0 0,-1 1 0 0 0,-1-1 0 0 0,-1 0 0 0 0,0 0 0 0 0,-2 1 0 0 0,-4-14-38 0 0,5 21-44 0 0,-1 0 1 0 0,0 1 0 0 0,-1 0 0 0 0,-1 0-1 0 0,1 0 1 0 0,-2 1 0 0 0,0-1 0 0 0,0 1 0 0 0,0 1-1 0 0,-1 0 1 0 0,-1 0 0 0 0,0 0 0 0 0,-4-2 43 0 0,-38-13-3378 0 0,-8 24-3755 0 0,32 7 2408 0 0</inkml:trace>
  <inkml:trace contextRef="#ctx0" brushRef="#br0" timeOffset="257.555">334 376 10946 0 0,'7'-3'937'0'0,"6"0"-1113"0"0,6-2 79 0 0,4-2 153 0 0,2-2-15 0 0,4 0-1 0 0,1 1-32 0 0,-2-1-8 0 0,-1 2 0 0 0,0 3-105 0 0,-2 1-375 0 0,-5 0-832 0 0,-5 3-792 0 0,-37-25 39 0 0,29 30-1920 0 0</inkml:trace>
  <inkml:trace contextRef="#ctx0" brushRef="#br0" timeOffset="499.037">1 831 12763 0 0,'7'-1'4425'0'0,"7"-2"-5217"0"0,10-4-257 0 0,9-5 593 0 0,14-4 360 0 0,10-2 72 0 0,12-3 24 0 0,3-2 16 0 0,1 0 0 0 0,0 0-16 0 0,-6 5-96 0 0,0 0-504 0 0,-4 3-704 0 0,-5 2-929 0 0,-5 0-479 0 0,-8 2 639 0 0,-8 1-1960 0 0</inkml:trace>
  <inkml:trace contextRef="#ctx0" brushRef="#br0" timeOffset="665.493">748 636 19460 0 0,'-6'10'272'0'0,"5"2"-336"0"0,-2 8 16 0 0,6 5 8 0 0,0 3-8 0 0,1 2-48 0 0,2 1-88 0 0,-2-1-176 0 0,-3-1-152 0 0,1-1-240 0 0,-4 1-256 0 0,1-3-297 0 0,-3 1-383 0 0,-1-3-577 0 0,-2-3-623 0 0,-3-4 623 0 0,0-2-2056 0 0</inkml:trace>
  <inkml:trace contextRef="#ctx0" brushRef="#br0" timeOffset="851.964">473 1051 15835 0 0,'-3'3'13'0'0,"1"1"1"0"0,-1-1-1 0 0,1 1 0 0 0,0 0 0 0 0,1 0 0 0 0,-1 0 0 0 0,0 0 0 0 0,1 0 0 0 0,0 0 0 0 0,0 1 0 0 0,1-1 0 0 0,-1 0 0 0 0,1 0 0 0 0,0 1 1 0 0,0-1-1 0 0,0 0 0 0 0,0 1 0 0 0,1-1 0 0 0,0 0 0 0 0,0 0 0 0 0,0 1 0 0 0,0-1 0 0 0,1 0 0 0 0,0 0 0 0 0,-1 0 0 0 0,2 0 0 0 0,0 2-13 0 0,77 95 1896 0 0,-74-96-1790 0 0,-1 0 0 0 0,1-1 0 0 0,-1 0 0 0 0,2 0 0 0 0,-1-1 0 0 0,0 0-1 0 0,0 0 1 0 0,1 0 0 0 0,0-1 0 0 0,-1 0 0 0 0,1 0 0 0 0,0-1 0 0 0,0 0 0 0 0,0 0 0 0 0,0 0 0 0 0,0-1 0 0 0,0 0 0 0 0,0-1 0 0 0,1 1 0 0 0,-1-1 0 0 0,-1-1 0 0 0,1 1-1 0 0,0-1 1 0 0,0 0 0 0 0,1-1-106 0 0,163-90 1087 0 0,-141 73-888 0 0,-9 7-336 0 0,38-26-159 0 0,-21 10-4715 0 0,-30-16-3540 0 0,-2 26 2985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3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16452 0 0,'3'-5'2616'0'0,"4"-1"-2584"0"0,10-1-32 0 0,7-6 16 0 0,8 1 8 0 0,7-1-16 0 0,4-2-136 0 0,-1 2-440 0 0,0 3-800 0 0,-2 2-1113 0 0,-7 2-1096 0 0,-3 2 289 0 0,-7 1-2009 0 0</inkml:trace>
  <inkml:trace contextRef="#ctx0" brushRef="#br0" timeOffset="309.989">116 204 9802 0 0,'-1'17'743'0'0,"2"0"-1"0"0,1 0 1 0 0,0 0 0 0 0,1 0-1 0 0,0 0 1 0 0,1-1-1 0 0,2 1 1 0 0,-1-1 0 0 0,2 0-1 0 0,0-1 1 0 0,1 1-1 0 0,7 9-742 0 0,45 3 3856 0 0,49-50-2739 0 0,-81 13-905 0 0,10-2-564 0 0,89-19-434 0 0,-83 26-3194 0 0,1 4-3827 0 0,-16 3 611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6-01T14:01:08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2359 2569 14595 0 0,'-22'1'475'0'0,"0"-1"-1"0"0,0-1 1 0 0,0-1 0 0 0,0-1-1 0 0,1-1 1 0 0,-1-1 0 0 0,1 0-1 0 0,0-2 1 0 0,0-1 0 0 0,1 0-1 0 0,-7-5-474 0 0,-70-47 485 0 0,2-4 0 0 0,4-5 0 0 0,2-3-1 0 0,-29-35-484 0 0,26-7-196 0 0,93 113 72 0 0,0 0-1 0 0,0 0 1 0 0,0-1 0 0 0,1 1-1 0 0,-1 0 1 0 0,0 0-1 0 0,0 0 1 0 0,1 0 0 0 0,-1 1-1 0 0,1-1 1 0 0,-1 0-1 0 0,1 0 1 0 0,-1 1-1 0 0,1-1 1 0 0,-1 1 0 0 0,1 0-1 0 0,-1-1 1 0 0,1 1-1 0 0,0 0 1 0 0,-1 0 0 0 0,1 0-1 0 0,-1 0 1 0 0,1 0-1 0 0,0 0 1 0 0,-1 0 0 0 0,1 1-1 0 0,-1-1 1 0 0,1 1-1 0 0,-1-1 1 0 0,1 1-1 0 0,0 0 125 0 0,19 5-233 0 0,-1 0-1 0 0,0 2 1 0 0,0 0-1 0 0,-1 2 1 0 0,0 0-1 0 0,0 1 1 0 0,-2 0-1 0 0,1 2 1 0 0,15 14 233 0 0,-1-3-188 0 0,162 124-1561 0 0,140 142 1749 0 0,-271-209 219 0 0,-65-78-62 0 0,0-1 0 0 0,0 0 0 0 0,-1 0 0 0 0,1 0 0 0 0,0 0 0 0 0,-1 0 0 0 0,1-1-1 0 0,-1 1 1 0 0,0-1 0 0 0,0 0 0 0 0,1 1 0 0 0,-1-1 0 0 0,0-1 0 0 0,0 1 0 0 0,0 0 0 0 0,0-1 0 0 0,0 1 0 0 0,0-1 0 0 0,0 0 0 0 0,0 0 0 0 0,0 0 0 0 0,0 0 0 0 0,0-1-1 0 0,0 1 1 0 0,0-1 0 0 0,0 0 0 0 0,0 0 0 0 0,-1 0-157 0 0,-29-9 72 0 0,0-1 1 0 0,0-1-1 0 0,1-2 0 0 0,1-1 0 0 0,1-2 1 0 0,0-1-1 0 0,1-1 0 0 0,0-2 1 0 0,2 0-1 0 0,1-2 0 0 0,1-1 0 0 0,0-1 1 0 0,-14-21-73 0 0,19 25 54 0 0,0 2-32 0 0,3 4-50 0 0,0-1 0 0 0,0-1 0 0 0,2 0 0 0 0,0-1 1 0 0,1-1-1 0 0,1 0 0 0 0,1-1 0 0 0,1 0 1 0 0,0-1-1 0 0,-3-12 28 0 0,14 32-60 0 0,-1 0 1 0 0,0 0-1 0 0,1 0 1 0 0,-1-1-1 0 0,0 1 1 0 0,1 0-1 0 0,0-1 1 0 0,-1 1-1 0 0,1 0 1 0 0,0 0-1 0 0,0-1 1 0 0,0 1-1 0 0,-1 0 1 0 0,1-1-1 0 0,1 1 1 0 0,-1-1-1 0 0,0 1 1 0 0,0 0-1 0 0,0 0 1 0 0,1-1-1 0 0,-1 1 1 0 0,1 0-1 0 0,-1-1 0 0 0,1 1 1 0 0,-1 0-1 0 0,1 0 1 0 0,0 0-1 0 0,0 0 1 0 0,-1 0-1 0 0,1 0 1 0 0,0 0-1 0 0,0 0 1 0 0,0 0-1 0 0,0 0 1 0 0,0 0-1 0 0,0 0 1 0 0,1 1-1 0 0,-1-1 1 0 0,0 0-1 0 0,0 1 1 0 0,0-1-1 0 0,1 1 1 0 0,-1-1-1 0 0,0 1 1 0 0,1 0-1 0 0,-1 0 1 0 0,0-1-1 0 0,1 1 1 0 0,-1 0-1 0 0,0 0 1 0 0,1 0-1 0 0,-1 0 1 0 0,0 1-1 0 0,1-1 1 0 0,-1 0-1 0 0,0 1 1 0 0,0-1-1 0 0,1 0 1 0 0,-1 1-1 0 0,0 0 1 0 0,1 0 59 0 0,28 10-247 0 0,-1 1 0 0 0,0 1 0 0 0,-1 2 0 0 0,-1 1 0 0 0,-1 1 1 0 0,0 2-1 0 0,-1 0 0 0 0,-1 1 0 0 0,0 2 0 0 0,6 9 247 0 0,36 38-165 0 0,-4 1 0 0 0,-3 4 0 0 0,0 6 165 0 0,-19-2 1067 0 0,-41-77-906 0 0,0 0 0 0 0,-1 0 0 0 0,1 0-1 0 0,-1-1 1 0 0,1 1 0 0 0,-1 0 0 0 0,1-1-1 0 0,-1 1 1 0 0,0-1 0 0 0,1 1 0 0 0,-1-1 0 0 0,0 0-1 0 0,1 0 1 0 0,-1 0 0 0 0,0 0 0 0 0,1 0 0 0 0,-1 0-1 0 0,0 0 1 0 0,1 0 0 0 0,-1-1 0 0 0,0 1-1 0 0,1-1 1 0 0,-1 1 0 0 0,1-1 0 0 0,-1 1 0 0 0,1-1-1 0 0,-1 0 1 0 0,1 0 0 0 0,-1 0 0 0 0,1 0 0 0 0,0 0-1 0 0,-1 0-160 0 0,-27-19-20 0 0,1-1-1 0 0,1-2 0 0 0,1 0 1 0 0,1-2-1 0 0,1 0 0 0 0,2-2 1 0 0,0 0-1 0 0,2-2 0 0 0,1 0 1 0 0,-1-5 20 0 0,2 7 8 0 0,-164-242 264 0 0,230 315-3121 0 0,41 64-2328 0 0,-66-78 1108 0 0,0-1-783 0 0</inkml:trace>
  <inkml:trace contextRef="#ctx0" brushRef="#br0" timeOffset="1">1649 2659 4385 0 0,'-9'6'1457'0'0,"38"-5"-1714"0"0,60-4 606 0 0,1 3-1 0 0,-1 4 0 0 0,0 4 1 0 0,52 13-349 0 0,6 12-219 0 0,-144-39-4985 0 0,-6 0 3992 0 0</inkml:trace>
  <inkml:trace contextRef="#ctx0" brushRef="#br0" timeOffset="2">1659 2874 3281 0 0,'27'20'-323'0'0,"2"-6"410"0"0,0-1 1 0 0,1-2-1 0 0,0-1 1 0 0,1-1-1 0 0,-1-1 0 0 0,2-2 1 0 0,-1-1-1 0 0,1-2 1 0 0,0-1-1 0 0,0-1 0 0 0,-1-2 1 0 0,1-1-1 0 0,0-2 1 0 0,-1-1-1 0 0,28-8-87 0 0,-54 13-11 0 0,200-30 425 0 0,-204 30-279 0 0,0 0 0 0 0,-1 0 0 0 0,1 0 0 0 0,0 0 0 0 0,0 0 0 0 0,0 0 0 0 0,-1 0 0 0 0,1 0 0 0 0,0 0 0 0 0,0-1 0 0 0,0 1 0 0 0,-1 0 0 0 0,1-1 0 0 0,0 1 0 0 0,0 0 0 0 0,-1-1 0 0 0,1 1 0 0 0,0-1 0 0 0,-1 1 0 0 0,1-1 0 0 0,0 1 0 0 0,-1-1 0 0 0,1 0 0 0 0,-1 1 0 0 0,1-1 1 0 0,-1 0-1 0 0,1 1 0 0 0,-1-1 0 0 0,0 0 0 0 0,1 0 0 0 0,-1 1 0 0 0,0-1 0 0 0,1 0 0 0 0,-1 0 0 0 0,0 0 0 0 0,0 1 0 0 0,0-1 0 0 0,0 0 0 0 0,0 0 0 0 0,0 0 0 0 0,0 0 0 0 0,0 1 0 0 0,0-1 0 0 0,0 0 0 0 0,0 0 0 0 0,-1 0 0 0 0,1 0 0 0 0,0 1 0 0 0,-1-1 0 0 0,1 0 0 0 0,0 0 0 0 0,-1 1 0 0 0,1-1 0 0 0,-1 0-135 0 0,-20-24 4427 0 0,6 10-4341 0 0,10 11-895 0 0,-9-7 906 0 0,0 1 0 0 0,0 0 0 0 0,-1 1-1 0 0,-1 1 1 0 0,1 0 0 0 0,-1 1 0 0 0,-1 1-1 0 0,1 0 1 0 0,-1 1 0 0 0,-11-1-97 0 0,-58-12-2339 0 0,-2-1-5046 0 0,69 15 4784 0 0,-1 2-669 0 0</inkml:trace>
  <inkml:trace contextRef="#ctx0" brushRef="#br0" timeOffset="3">1671 2777 2505 0 0,'-19'-9'1000'0'0,"1"0"224"0"0,-3-3-224 0 0,4-1-680 0 0,5-2-768 0 0,2-2-512 0 0,1-2-176 0 0,3-2 192 0 0,1 0 335 0 0,5 0-975 0 0</inkml:trace>
  <inkml:trace contextRef="#ctx0" brushRef="#br0" timeOffset="4">2086 2810 4721 0 0,'-14'9'3359'0'0,"6"28"-4439"0"0,15-92 6168 0 0,-1-15-5220 0 0,3 121-4128 0 0,0-11 4071 0 0,-7 61 1427 0 0,-8-142 3194 0 0,7-39-6947 0 0,16 80-1786 0 0,2 29 2913 0 0,-3 104 1873 0 0,-17-99 1161 0 0,-2-50 3657 0 0,-7-12-4819 0 0,1 2-1194 0 0,-14-105-229 0 0,24 164-1535 0 0,1 22-3799 0 0,0-46 4258 0 0</inkml:trace>
  <inkml:trace contextRef="#ctx0" brushRef="#br0" timeOffset="5">3633 2238 4577 0 0,'169'-163'1385'0'0,"-117"119"-1123"0"0,111-82 350 0 0,-181 151 2546 0 0,-12 14-3005 0 0,-6 4-46 0 0,-3-2 0 0 0,-1-1 0 0 0,-2-3 0 0 0,-1-1 0 0 0,-2-2 0 0 0,-49 28-107 0 0,91-59 202 0 0,-1 0 0 0 0,0-1-1 0 0,0 1 1 0 0,-1-1 0 0 0,1 0 0 0 0,0 0 0 0 0,-1 0 0 0 0,1-1 0 0 0,-1 1-1 0 0,0-1 1 0 0,0 0 0 0 0,1-1 0 0 0,-1 1 0 0 0,0-1 0 0 0,0 0-1 0 0,0 0 1 0 0,1 0 0 0 0,-1-1 0 0 0,0 1 0 0 0,0-1 0 0 0,1-1-1 0 0,-1 1 1 0 0,-3-2-202 0 0,20-54-1005 0 0,21 2 621 0 0,1 1 0 0 0,4 1 0 0 0,1 2 1 0 0,3 2-1 0 0,2 2 0 0 0,1 2 0 0 0,3 2 0 0 0,2 2 1 0 0,16-9 383 0 0,-56 41-344 0 0,0 0 1 0 0,1 1 0 0 0,-1 1-1 0 0,2 0 1 0 0,-1 0 0 0 0,1 1-1 0 0,0 0 1 0 0,0 1 0 0 0,6-1 343 0 0,-17 6-13 0 0,-1 0 0 0 0,1-1 0 0 0,0 1 0 0 0,-1 0 0 0 0,1 0 0 0 0,-1 0 0 0 0,1 0 0 0 0,0 0 0 0 0,-1 0 0 0 0,1 0 0 0 0,0 0-1 0 0,-1 0 1 0 0,1 0 0 0 0,0 0 0 0 0,-1 0 0 0 0,1 1 0 0 0,0-1 0 0 0,-1 0 0 0 0,1 0 0 0 0,-1 1 0 0 0,1-1 0 0 0,0 0 0 0 0,-1 1 0 0 0,1-1 0 0 0,-1 0 0 0 0,1 1 0 0 0,-1-1 0 0 0,1 1 0 0 0,-1-1 0 0 0,0 1 0 0 0,1-1 0 0 0,-1 1 0 0 0,1 0 0 0 0,-1-1 0 0 0,0 1 0 0 0,0-1 0 0 0,1 1 0 0 0,-1 0 0 0 0,0-1 0 0 0,0 1 0 0 0,0 0 0 0 0,0-1 0 0 0,0 1 0 0 0,0-1 0 0 0,0 1 0 0 0,0 0 0 0 0,0-1 0 0 0,0 1 0 0 0,0 0 0 0 0,0-1 0 0 0,0 1 0 0 0,0 0 0 0 0,-1-1 0 0 0,1 1 0 0 0,0 0 0 0 0,0-1 0 0 0,-1 1 0 0 0,1 0 13 0 0,-20 44 1534 0 0,17-39-1408 0 0,-31 58 610 0 0,-4-2 0 0 0,-2-2 0 0 0,-2-1 0 0 0,-24 22-736 0 0,51-62 414 0 0,-1-1 0 0 0,0-1 0 0 0,-2-1 0 0 0,0 0 0 0 0,0-1 0 0 0,-2-1 0 0 0,0-1 0 0 0,0-1 0 0 0,-20 9-414 0 0,39-21 24 0 0,0 1 0 0 0,0 0 0 0 0,0 0 0 0 0,0-1 1 0 0,0 1-1 0 0,0 0 0 0 0,0-1 0 0 0,0 0 1 0 0,-1 1-1 0 0,1-1 0 0 0,0 1 0 0 0,0-1 0 0 0,-1 0 1 0 0,1 0-1 0 0,0 0 0 0 0,-1 0 0 0 0,1 0 0 0 0,0 0 1 0 0,0 0-1 0 0,-1 0 0 0 0,1-1 0 0 0,0 1 0 0 0,-1 0 1 0 0,1-1-1 0 0,0 1 0 0 0,0-1 0 0 0,0 1 1 0 0,0-1-1 0 0,0 0 0 0 0,-1 1 0 0 0,1-1 0 0 0,0 0 1 0 0,0 0-1 0 0,1 0 0 0 0,-1 0 0 0 0,0 0 0 0 0,0 0 1 0 0,0 0-1 0 0,1 0 0 0 0,-1 0 0 0 0,0 0 0 0 0,1 0 1 0 0,-1 0-1 0 0,1-1 0 0 0,-1 1 0 0 0,1 0 1 0 0,0 0-1 0 0,-1-1 0 0 0,1 1 0 0 0,0 0 0 0 0,0 0 1 0 0,0-1-1 0 0,0 1 0 0 0,0 0 0 0 0,0-1 0 0 0,0 1 1 0 0,1 0-1 0 0,-1-1-24 0 0,23-82-1596 0 0,-20 76 1609 0 0,12-28-405 0 0,2 0 0 0 0,1 1 1 0 0,2 0-1 0 0,1 2 0 0 0,1 0 1 0 0,3 2-1 0 0,0 0 0 0 0,2 2 0 0 0,1 1 1 0 0,1 1-1 0 0,11-6 392 0 0,28-5-2594 0 0,-67 37 2548 0 0,1 1-1 0 0,-1-1 1 0 0,0 1 0 0 0,1 0-1 0 0,-1-1 1 0 0,0 1-1 0 0,1 0 1 0 0,-1 0 0 0 0,1 0-1 0 0,-1 0 1 0 0,1 0 0 0 0,-1 0-1 0 0,0 0 1 0 0,1 1 0 0 0,-1-1-1 0 0,0 1 1 0 0,1-1 0 0 0,-1 1-1 0 0,0-1 1 0 0,1 1-1 0 0,-1-1 1 0 0,0 1 0 0 0,0 0-1 0 0,0 0 1 0 0,0 0 0 0 0,0 0-1 0 0,0 0 1 0 0,0 0 0 0 0,0 0-1 0 0,0 0 1 0 0,0 0-1 0 0,0 0 1 0 0,0 0 0 0 0,-1 1-1 0 0,1-1 1 0 0,-1 0 0 0 0,1 1-1 0 0,-1-1 1 0 0,1 0 0 0 0,-1 1-1 0 0,0-1 1 0 0,0 0 0 0 0,1 1-1 0 0,-1-1 1 0 0,0 1-1 0 0,0-1 1 0 0,0 0 0 0 0,-1 1-1 0 0,1-1 1 0 0,0 1 0 0 0,-1 0 46 0 0,-2 19 418 0 0,0 1 0 0 0,-2 0 0 0 0,-1-1 1 0 0,-1 0-1 0 0,0 0 0 0 0,-2-1 0 0 0,0 0 1 0 0,-1 0-1 0 0,-9 11-418 0 0,10-13 196 0 0,-7 12 173 0 0,7-10-84 0 0,-2 0 0 0 0,0 0 0 0 0,-1-1 0 0 0,-1 0 0 0 0,-1-1 0 0 0,0 0 0 0 0,-14 11-285 0 0,28-29 44 0 0,0 0 0 0 0,0-1 0 0 0,0 1 1 0 0,0-1-1 0 0,1 1 0 0 0,-1-1 0 0 0,0 1 0 0 0,0 0 1 0 0,0-1-1 0 0,-1 1 0 0 0,1-1 0 0 0,0 1 0 0 0,0-1 1 0 0,0 1-1 0 0,0 0 0 0 0,0-1 0 0 0,0 1 1 0 0,-1-1-1 0 0,1 1 0 0 0,0 0 0 0 0,0-1 0 0 0,-1 1 1 0 0,1 0-1 0 0,0-1 0 0 0,0 1 0 0 0,-1 0 1 0 0,1 0-1 0 0,0-1 0 0 0,-1 1 0 0 0,1 0 0 0 0,-1 0 1 0 0,1-1-1 0 0,0 1 0 0 0,-1 0 0 0 0,1 0 1 0 0,-1 0-1 0 0,1 0 0 0 0,0 0 0 0 0,-1 0 0 0 0,1-1 1 0 0,-1 1-1 0 0,1 0 0 0 0,0 0 0 0 0,-1 0 0 0 0,1 0 1 0 0,-1 1-1 0 0,1-1 0 0 0,-1 0 0 0 0,1 0 1 0 0,0 0-1 0 0,-1 0 0 0 0,1 0 0 0 0,-1 0 0 0 0,1 1 1 0 0,0-1-1 0 0,-1 0 0 0 0,1 0 0 0 0,0 1 1 0 0,-1-1-1 0 0,1 0 0 0 0,0 0 0 0 0,-1 1-44 0 0,11-43-619 0 0,-9 39 569 0 0,13-45-592 0 0,3 1-1 0 0,1 1 1 0 0,2 1-1 0 0,2 0 1 0 0,2 2 0 0 0,2 1-1 0 0,2 0 1 0 0,2 3-1 0 0,1 0 1 0 0,15-12 642 0 0,6 16-2231 0 0,-51 37 2179 0 0,-1-1-1 0 0,1 1 1 0 0,0-1 0 0 0,0 1-1 0 0,-1-1 1 0 0,1 1 0 0 0,-1-1-1 0 0,1 1 1 0 0,-1 0 0 0 0,0-1-1 0 0,0 1 1 0 0,0 0 0 0 0,0-1 0 0 0,0 1-1 0 0,0 0 1 0 0,0-1 0 0 0,0 1-1 0 0,-1 0 1 0 0,1-1 0 0 0,-1 1-1 0 0,1-1 1 0 0,-1 1 0 0 0,1-1-1 0 0,-1 1 1 0 0,0-1 0 0 0,0 1 0 0 0,0-1-1 0 0,0 0 1 0 0,0 1 0 0 0,0-1-1 0 0,0 0 53 0 0,0 1 12 0 0,-111 178 3230 0 0,14-80 1885 0 0,98-101-5080 0 0,0 0 0 0 0,0 0-1 0 0,0 0 1 0 0,0 1 0 0 0,0-1 0 0 0,0 0 0 0 0,0 0 0 0 0,0 0 0 0 0,0 0 0 0 0,-1 1 0 0 0,1-1 0 0 0,0 0 0 0 0,-1 0 0 0 0,1 0 0 0 0,-1 1 0 0 0,1-1 0 0 0,-1 0 0 0 0,1 1-1 0 0,-1-1 1 0 0,1 0 0 0 0,-1 1 0 0 0,0-1 0 0 0,1 1 0 0 0,-1-1 0 0 0,0 1 0 0 0,1-1 0 0 0,-1 1 0 0 0,0-1 0 0 0,0 1 0 0 0,1 0 0 0 0,-1-1 0 0 0,0 1 0 0 0,0 0 0 0 0,0 0 0 0 0,0 0-1 0 0,1-1 1 0 0,-1 1 0 0 0,0 0 0 0 0,0 0 0 0 0,0 0 0 0 0,0 0 0 0 0,0 1 0 0 0,1-1 0 0 0,-1 0 0 0 0,0 0 0 0 0,0 0 0 0 0,0 1 0 0 0,0-1 0 0 0,1 0 0 0 0,-1 1 0 0 0,0-1-1 0 0,1 1 1 0 0,-1-1 0 0 0,0 1 0 0 0,0-1 0 0 0,1 1 0 0 0,-1 0 0 0 0,1-1 0 0 0,-1 1 0 0 0,1 0 0 0 0,-1-1 0 0 0,1 1 0 0 0,-1 0 0 0 0,1 0 0 0 0,-1-1 0 0 0,1 1 0 0 0,0 0-1 0 0,0 0 1 0 0,-1 0 0 0 0,1 0-47 0 0,10-66-1362 0 0,-10 64 1318 0 0,2-5-104 0 0,0-6-51 0 0,1 0 0 0 0,0-1 0 0 0,1 1 0 0 0,0 1 1 0 0,1-1-1 0 0,1 1 0 0 0,-1 0 0 0 0,2 0 0 0 0,5-8 199 0 0,-32 71-316 0 0,-34 74-6590 0 0,39-89 2972 0 0</inkml:trace>
  <inkml:trace contextRef="#ctx0" brushRef="#br0" timeOffset="6">3522 2546 6433 0 0,'0'0'65'0'0,"0"0"-1"0"0,0-1 1 0 0,1 1 0 0 0,-1 0-1 0 0,0-1 1 0 0,0 1-1 0 0,0 0 1 0 0,0-1-1 0 0,0 1 1 0 0,0 0-1 0 0,0-1 1 0 0,0 1 0 0 0,0-1-1 0 0,0 1 1 0 0,0 0-1 0 0,0-1 1 0 0,0 1-1 0 0,0 0 1 0 0,0-1-1 0 0,0 1 1 0 0,0 0-1 0 0,0-1 1 0 0,-1 1 0 0 0,1 0-1 0 0,0-1 1 0 0,0 1-1 0 0,0 0 1 0 0,0-1-1 0 0,-1 1 1 0 0,1 0-1 0 0,0 0 1 0 0,0-1 0 0 0,-1 1-1 0 0,1 0 1 0 0,0 0-1 0 0,-1 0 1 0 0,1-1-1 0 0,0 1 1 0 0,-1 0-1 0 0,1 0 1 0 0,0 0-1 0 0,-1 0 1 0 0,1 0 0 0 0,-1-1-65 0 0,14-9 169 0 0,54-46 149 0 0,4 3-1 0 0,1 3 0 0 0,19-7-317 0 0,47-32-151 0 0,-24 23-2257 0 0,-115 101 875 0 0,-13 20 1765 0 0,-83 244 3491 0 0,87-277-3279 0 0,-1-1-1 0 0,0-1 1 0 0,-2 1 0 0 0,-1-2-1 0 0,0 0 1 0 0,-1-1 0 0 0,-1 0-1 0 0,-1-1 1 0 0,0-1 0 0 0,-1-1-1 0 0,-1 0 1 0 0,-5 1-444 0 0,12-6 246 0 0,-1-2 1 0 0,0 0-1 0 0,-1 0 0 0 0,1-1 1 0 0,-1-1-1 0 0,-1 0 0 0 0,1-1 0 0 0,-1 0 1 0 0,0-1-1 0 0,0-1 0 0 0,0-1 1 0 0,0 0-1 0 0,-1-1 0 0 0,1 0 1 0 0,0-1-1 0 0,-2-1-246 0 0,8-4-13 0 0,0-1 0 0 0,1 0 1 0 0,0 0-1 0 0,-1-1 0 0 0,2 0 1 0 0,-1 0-1 0 0,1-1 0 0 0,1 0 1 0 0,-1 0-1 0 0,1-1 0 0 0,0 0 0 0 0,1 0 1 0 0,0 0-1 0 0,1-1 0 0 0,0 1 1 0 0,0-1-1 0 0,1 0 0 0 0,0 0 0 0 0,1-1 1 0 0,0 1-1 0 0,1-4 13 0 0,-6-9-9 0 0,1 6-185 0 0,-8-29 308 0 0,14 20-2919 0 0,8 20-7802 0 0,-6 5 9361 0 0,4-3-2375 0 0</inkml:trace>
  <inkml:trace contextRef="#ctx0" brushRef="#br0" timeOffset="7">3759 2632 6185 0 0,'-39'42'2601'0'0,"43"-54"1714"0"0,0-15-3357 0 0,3-13-1603 0 0,6 19 346 0 0,-21 35 71 0 0,-51 29 1783 0 0,57-45-1528 0 0,0 0 0 0 0,1 0 0 0 0,-1 0 0 0 0,0 0 0 0 0,1 0 0 0 0,-1 0 0 0 0,1-1 0 0 0,0 1 0 0 0,0 0 0 0 0,0-1 0 0 0,0 1 0 0 0,0-1 0 0 0,0 0 0 0 0,1 1 0 0 0,-1-1 0 0 0,1 0 0 0 0,0 1 0 0 0,-1-1 0 0 0,1 0 0 0 0,1 1 0 0 0,-1-3-27 0 0,0 1-69 0 0,0 0 0 0 0,0 0 0 0 0,0 0 1 0 0,1 0-1 0 0,0 0 0 0 0,0 0 1 0 0,0 0-1 0 0,0 0 0 0 0,0 0 0 0 0,1 1 1 0 0,-1-1-1 0 0,1 1 0 0 0,0-1 1 0 0,0 1-1 0 0,1-1 0 0 0,-1 1 0 0 0,1 0 1 0 0,-1 0-1 0 0,1 0 0 0 0,0 1 1 0 0,1-1 68 0 0,-3 3-122 0 0,1 1 1 0 0,0 0-1 0 0,-1 0 1 0 0,1 0-1 0 0,-1 0 1 0 0,1 0-1 0 0,-1 0 1 0 0,1 1-1 0 0,-1-1 1 0 0,0 0-1 0 0,0 1 1 0 0,1-1-1 0 0,-1 1 1 0 0,0-1-1 0 0,-1 1 1 0 0,1 0-1 0 0,0-1 1 0 0,0 1-1 0 0,-1 0 1 0 0,1-1-1 0 0,-1 1 1 0 0,1 0-1 0 0,-1 0 1 0 0,0 0-1 0 0,1 0 1 0 0,-1-1-1 0 0,0 1 1 0 0,-1 2 121 0 0,2 33-5508 0 0,-4-16 1900 0 0</inkml:trace>
  <inkml:trace contextRef="#ctx0" brushRef="#br0" timeOffset="8">2798 2806 1744 0 0,'-1'4'19'0'0,"0"1"-1"0"0,0-1 0 0 0,0 1 1 0 0,1-1-1 0 0,-1 1 0 0 0,1 0 1 0 0,0-1-1 0 0,1 1 0 0 0,-1-1 1 0 0,1 1-1 0 0,0 0 0 0 0,0-1 1 0 0,0 1-1 0 0,1-1 0 0 0,0 0 1 0 0,0 1-1 0 0,0-1 0 0 0,2 3-18 0 0,2 9 118 0 0,25 66 399 0 0,52 188 1147 0 0,-83-226-4489 0 0,-2-39 1629 0 0</inkml:trace>
  <inkml:trace contextRef="#ctx0" brushRef="#br0" timeOffset="9">2985 2858 4129 0 0,'-1'4'-45'0'0,"0"-1"-1"0"0,-1 1 1 0 0,1 0 0 0 0,1-1 0 0 0,-1 1-1 0 0,1 0 1 0 0,-1 0 0 0 0,1 0 0 0 0,0-1-1 0 0,0 1 1 0 0,1 0 0 0 0,-1 0 0 0 0,1 0 0 0 0,0-1-1 0 0,0 1 1 0 0,0 0 0 0 0,0-1 0 0 0,1 1-1 0 0,-1-1 1 0 0,1 1 0 0 0,0-1 45 0 0,3 11 88 0 0,83 321 1799 0 0,-56-106-4216 0 0,-31-193 1404 0 0,-4-1-599 0 0</inkml:trace>
  <inkml:trace contextRef="#ctx0" brushRef="#br0" timeOffset="10">2566 3505 4161 0 0,'15'33'-180'0'0,"138"190"224"0"0,-148-212 100 0 0,2 1 1 0 0,-1-2-1 0 0,2 1 1 0 0,-1-1-1 0 0,1 0 1 0 0,1-1-1 0 0,0 1 1 0 0,0-2-1 0 0,1 1 1 0 0,0-2-1 0 0,0 1 1 0 0,1-1 0 0 0,0-1-1 0 0,0 0 1 0 0,1 0-1 0 0,0-1 1 0 0,0-1-1 0 0,0 0 1 0 0,0-1-1 0 0,0 0 1 0 0,1 0-1 0 0,0-2 1 0 0,-1 1-1 0 0,1-2 1 0 0,9 0-145 0 0,4-3 185 0 0,1-2 0 0 0,0 0 0 0 0,-1-2 0 0 0,0-1 0 0 0,0-1 0 0 0,-1-2 0 0 0,-1 0 0 0 0,0-1 0 0 0,0-2 0 0 0,-1 0 0 0 0,-1-2 0 0 0,0 0 0 0 0,-1-1 0 0 0,-1-2 0 0 0,-1 0 0 0 0,0 0 0 0 0,-2-2 0 0 0,9-14-185 0 0,-13 12 357 0 0,-1-1 0 0 0,-1-1 1 0 0,-1 0-1 0 0,-1 0 1 0 0,-1-1-1 0 0,-2 0 1 0 0,0-4-358 0 0,-5 27 427 0 0,-1 3-4291 0 0,-2 4-3346 0 0,2-3 4883 0 0</inkml:trace>
  <inkml:trace contextRef="#ctx0" brushRef="#br0" timeOffset="11">2621 4382 7106 0 0,'19'-10'4863'0'0,"22"0"-4791"0"0,-15 5 159 0 0,626-231 2268 0 0,-618 225-2532 0 0,1 2-1 0 0,-1 1 1 0 0,1 1 0 0 0,1 2-1 0 0,20 1 34 0 0,-51 6-47 0 0,0 0 0 0 0,1 0-1 0 0,-1 1 1 0 0,0 0-1 0 0,-1 0 1 0 0,1 0-1 0 0,0 1 1 0 0,-1 0 0 0 0,0 0-1 0 0,0 0 1 0 0,0 0-1 0 0,0 0 1 0 0,-1 1-1 0 0,0 0 1 0 0,1-1-1 0 0,-2 1 1 0 0,1 0 0 0 0,-1 1-1 0 0,1-1 1 0 0,-2 0-1 0 0,1 1 1 0 0,0-1-1 0 0,-1 1 1 0 0,0 3 47 0 0,5 8-15 0 0,100 264 2829 0 0,61 272-2814 0 0,-134-425 1947 0 0,-50-149 1631 0 0,5 8-3426 0 0,-40-76-101 0 0,-13-56-308 0 0,39 84 163 0 0,-156-450-131 0 0,158 449-2173 0 0,115 684 1627 0 0,-89-610 2337 0 0,-7-30-895 0 0,-8-35-554 0 0,-7-53-385 0 0,-55-210-452 0 0,69 303-35 0 0,-6 18-12389 0 0,5 4 8589 0 0</inkml:trace>
  <inkml:trace contextRef="#ctx0" brushRef="#br0" timeOffset="12">2675 4376 5617 0 0,'10'13'2409'0'0,"-1"32"-2900"0"0,-8-42 638 0 0,26 172 1421 0 0,8 152 1501 0 0,-40-226-1961 0 0,1-65-818 0 0,2-1 1 0 0,2 1 0 0 0,1 0 0 0 0,2 0 0 0 0,3 14-291 0 0,-5-46 28 0 0,0-1 1 0 0,1 1-1 0 0,-1 0 1 0 0,1-1-1 0 0,0 1 1 0 0,0-1-1 0 0,0 1 1 0 0,0-1-1 0 0,0 0 1 0 0,1 0-1 0 0,-1 0 1 0 0,1 0-1 0 0,0 0 1 0 0,0-1-1 0 0,0 1 1 0 0,0-1-1 0 0,1 0 1 0 0,-1 0-1 0 0,0 0 1 0 0,1 0-1 0 0,0-1 1 0 0,-1 0-1 0 0,1 1 1 0 0,0-1-1 0 0,0 0 1 0 0,0-1 0 0 0,-1 1-1 0 0,1-1 1 0 0,0 0-1 0 0,0 1 1 0 0,0-2-1 0 0,0 1 1 0 0,0 0-1 0 0,0-1 1 0 0,0 0-1 0 0,0 0 1 0 0,-1 0-1 0 0,1 0 1 0 0,3-2-29 0 0,310-88 1051 0 0,-237 67-1053 0 0,-31 5 17 0 0,1 3 0 0 0,1 2 0 0 0,0 2 0 0 0,1 3 0 0 0,0 2 0 0 0,1 2 0 0 0,0 2 0 0 0,-1 3 0 0 0,38 4-15 0 0,-40 7 329 0 0,-50-11-111 0 0,0 0 87 0 0,0 0 53 0 0,0 0-12 0 0,0 0-72 0 0,0 0-82 0 0,0 0-75 0 0,0 0-48 0 0,0 0-25 0 0,0 0-24 0 0,0 0 10 0 0,0-1-26 0 0,0 0-55 0 0,0 1-1650 0 0,-1 1-10839 0 0,0-2 13046 0 0,-2 0-4867 0 0</inkml:trace>
  <inkml:trace contextRef="#ctx0" brushRef="#br0" timeOffset="13">4800 1036 5049 0 0,'-6'5'2662'0'0,"20"2"-2998"0"0,31 26 180 0 0,-2 1-1 0 0,-2 2 1 0 0,-1 2-1 0 0,-1 1 1 0 0,-3 3 0 0 0,-1 1-1 0 0,-2 1 1 0 0,16 31 156 0 0,-26-39 85 0 0,-1 1-1 0 0,-2 0 1 0 0,-1 2 0 0 0,-2 1-1 0 0,-2 0 1 0 0,-2 1 0 0 0,-2 0-1 0 0,4 28-84 0 0,-6 10 884 0 0,-5 1 0 0 0,-2 0 0 0 0,-4 0 0 0 0,-4-1 0 0 0,-13 62-884 0 0,-4 82 564 0 0,23-217-498 0 0,-5 18-1778 0 0,-7-13-5162 0 0,5-8 4145 0 0</inkml:trace>
  <inkml:trace contextRef="#ctx0" brushRef="#br0" timeOffset="14">5226 1885 1504 0 0,'4'-4'40'0'0,"11"-12"-47"0"0,0 0 0 0 0,1 1-1 0 0,0 1 1 0 0,2 0 0 0 0,-1 1 0 0 0,2 1-1 0 0,-1 1 1 0 0,2 1 0 0 0,-1 0-1 0 0,1 2 1 0 0,1 0 0 0 0,-1 1 0 0 0,7 0 7 0 0,-18 9-4 0 0,1 1 0 0 0,-1 0 0 0 0,0 0 0 0 0,0 1 0 0 0,0 0 0 0 0,-1 0 1 0 0,0 1-1 0 0,1 1 0 0 0,-2-1 0 0 0,1 1 0 0 0,-1 0 0 0 0,0 1 0 0 0,0 0 0 0 0,0 0 1 0 0,-1 1-1 0 0,0-1 0 0 0,-1 1 0 0 0,0 0 0 0 0,0 1 0 0 0,-1 0 0 0 0,0-1 1 0 0,0 1-1 0 0,2 8 4 0 0,-2-8 1 0 0,15 26 414 0 0,-3 0 1 0 0,-1 1-1 0 0,-1 0 1 0 0,-2 1-1 0 0,6 35-415 0 0,-17-66 350 0 0,-1-1-1 0 0,0 0 1 0 0,0 1-1 0 0,0-1 0 0 0,-1 0 1 0 0,0 1-1 0 0,0-1 0 0 0,0 0 1 0 0,-1 0-1 0 0,0 0 0 0 0,0 0 1 0 0,0 0-1 0 0,0 0 1 0 0,-1 0-1 0 0,0-1 0 0 0,0 1 1 0 0,0-1-1 0 0,-1 0 0 0 0,1 0 1 0 0,-1 0-1 0 0,0 0 0 0 0,0-1 1 0 0,0 0-1 0 0,-1 1 1 0 0,1-2-1 0 0,-1 1 0 0 0,0 0 1 0 0,-3 1-350 0 0,-147 53 2285 0 0,-49-13-2404 0 0,146-33-3113 0 0,-1 1-3522 0 0,38-7 2664 0 0</inkml:trace>
  <inkml:trace contextRef="#ctx0" brushRef="#br0" timeOffset="15">5262 2662 1256 0 0,'9'436'4437'0'0,"-12"190"747"0"0,-1-125-4508 0 0,5-466-847 0 0,-14 358 939 0 0,-46-140-5815 0 0,34-195 2106 0 0,-4-3-437 0 0</inkml:trace>
  <inkml:trace contextRef="#ctx0" brushRef="#br0" timeOffset="16">571 1713 5681 0 0,'-3'9'-14'0'0,"0"0"1"0"0,0 1-1 0 0,1-1 0 0 0,0 1 0 0 0,0-1 0 0 0,1 1 0 0 0,1 0 1 0 0,0 0-1 0 0,0-1 0 0 0,1 1 0 0 0,0 0 0 0 0,1 4 14 0 0,0 6 165 0 0,22 177 1111 0 0,9-2 0 0 0,26 72-1276 0 0,-31-142 254 0 0,-14-62-135 0 0,260 1048 1788 0 0,-79-461-1219 0 0,-155-496-451 0 0,-8-29-1497 0 0,-7-44-3576 0 0,-21-65 1333 0 0,-6-20 1881 0 0</inkml:trace>
  <inkml:trace contextRef="#ctx0" brushRef="#br0" timeOffset="17">652 2770 5945 0 0,'-90'-17'4382'0'0,"84"18"-4440"0"0,1 1 0 0 0,0-1 0 0 0,0 1 0 0 0,0 0-1 0 0,0 0 1 0 0,0 0 0 0 0,0 0 0 0 0,0 1 0 0 0,1 0 0 0 0,-1 0-1 0 0,1 1 1 0 0,0-1 0 0 0,0 1 0 0 0,0 0 0 0 0,1-1 0 0 0,-1 2-1 0 0,1-1 1 0 0,0 0 0 0 0,0 1 0 0 0,0 0 0 0 0,1-1 0 0 0,-1 1-1 0 0,1 0 1 0 0,0 1 58 0 0,-4 16-14 0 0,1 1 0 0 0,1-1 0 0 0,1 0 0 0 0,0 1 0 0 0,2 0 0 0 0,1-1 0 0 0,1 1 1 0 0,0 0-1 0 0,2-1 0 0 0,1 1 0 0 0,1-1 0 0 0,0 0 0 0 0,2 0 0 0 0,0-1 0 0 0,2 0 0 0 0,0 0 0 0 0,4 5 14 0 0,107 152-274 0 0,-51-121-3970 0 0,-47-47 1852 0 0,-13-8 888 0 0</inkml:trace>
  <inkml:trace contextRef="#ctx0" brushRef="#br0" timeOffset="18">908 3555 3729 0 0,'-9'49'177'0'0,"2"1"0"0"0,2 1 0 0 0,2-1 0 0 0,2 0-1 0 0,3 1 1 0 0,2-1 0 0 0,1 0 0 0 0,4 0 0 0 0,5 15-177 0 0,24 83 840 0 0,8-2 0 0 0,28 57-840 0 0,-50-145 141 0 0,3 0-1 0 0,2-2 1 0 0,3-1-1 0 0,2-1 1 0 0,2-2-1 0 0,2-2 1 0 0,3-1-1 0 0,2-2 0 0 0,1-2 1 0 0,3-2-1 0 0,2-2 1 0 0,1-2-1 0 0,48 27-140 0 0,398 232 803 0 0,-439-260-469 0 0,2-3 0 0 0,1-2 0 0 0,2-4 0 0 0,1-1 0 0 0,1-4 0 0 0,1-3 0 0 0,22 3-334 0 0,40 9 325 0 0,2-6 0 0 0,1-6 1 0 0,1-5-1 0 0,1-6 0 0 0,-1-6 0 0 0,1-6 0 0 0,88-13-325 0 0,-168 7 156 0 0,-1-1-1 0 0,-1-2 0 0 0,0-3 0 0 0,0-2 1 0 0,-2-2-1 0 0,0-2 0 0 0,-1-3-155 0 0,5-8 94 0 0,-2-3 0 0 0,-2-2 0 0 0,-1-3 0 0 0,-2-1 0 0 0,16-19-94 0 0,95-82-411 0 0,-81 82-323 0 0,-3-3 0 0 0,-2-3-1 0 0,-3-2 1 0 0,17-28 734 0 0,45-116-9646 0 0,-117 190 8642 0 0,-6-14-239 0 0</inkml:trace>
  <inkml:trace contextRef="#ctx0" brushRef="#br0" timeOffset="19">1938 1280 1256 0 0,'61'0'56'0'0,"4"3"-16"0"0,20 0 16 0 0,4 0 24 0 0,-6-3-32 0 0,6 0 16 0 0,-1 0-40 0 0,5-3 0 0 0,-1 0 8 0 0,-2-2-8 0 0,-7 1-48 0 0,-8 1-72 0 0,-10 3-40 0 0,-17 0 0 0 0,-8 3-976 0 0</inkml:trace>
  <inkml:trace contextRef="#ctx0" brushRef="#br0" timeOffset="20">2345 1667 12011 0 0,'61'-24'-683'0'0,"61"-27"485"0"0,317-123 1551 0 0,-289 128-3808 0 0,2 10-3312 0 0,-108 14 2728 0 0,-36 21 1873 0 0</inkml:trace>
  <inkml:trace contextRef="#ctx0" brushRef="#br0" timeOffset="21">2546 1789 8210 0 0,'-6'2'3849'0'0,"5"-2"-3617"0"0,2-3-808 0 0,10-2-137 0 0,13-5 97 0 0,9-6 304 0 0,12-7 240 0 0,9-4 144 0 0,7-1 32 0 0,3-2 0 0 0,1 1-16 0 0,-2 2-80 0 0,-6 3-472 0 0,-6 3-1112 0 0,-6 5-881 0 0,-9 2 169 0 0,-9 4 735 0 0,-9 4-239 0 0</inkml:trace>
  <inkml:trace contextRef="#ctx0" brushRef="#br0" timeOffset="22">2722 1942 11915 0 0,'9'0'-176'0'0,"6"-3"-505"0"0,12-4 361 0 0,11-7 408 0 0,13-5 168 0 0,5-5 8 0 0,2-3-64 0 0,4-3-72 0 0,-1-2-87 0 0,2 3-49 0 0,2 0-505 0 0,-7 5-775 0 0,-3 3-904 0 0,-8 3-521 0 0,-8 5 689 0 0,-35-19 799 0 0,22 23-319 0 0</inkml:trace>
  <inkml:trace contextRef="#ctx0" brushRef="#br0" timeOffset="23">1148 330 7714 0 0,'-25'19'128'0'0,"1"2"1"0"0,0 1-1 0 0,2 0 1 0 0,0 2 0 0 0,2 0-1 0 0,1 2 1 0 0,-1 2-129 0 0,5-8 91 0 0,-18 27 27 0 0,2 2 1 0 0,3 1-1 0 0,1 1 1 0 0,3 2-1 0 0,2 0 1 0 0,2 1 0 0 0,3 1-1 0 0,2 1 1 0 0,3 0-1 0 0,2 1 1 0 0,2 0 0 0 0,3 1-1 0 0,3 12-118 0 0,2-45-246 0 0,1-1-1 0 0,1 1 1 0 0,1 0-1 0 0,2-1 1 0 0,0 0-1 0 0,1 0 1 0 0,2 0 0 0 0,6 14 246 0 0,-11-30-250 0 0,0-1-1 0 0,1 0 1 0 0,0 0 0 0 0,0 0 0 0 0,0 0 0 0 0,1 0 0 0 0,0-1 0 0 0,0 0 0 0 0,1 0 0 0 0,0 0 0 0 0,0-1 0 0 0,0 0 0 0 0,0 0-1 0 0,1 0 1 0 0,0-1 0 0 0,0 0 0 0 0,0 0 0 0 0,1-1 0 0 0,-1 0 0 0 0,1 0 0 0 0,0-1 0 0 0,-1 0 0 0 0,1 0 0 0 0,0-1 0 0 0,0 0-1 0 0,0 0 1 0 0,1-1 0 0 0,-1 0 250 0 0,40-6-1072 0 0</inkml:trace>
  <inkml:trace contextRef="#ctx0" brushRef="#br0" timeOffset="24">1586 444 6265 0 0,'-105'113'2676'0'0,"80"-73"-2693"0"0,2 1-1 0 0,1 1 0 0 0,2 0 1 0 0,2 2-1 0 0,2 0 0 0 0,-8 35 18 0 0,16-48-150 0 0,0 1 0 0 0,2 0-1 0 0,2 1 1 0 0,1-1 0 0 0,1 1-1 0 0,2-1 1 0 0,2 12 150 0 0,-2-35-223 0 0,1 0 0 0 0,0 0 1 0 0,0 0-1 0 0,1-1 0 0 0,0 1 0 0 0,1-1 1 0 0,0 1-1 0 0,0-1 0 0 0,1 0 0 0 0,0 0 1 0 0,0 0-1 0 0,1-1 0 0 0,0 1 0 0 0,0-1 1 0 0,1 0-1 0 0,0-1 0 0 0,0 1 0 0 0,0-1 1 0 0,1 0-1 0 0,0-1 0 0 0,0 0 0 0 0,1 0 1 0 0,-1 0-1 0 0,1-1 0 0 0,0 0 0 0 0,0-1 0 0 0,1 1 1 0 0,-1-2-1 0 0,1 1 223 0 0,45 7-1139 0 0</inkml:trace>
  <inkml:trace contextRef="#ctx0" brushRef="#br0" timeOffset="25">2479 102 1152 0 0,'31'9'253'0'0,"0"2"-1"0"0,-1 1 1 0 0,0 1 0 0 0,-1 2-1 0 0,-1 0 1 0 0,0 2-1 0 0,-1 2 1 0 0,-1 0 0 0 0,-1 2-1 0 0,0 0 1 0 0,-2 2-1 0 0,-1 0 1 0 0,0 2 0 0 0,-2 0-1 0 0,-1 2 1 0 0,-1 0-1 0 0,-1 1 1 0 0,-2 0 0 0 0,0 2-1 0 0,-2-1 1 0 0,-2 2-1 0 0,5 17-252 0 0,8 49 976 0 0,-4 0 0 0 0,-5 2 1 0 0,-3 0-1 0 0,-2 98-976 0 0,3 22-250 0 0,-13-218 247 0 0,0 17-601 0 0,1 1 0 0 0,1-1 0 0 0,1 0 0 0 0,0-1 0 0 0,1 1-1 0 0,1 0 1 0 0,0-1 0 0 0,2 0 0 0 0,0 0 0 0 0,1-1-1 0 0,5 9 605 0 0,-11-23-60 0 0,1 1-1 0 0,-1-1 0 0 0,0 0 0 0 0,1 0 1 0 0,-1 0-1 0 0,1 0 0 0 0,-1 0 0 0 0,1-1 1 0 0,0 1-1 0 0,0-1 0 0 0,0 0 0 0 0,0 0 0 0 0,0 0 1 0 0,0 0-1 0 0,0 0 0 0 0,0-1 0 0 0,0 1 1 0 0,0-1-1 0 0,1 0 0 0 0,-1 0 0 0 0,0 0 1 0 0,0 0-1 0 0,0-1 0 0 0,0 1 0 0 0,0-1 0 0 0,0 0 1 0 0,1 0-1 0 0,-2 0 0 0 0,1 0 0 0 0,0 0 1 0 0,0-1-1 0 0,0 1 0 0 0,0-1 0 0 0,-1 0 0 0 0,1 0 1 0 0,-1 0-1 0 0,0 0 0 0 0,1 0 0 0 0,-1 0 1 0 0,0-1-1 0 0,0 1 0 0 0,0-1 0 0 0,-1 0 1 0 0,1 0 60 0 0,26-51-258 0 0,10-3-438 0 0</inkml:trace>
  <inkml:trace contextRef="#ctx0" brushRef="#br0" timeOffset="26">4057 161 1096 0 0,'25'30'402'0'0,"0"1"1"0"0,-2 2-1 0 0,-2 0 0 0 0,-1 2 0 0 0,-2 0 1 0 0,-1 1-1 0 0,-1 0 0 0 0,-3 2 0 0 0,-1-1 1 0 0,-1 2-1 0 0,-3-1 0 0 0,-1 2 0 0 0,2 29-402 0 0,2 48 456 0 0,-4 0 0 0 0,-6 1-1 0 0,-8 48-455 0 0,6-79-3138 0 0,0-87 3087 0 0,1 0-1 0 0,-1-1 0 0 0,1 1 1 0 0,-1 0-1 0 0,1 0 1 0 0,-1 0-1 0 0,1 0 0 0 0,0 0 1 0 0,-1 0-1 0 0,1 0 1 0 0,-1 0-1 0 0,1 0 0 0 0,-1 0 1 0 0,1 0-1 0 0,-1 0 1 0 0,1 1-1 0 0,-1-1 0 0 0,1 0 1 0 0,0 0-1 0 0,-1 0 1 0 0,1 1-1 0 0,-1-1 0 0 0,1 0 1 0 0,0 0-1 0 0,-1 1 1 0 0,1-1-1 0 0,0 0 0 0 0,-1 1 1 0 0,1-1-1 0 0,0 0 1 0 0,-1 1-1 0 0,1-1 0 0 0,0 1 1 0 0,0-1-1 0 0,-1 0 1 0 0,1 1-1 0 0,0-1 0 0 0,0 1 1 0 0,0-1-1 0 0,0 1 1 0 0,0-1-1 0 0,0 1 0 0 0,0-1 1 0 0,0 1-1 0 0,0-1 1 0 0,0 0-1 0 0,0 1 0 0 0,0-1 1 0 0,0 1-1 0 0,0-1 0 0 0,0 1 1 0 0,0-1-1 0 0,0 1 1 0 0,0-1-1 0 0,1 0 0 0 0,-1 1 1 0 0,0-1-1 0 0,0 1 1 0 0,1-1 51 0 0,1-1-1382 0 0</inkml:trace>
  <inkml:trace contextRef="#ctx0" brushRef="#br0" timeOffset="27">4674 0 3225 0 0,'11'15'475'0'0,"-1"1"1"0"0,-1 0 0 0 0,0 1 0 0 0,-1 0 0 0 0,-1 0-1 0 0,-1 1 1 0 0,0-1 0 0 0,-2 1 0 0 0,0 1-1 0 0,0-1 1 0 0,-2 0 0 0 0,0 9-476 0 0,3 46 806 0 0,-4-1-1 0 0,-3 1 1 0 0,-3-1-1 0 0,-3 1 1 0 0,-4-2 0 0 0,-13 44-806 0 0,-10 77-2175 0 0,16 0-4876 0 0,20-171 4944 0 0,3-10-40 0 0</inkml:trace>
  <inkml:trace contextRef="#ctx0" brushRef="#br0" timeOffset="28">5368 354 1176 0 0,'17'27'504'0'0,"-4"6"393"0"0,-2 15 655 0 0,-7 9 248 0 0,-16 4 65 0 0,-4 11-441 0 0,-5 7-1112 0 0,-8 7-1392 0 0,-8 10-1841 0 0,-14 7-1256 0 0</inkml:trace>
  <inkml:trace contextRef="#ctx0" brushRef="#br0" timeOffset="29">214 141 6833 0 0,'-18'7'3758'0'0,"-8"53"-5648"0"0,24-52 2247 0 0,-18 75-190 0 0,4 0 1 0 0,4 1-1 0 0,4 0 0 0 0,1 79-167 0 0,4-86-18 0 0,3 271-988 0 0,21-117-4287 0 0,-15-167 3839 0 0,-15-9-94 0 0</inkml:trace>
  <inkml:trace contextRef="#ctx0" brushRef="#br0" timeOffset="30">0 1458 5857 0 0,'3'96'592'0'0,"6"0"-136"0"0,9 21-47 0 0,6-15-762 0 0,14-23-1519 0 0,8-10 104 0 0,6-9-1001 0 0</inkml:trace>
  <inkml:trace contextRef="#ctx0" brushRef="#br0" timeOffset="31">2690 4671 7522 0 0,'27'-34'428'0'0,"32"-15"-214"0"0,1 3 1 0 0,3 3-1 0 0,1 2 1 0 0,3 4-1 0 0,0 2 1 0 0,37-11-215 0 0,-52 26-489 0 0,0 3 0 0 0,1 1-1 0 0,0 4 1 0 0,1 1 0 0 0,50-2 489 0 0,44 19-5451 0 0,-123-1 4287 0 0</inkml:trace>
  <inkml:trace contextRef="#ctx0" brushRef="#br0" timeOffset="32">2710 5172 6593 0 0,'53'-5'535'0'0,"-1"-1"0"0"0,1-3 0 0 0,-1-2-1 0 0,-1-3 1 0 0,0-1 0 0 0,-1-3-1 0 0,28-15-534 0 0,184-55-215 0 0,-41 56-826 0 0,-72 35-4388 0 0,-130-10 3760 0 0,-17-2 1090 0 0,12 7-656 0 0</inkml:trace>
  <inkml:trace contextRef="#ctx0" brushRef="#br0" timeOffset="33">3574 3456 5433 0 0,'10'4'2373'0'0,"42"36"-3222"0"0,5 16 1146 0 0,-3 3 0 0 0,-3 2 0 0 0,-2 2 0 0 0,-3 2 0 0 0,-3 2 0 0 0,33 70-297 0 0,12-4 307 0 0,-42-83-3441 0 0,-54-57-1200 0 0,-2-1 3945 0 0,2 2 88 0 0,-4-2-499 0 0</inkml:trace>
  <inkml:trace contextRef="#ctx0" brushRef="#br0" timeOffset="34">3919 3804 1152 0 0,'3'22'24'0'0,"1"4"-16"0"0,5 11 8 0 0,0 6-16 0 0,5 1-16 0 0,-1 2-8 0 0,-1 1-16 0 0,2-4-920 0 0</inkml:trace>
  <inkml:trace contextRef="#ctx0" brushRef="#br0" timeOffset="35">2239 3643 3665 0 0,'26'68'549'0'0,"-3"0"0"0"0,-3 2 1 0 0,-2 0-1 0 0,-4 1 0 0 0,-4 0 1 0 0,-2 1-1 0 0,-3 0 0 0 0,-4 0 0 0 0,-3 8-549 0 0,11 150-714 0 0,-8-207-112 0 0,1 0 1 0 0,1 0 0 0 0,1 0-1 0 0,0 0 1 0 0,2-1 0 0 0,1 0-1 0 0,1 0 1 0 0,2 3 825 0 0,0-7-1123 0 0</inkml:trace>
  <inkml:trace contextRef="#ctx0" brushRef="#br0" timeOffset="36">2539 3601 1904 0 0,'29'11'188'0'0,"-12"-15"212"0"0,1-1-1 0 0,-1-1 0 0 0,-1 0 0 0 0,1-1 1 0 0,-1 0-1 0 0,-1-2 0 0 0,1 0 0 0 0,-1-1 1 0 0,-1 0-1 0 0,0-1 0 0 0,0 0 0 0 0,-1-2 0 0 0,0 1 1 0 0,-2-2-1 0 0,1 1 0 0 0,-1-2 0 0 0,-1 1 1 0 0,-1-1-1 0 0,0-1 0 0 0,2-6-399 0 0,6-2-171 0 0,-15 21-172 0 0,7-11-131 0 0,-5 11-6133 0 0,-4 5 4525 0 0</inkml:trace>
  <inkml:trace contextRef="#ctx0" brushRef="#br0" timeOffset="37">3083 3415 3569 0 0,'104'51'274'0'0,"-81"-42"204"0"0,1-1 0 0 0,1-1 0 0 0,-1-1 0 0 0,1-1-1 0 0,0-2 1 0 0,1 0 0 0 0,15-2-478 0 0,-29-1-143 0 0,0 0 0 0 0,0-1 0 0 0,1-1 0 0 0,-1 0 0 0 0,0-1-1 0 0,0 0 1 0 0,-1-1 0 0 0,1 0 0 0 0,-1-1 0 0 0,6-3 143 0 0,-12 5-3112 0 0,-5 2 939 0 0</inkml:trace>
  <inkml:trace contextRef="#ctx0" brushRef="#br0" timeOffset="38">655 2918 5337 0 0,'-5'2'830'0'0,"4"-2"-659"0"0,0 1 1 0 0,0 0-1 0 0,0-1 0 0 0,-1 1 0 0 0,1-1 1 0 0,0 0-1 0 0,0 1 0 0 0,0-1 0 0 0,-1 0 1 0 0,1 0-1 0 0,0 1 0 0 0,0-1 0 0 0,-1 0 1 0 0,1 0-1 0 0,0 0 0 0 0,0-1 0 0 0,-1 1 1 0 0,1 0-1 0 0,0 0 0 0 0,0-1 0 0 0,0 1 1 0 0,-1-1-1 0 0,1 1 0 0 0,0-1 0 0 0,0 1 1 0 0,0-1-1 0 0,0 0 0 0 0,0 1 0 0 0,0-1 1 0 0,0 0-1 0 0,0 0 0 0 0,0 0 0 0 0,1 0 1 0 0,-1 0-1 0 0,0 0 0 0 0,0 0 0 0 0,1 0 1 0 0,-1 0-172 0 0,-6-5 81 0 0,0 1 0 0 0,0-1 0 0 0,-1 1 0 0 0,0 1 0 0 0,0 0 0 0 0,0 0 0 0 0,0 0 0 0 0,0 1 0 0 0,-1 0 0 0 0,0 1 0 0 0,1 0 0 0 0,-1 0 0 0 0,0 1 0 0 0,0 0 1 0 0,0 1-1 0 0,0 0 0 0 0,0 0 0 0 0,-4 1-81 0 0,9 3-88 0 0,0-1 1 0 0,1 1-1 0 0,-1 0 1 0 0,1 0-1 0 0,0 0 1 0 0,0 0 0 0 0,1 1-1 0 0,-1-1 1 0 0,1 1-1 0 0,0-1 1 0 0,0 1-1 0 0,0 0 1 0 0,1 0 0 0 0,0 0-1 0 0,0 0 1 0 0,0 0-1 0 0,0 0 1 0 0,1 0-1 0 0,0 0 1 0 0,0 0-1 0 0,0 1 1 0 0,1-1 0 0 0,0 0-1 0 0,0 0 1 0 0,0 0-1 0 0,1 0 1 0 0,-1-1-1 0 0,1 1 1 0 0,0 0-1 0 0,2 2 88 0 0,-1 7-59 0 0,0-1-1 0 0,1 1 0 0 0,0-1 1 0 0,1 0-1 0 0,1-1 0 0 0,0 1 1 0 0,1-1-1 0 0,0 0 0 0 0,1-1 1 0 0,0 1-1 0 0,1-2 0 0 0,0 1 1 0 0,1-1-1 0 0,0-1 0 0 0,1 0 1 0 0,0 0-1 0 0,0-1 0 0 0,0 0 1 0 0,1-1-1 0 0,1 0 0 0 0,-1-1 1 0 0,1-1-1 0 0,0 0 0 0 0,0 0 0 0 0,0-1 1 0 0,1-1-1 0 0,-1-1 0 0 0,1 1 1 0 0,0-2-1 0 0,0 0 0 0 0,0-1 1 0 0,3 0 59 0 0,-13-1-3 0 0,-1 0 0 0 0,1 0 0 0 0,0-1 0 0 0,0 1 0 0 0,-1-1 0 0 0,1 0 0 0 0,-1 0 0 0 0,0 0 0 0 0,1 0 0 0 0,-1 0 0 0 0,0-1 0 0 0,0 0 0 0 0,0 1 0 0 0,-1-1 0 0 0,1 0-1 0 0,-1 0 1 0 0,1-1 0 0 0,-1 1 0 0 0,0 0 0 0 0,0-1 0 0 0,-1 1 0 0 0,1-1 0 0 0,-1 0 0 0 0,1 1 0 0 0,-1-1 0 0 0,0-1 3 0 0,-1 2-252 0 0,0 1 0 0 0,0-1 0 0 0,0 0 0 0 0,0 0 0 0 0,0 0 0 0 0,-1 1 0 0 0,1-1 0 0 0,-1 0 0 0 0,1 1 0 0 0,-1-1 0 0 0,0 0 0 0 0,0 1 0 0 0,-1-1 0 0 0,1 1 0 0 0,0-1 0 0 0,-1 1 0 0 0,1 0 0 0 0,-1 0 0 0 0,0 0 0 0 0,0 0 0 0 0,0 0 0 0 0,0 0 0 0 0,0 0 0 0 0,0 0 0 0 0,-1 0 252 0 0,-12-7-2638 0 0</inkml:trace>
  <inkml:trace contextRef="#ctx0" brushRef="#br0" timeOffset="39">123 1488 1088 0 0,'6'39'24'0'0,"5"8"-8"0"0,4 14 0 0 0,4 7 0 0 0,2-3-8 0 0,0 6 0 0 0,3 2 0 0 0,0 4-8 0 0,3 1-8 0 0,0-3-16 0 0,3-3-24 0 0,3-6-904 0 0</inkml:trace>
  <inkml:trace contextRef="#ctx0" brushRef="#br0" timeOffset="40">3330 2779 4577 0 0,'298'210'1195'0'0,"-219"-112"-150"0"0,-94-76 4698 0 0,-40-16-3430 0 0,35-7-2221 0 0,-1 0 0 0 0,1-2 1 0 0,1-1-1 0 0,-1 0 0 0 0,0-2 1 0 0,1 0-1 0 0,0-1 0 0 0,1-1 1 0 0,-1 0-1 0 0,2-2 0 0 0,-1 0 1 0 0,-7-6-93 0 0,26 16-52 0 0,-1 0 0 0 0,0 0 1 0 0,0 0-1 0 0,1 0 0 0 0,-1 0 1 0 0,0 0-1 0 0,1 0 0 0 0,-1 0 0 0 0,0 0 1 0 0,1-1-1 0 0,-1 1 0 0 0,0 0 1 0 0,0 0-1 0 0,1 0 0 0 0,-1 0 1 0 0,0 0-1 0 0,1-1 0 0 0,-1 1 1 0 0,0 0-1 0 0,0 0 0 0 0,0-1 0 0 0,1 1 1 0 0,-1 0-1 0 0,0 0 0 0 0,0-1 1 0 0,0 1-1 0 0,1 0 0 0 0,-1 0 1 0 0,0-1-1 0 0,0 1 0 0 0,0 0 1 0 0,0-1-1 0 0,0 1 0 0 0,0 0 0 0 0,0 0 1 0 0,0-1-1 0 0,0 1 0 0 0,0 0 52 0 0,37 12-717 0 0,243 108 342 0 0,-281-120 408 0 0,1 0 1 0 0,-1 1-1 0 0,1-1 0 0 0,-1 0 0 0 0,1 0 0 0 0,-1 0 1 0 0,1 1-1 0 0,-1-1 0 0 0,1 0 0 0 0,-1 1 1 0 0,1-1-1 0 0,0 0 0 0 0,-1 1 0 0 0,1-1 1 0 0,-1 0-1 0 0,1 1 0 0 0,0-1 0 0 0,-1 1 0 0 0,1-1 1 0 0,0 1-1 0 0,0-1 0 0 0,-1 1 0 0 0,1-1 1 0 0,0 1-1 0 0,0-1 0 0 0,0 1 0 0 0,0-1 0 0 0,0 1 1 0 0,0-1-1 0 0,0 1 0 0 0,0-1 0 0 0,0 1 1 0 0,0-1-1 0 0,0 1 0 0 0,0-1 0 0 0,0 1 1 0 0,0-1-1 0 0,0 1 0 0 0,0-1 0 0 0,0 1 0 0 0,1-1 1 0 0,-1 1-1 0 0,0-1 0 0 0,0 1 0 0 0,1-1 1 0 0,-1 1-1 0 0,0-1 0 0 0,1 0 0 0 0,-1 1 1 0 0,1-1-1 0 0,-1 1 0 0 0,0-1 0 0 0,1 0-33 0 0,-54 2 736 0 0,53-2-748 0 0,-24-3 7 0 0,1 0 0 0 0,0-2 0 0 0,0 0 1 0 0,0-2-1 0 0,0 0 0 0 0,-18-10 5 0 0,9 4 14 0 0,113 41-3170 0 0,138 25 2931 0 0,-147-38 339 0 0,-113-15 1595 0 0,-120-50-2876 0 0,209 95-1736 0 0,-19-24 2914 0 0,1-2-1 0 0,1 0 1 0 0,0-2 0 0 0,1-2-1 0 0,1-1 1 0 0,1-1 0 0 0,0-2-1 0 0,2 0-10 0 0,101 14-6117 0 0,-133-25 4466 0 0,-5 0-184 0 0</inkml:trace>
  <inkml:trace contextRef="#ctx0" brushRef="#br0" timeOffset="41">2238 3221 1704 0 0,'-51'42'4372'0'0,"-86"128"-5944"0"0,137-170 1573 0 0,-140 181-3403 0 0,137-179 3217 0 0,5-3-581 0 0</inkml:trace>
  <inkml:trace contextRef="#ctx0" brushRef="#br0" timeOffset="42">2434 3069 2689 0 0,'-26'11'517'0'0,"2"1"0"0"0,-1 0 0 0 0,1 2 1 0 0,1 1-1 0 0,1 1 0 0 0,0 1 1 0 0,1 1-1 0 0,1 0 0 0 0,-12 15-517 0 0,-272 281 407 0 0,231-243-523 0 0,27-22-3159 0 0,16-49 506 0 0,25 0 1346 0 0</inkml:trace>
  <inkml:trace contextRef="#ctx0" brushRef="#br0" timeOffset="43">2432 2984 1568 0 0,'-38'66'3778'0'0,"-13"17"-2743"0"0,-17 9-209 0 0,-202 256 543 0 0,72-135-4476 0 0,172-192-871 0 0,27-23 2679 0 0</inkml:trace>
  <inkml:trace contextRef="#ctx0" brushRef="#br0" timeOffset="44">2420 3167 10914 0 0,'-15'15'833'0'0,"-4"6"-745"0"0,-13 12-80 0 0,-5 10 8 0 0,-11 10 24 0 0,-6 6 24 0 0,-4 7 0 0 0,-4 5 8 0 0,-1 2-24 0 0,-1-2-16 0 0,4-4-176 0 0,6-7-521 0 0,9-7-1103 0 0,7-9-1601 0 0,-12-35 713 0 0,26 29-401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3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84 13667 0 0,'-38'-22'5391'0'0,"36"22"-5388"0"0,0-1 0 0 0,0 1 0 0 0,0 0-1 0 0,0 1 1 0 0,0-1 0 0 0,0 0 0 0 0,1 0 0 0 0,-1 1 0 0 0,0-1 0 0 0,0 1-1 0 0,0 0 1 0 0,1-1 0 0 0,-1 1 0 0 0,0 0 0 0 0,1 0 0 0 0,-1 0 0 0 0,1 0-1 0 0,-1 0 1 0 0,1 1 0 0 0,-1-1 0 0 0,1 0 0 0 0,0 1 0 0 0,-1-1 0 0 0,1 1-1 0 0,0-1 1 0 0,0 1 0 0 0,0-1 0 0 0,0 1 0 0 0,1 0 0 0 0,-1 0 0 0 0,0-1-1 0 0,1 2-2 0 0,-5 6-27 0 0,0 1 0 0 0,1 0-1 0 0,1-1 1 0 0,0 1 0 0 0,0 1-1 0 0,1-1 1 0 0,0 0-1 0 0,1 0 1 0 0,0 1 0 0 0,0-1-1 0 0,1 1 1 0 0,1-1 0 0 0,0 1-1 0 0,0-1 1 0 0,1 0-1 0 0,0 1 1 0 0,1-1 0 0 0,0 0-1 0 0,1-1 1 0 0,0 1-1 0 0,0 0 1 0 0,1-1 0 0 0,0 0-1 0 0,1 0 1 0 0,0-1 0 0 0,0 1-1 0 0,1-1 1 0 0,0-1-1 0 0,0 1 1 0 0,1-1 0 0 0,0-1-1 0 0,0 1 1 0 0,1-1 0 0 0,8 4 27 0 0,-6-7-35 0 0,1 0 0 0 0,0-1 0 0 0,-1 0 0 0 0,1-1 0 0 0,0-1 0 0 0,0 1 0 0 0,-1-2 0 0 0,1 0 0 0 0,0 0 0 0 0,-1-1 0 0 0,1-1 0 0 0,-1 0 1 0 0,1 0-1 0 0,-1-1 0 0 0,0 0 0 0 0,-1-1 0 0 0,1-1 0 0 0,-1 1 0 0 0,0-2 0 0 0,0 1 0 0 0,-1-2 0 0 0,0 1 0 0 0,0-1 0 0 0,-1 0 0 0 0,0-1 1 0 0,0 0-1 0 0,-1 0 0 0 0,0-1 0 0 0,0 0 0 0 0,-1 0 0 0 0,-1 0 0 0 0,3-6 35 0 0,-7 8 45 0 0,-1 1 1 0 0,1 0-1 0 0,-1-1 0 0 0,0 1 1 0 0,-1-1-1 0 0,0 1 0 0 0,0 0 1 0 0,-1 0-1 0 0,1-1 1 0 0,-2 1-1 0 0,1 0 0 0 0,-1 1 1 0 0,0-1-1 0 0,0 0 0 0 0,-1 1 1 0 0,0 0-1 0 0,0-1 0 0 0,0 2 1 0 0,-1-1-1 0 0,0 0 0 0 0,0 1 1 0 0,0 0-1 0 0,-1 0 1 0 0,0 1-1 0 0,0-1 0 0 0,-1 1-45 0 0,-2-2-595 0 0,1 0-1 0 0,-1 1 0 0 0,0 0 1 0 0,-1 1-1 0 0,1-1 0 0 0,-1 2 1 0 0,1 0-1 0 0,-1 0 0 0 0,0 1 1 0 0,0 0-1 0 0,-11-1 596 0 0,-14 5-3849 0 0,0 4-1461 0 0</inkml:trace>
  <inkml:trace contextRef="#ctx0" brushRef="#br0" timeOffset="326.072">371 290 14147 0 0,'10'142'341'0'0,"-2"47"-3848"0"0,-28-113-2653 0 0,7-51 2979 0 0</inkml:trace>
  <inkml:trace contextRef="#ctx0" brushRef="#br0" timeOffset="596.137">0 799 13459 0 0,'23'6'453'0'0,"231"-31"3055"0"0,-83 6-5149 0 0,-87 9-1403 0 0,18-6-3342 0 0,-54 7 2029 0 0</inkml:trace>
  <inkml:trace contextRef="#ctx0" brushRef="#br0" timeOffset="943.04">931 1 8042 0 0,'3'4'110'0'0,"-1"0"0"0"0,-1 0 0 0 0,1 0 0 0 0,-1 0 0 0 0,0 1 0 0 0,1-1 1 0 0,-2 0-1 0 0,1 1 0 0 0,-1-1 0 0 0,1 1 0 0 0,-1-1 0 0 0,0 1 0 0 0,-1-1 0 0 0,1 0 1 0 0,-1 1-1 0 0,0-1 0 0 0,0 1 0 0 0,0-1 0 0 0,-1 1-110 0 0,-3 29 102 0 0,13 73 970 0 0,60-104 1831 0 0,-6-16-2423 0 0,27-5-839 0 0,-30 18-5242 0 0,-56-21 1415 0 0,-1 22 1081 0 0</inkml:trace>
  <inkml:trace contextRef="#ctx0" brushRef="#br0" timeOffset="1215.007">815 466 9194 0 0,'3'-2'224'0'0,"4"-1"-496"0"0,9-1 240 0 0,5-4 216 0 0,12-3 104 0 0,6 1 32 0 0,4-2 8 0 0,4 1-56 0 0,0 0-112 0 0,-3 2-136 0 0,-2 5-320 0 0,-6-1-584 0 0,-4 4-680 0 0,-6 2-153 0 0,-34-8-399 0 0,22 13-913 0 0</inkml:trace>
  <inkml:trace contextRef="#ctx0" brushRef="#br0" timeOffset="1614.401">945 600 10906 0 0,'10'-7'-60'0'0,"1"0"0"0"0,-1 0 0 0 0,2 1-1 0 0,-1 0 1 0 0,0 1 0 0 0,1 0-1 0 0,0 1 1 0 0,0 1 0 0 0,1-1 0 0 0,-1 2-1 0 0,0 0 1 0 0,1 0 0 0 0,0 2 0 0 0,-1-1-1 0 0,1 1 1 0 0,0 1 0 0 0,-1 0 0 0 0,1 1-1 0 0,-1 1 1 0 0,0 0 0 0 0,1 0 60 0 0,-10-1-4 0 0,0-1 1 0 0,0 1 0 0 0,0-1-1 0 0,0 1 1 0 0,-1 0 0 0 0,1 0-1 0 0,-1 0 1 0 0,1 1 0 0 0,-1-1 0 0 0,0 0-1 0 0,0 1 1 0 0,0 0 0 0 0,0-1-1 0 0,0 1 1 0 0,-1 0 0 0 0,1 0-1 0 0,-1 0 1 0 0,0 0 0 0 0,0 0-1 0 0,0 0 1 0 0,0 0 0 0 0,-1 1-1 0 0,1-1 1 0 0,-1 0 0 0 0,1 1-1 0 0,-1-1 1 0 0,0 0 0 0 0,-1 0-1 0 0,1 1 1 0 0,-1-1 0 0 0,1 0 0 0 0,-1 0-1 0 0,0 0 1 0 0,0 1 0 0 0,0-1-1 0 0,-1 0 1 0 0,1 0 0 0 0,-1-1-1 0 0,1 1 1 0 0,-1 0 0 0 0,0 0-1 0 0,0-1 1 0 0,-1 1 3 0 0,-220 41 4441 0 0,220-42-4415 0 0,0 0 0 0 0,0 0 1 0 0,0 0-1 0 0,0 0 0 0 0,0 0 0 0 0,0 0 0 0 0,1 1 0 0 0,0-1 1 0 0,-1 1-1 0 0,1 0 0 0 0,0 0 0 0 0,0 0 0 0 0,0 0 1 0 0,1 0-1 0 0,-1 0 0 0 0,1 1 0 0 0,0-1 0 0 0,0 0 0 0 0,0 1 1 0 0,0-1-1 0 0,0 1 0 0 0,1-1 0 0 0,0 1 0 0 0,-1-1 1 0 0,1 1-1 0 0,1-1 0 0 0,-1 1 0 0 0,0-1 0 0 0,1 1 1 0 0,0-1-1 0 0,0 1 0 0 0,0-1 0 0 0,0 0 0 0 0,0 1 0 0 0,1-1 1 0 0,-1 0-1 0 0,1 0 0 0 0,0 0 0 0 0,0 0 0 0 0,0 0 1 0 0,1-1-1 0 0,-1 1 0 0 0,0 0 0 0 0,1-1 0 0 0,0 0 0 0 0,0 0 1 0 0,-1 0-1 0 0,1 0 0 0 0,1 0 0 0 0,-1 0 0 0 0,0-1 1 0 0,0 1-27 0 0,3 1-430 0 0,-1 0 1 0 0,1 0 0 0 0,0 0 0 0 0,0-1 0 0 0,0 0 0 0 0,0 0-1 0 0,0-1 1 0 0,1 1 0 0 0,-1-1 0 0 0,0-1 0 0 0,1 1 0 0 0,-1-1-1 0 0,1 0 1 0 0,-1 0 0 0 0,0-1 0 0 0,1 0 0 0 0,-1 0 0 0 0,0-1-1 0 0,1 1 1 0 0,-1-1 0 0 0,2-2 429 0 0,19-18-1908 0 0,6 2-1048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3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107 250 12403 0 0,'4'0'2935'0'0,"17"-3"-3220"0"0,326-67 163 0 0,-348 71 179 0 0,1 0 1 0 0,-1 0-1 0 0,1-1 0 0 0,0 1 0 0 0,-1 0 1 0 0,1 0-1 0 0,0 0 0 0 0,0 0 0 0 0,-1-1 0 0 0,1 1 1 0 0,0 0-1 0 0,0 0 0 0 0,0 0 0 0 0,0 0 1 0 0,0 0-1 0 0,0 0 0 0 0,1-1 0 0 0,-1 1 0 0 0,0 0 1 0 0,0 0-1 0 0,1 0 0 0 0,-1 0 0 0 0,0-1 0 0 0,1 1 1 0 0,-1 0-1 0 0,1 0 0 0 0,-1-1 0 0 0,1 1 1 0 0,-1 0-1 0 0,1-1 0 0 0,-1 1 0 0 0,1 0 0 0 0,0-1 1 0 0,-1 1-1 0 0,1-1 0 0 0,0 1 0 0 0,0-1 1 0 0,-1 0-1 0 0,1 1 0 0 0,0-1 0 0 0,0 0 0 0 0,0 1 1 0 0,0-1-1 0 0,-1 0 0 0 0,1 0 0 0 0,0 0 1 0 0,0 0-1 0 0,0 0 0 0 0,0 0 0 0 0,0 0 0 0 0,-1 0 1 0 0,1 0-1 0 0,0 0 0 0 0,0 0 0 0 0,0 0 1 0 0,0-1-1 0 0,0 1 0 0 0,-1 0 0 0 0,1-1 0 0 0,0 1 1 0 0,0 0-1 0 0,-1-1 0 0 0,1 1 0 0 0,0-1-57 0 0,-34 44 1451 0 0,-42 54-357 0 0,5 1-4123 0 0,36-44-6684 0 0,27-40 4190 0 0</inkml:trace>
  <inkml:trace contextRef="#ctx0" brushRef="#br0" timeOffset="303.037">460 332 12171 0 0,'6'0'824'0'0,"3"1"-1368"0"0,7 1 168 0 0,6 1 304 0 0,5-2 120 0 0,3-1 0 0 0,3 0 24 0 0,1 0-40 0 0,-4 0-144 0 0,-1 2-513 0 0,-7-1-791 0 0,-3 4-584 0 0,-7-2 71 0 0,-8 3 537 0 0,-4 5-1841 0 0</inkml:trace>
  <inkml:trace contextRef="#ctx0" brushRef="#br0" timeOffset="470.842">1 750 14835 0 0,'160'-40'930'0'0,"134"-32"550"0"0,-93 46-8384 0 0,-154 23 3479 0 0,-4 0-1307 0 0</inkml:trace>
  <inkml:trace contextRef="#ctx0" brushRef="#br0" timeOffset="737.478">773 600 15019 0 0,'2'0'3081'0'0,"1"1"-3017"0"0,0 2-184 0 0,0 3-8 0 0,-3 6 16 0 0,0 4 32 0 0,0 5 56 0 0,1 0 24 0 0,1 3-24 0 0,1-1-224 0 0,-2 1-352 0 0,1 2-441 0 0,-2 0-559 0 0,0-2-472 0 0,-2 0-321 0 0,-1-1-23 0 0,-1 0 615 0 0,-2-2-1952 0 0</inkml:trace>
  <inkml:trace contextRef="#ctx0" brushRef="#br0" timeOffset="1002.627">567 1108 14739 0 0,'-1'3'-5'0'0,"-1"0"-1"0"0,1-1 1 0 0,0 1 0 0 0,0 0-1 0 0,1 0 1 0 0,-1 0 0 0 0,0-1-1 0 0,1 1 1 0 0,0 0 0 0 0,0 0-1 0 0,0 0 1 0 0,0 0-1 0 0,0 0 1 0 0,0 0 0 0 0,1 0-1 0 0,-1 0 1 0 0,1-1 0 0 0,0 1-1 0 0,0 0 1 0 0,0 0 0 0 0,0-1-1 0 0,1 1 1 0 0,-1 0 0 0 0,1-1-1 0 0,-1 0 1 0 0,1 1-1 0 0,0-1 1 0 0,0 0 0 0 0,0 0-1 0 0,0 0 1 0 0,0 0 0 0 0,1 0-1 0 0,-1 0 1 0 0,1-1 0 0 0,-1 1-1 0 0,1-1 6 0 0,103 24 1043 0 0,-88-26-922 0 0,0 0 0 0 0,1-2 1 0 0,-2 0-1 0 0,1-1 0 0 0,0 0 0 0 0,-1-2 1 0 0,0 0-1 0 0,0-1 0 0 0,0 0 1 0 0,-1-2-1 0 0,0 0 0 0 0,-1 0 0 0 0,0-2 1 0 0,0 0-1 0 0,-1 0 0 0 0,-1-1 1 0 0,0-1-1 0 0,2-3-121 0 0,-13 13 85 0 0,0 0 1 0 0,-1 0 0 0 0,1 0-1 0 0,-1 0 1 0 0,0 0-1 0 0,1-1 1 0 0,-1 1 0 0 0,-1 0-1 0 0,1-1 1 0 0,0 1-1 0 0,-1-1 1 0 0,0 1-1 0 0,0 0 1 0 0,0-1 0 0 0,0 1-1 0 0,0-1 1 0 0,-1 1-1 0 0,0 0 1 0 0,1-1 0 0 0,-1 1-1 0 0,-1 0 1 0 0,1 0-1 0 0,0-1 1 0 0,-1 1 0 0 0,1 0-1 0 0,-1 0 1 0 0,0 1-1 0 0,0-1 1 0 0,0 0 0 0 0,0 0-1 0 0,-1 1 1 0 0,1 0-1 0 0,-1-1 1 0 0,1 1-1 0 0,-1 0 1 0 0,0 0 0 0 0,0 1-1 0 0,0-1 1 0 0,0 0-1 0 0,0 1 1 0 0,0 0 0 0 0,-1 0-1 0 0,1 0 1 0 0,0 0-1 0 0,-1 0 1 0 0,1 1 0 0 0,0-1-1 0 0,-1 1 1 0 0,1 0-1 0 0,-2 0-85 0 0,-11-2-154 0 0,0 0 0 0 0,0 1-1 0 0,0 1 1 0 0,-1 0-1 0 0,1 1 1 0 0,0 1 0 0 0,1 0-1 0 0,-1 2 1 0 0,0 0-1 0 0,1 0 1 0 0,0 1 0 0 0,0 1-1 0 0,-6 3 155 0 0,9 2-3198 0 0,15-10-6719 0 0,5-5 5044 0 0</inkml:trace>
  <inkml:trace contextRef="#ctx0" brushRef="#br0" timeOffset="1416.13">1342 301 15043 0 0,'2'7'-8'0'0,"1"0"-1"0"0,0 0 0 0 0,0 0 1 0 0,0-1-1 0 0,1 0 0 0 0,-1 0 1 0 0,2 0-1 0 0,-1 0 1 0 0,1 0-1 0 0,-1-1 0 0 0,2 0 1 0 0,-1 0-1 0 0,0 0 1 0 0,1-1-1 0 0,0 0 0 0 0,0 0 1 0 0,0 0-1 0 0,1-1 0 0 0,-1 1 1 0 0,1-2-1 0 0,0 1 1 0 0,0-1-1 0 0,0 0 0 0 0,0 0 1 0 0,0-1-1 0 0,0 0 0 0 0,2 0 9 0 0,9 1 178 0 0,0-1 0 0 0,0-1-1 0 0,0 0 1 0 0,0-1-1 0 0,0-1 1 0 0,0-1-1 0 0,0 0 1 0 0,0-2 0 0 0,-1 0-1 0 0,11-4-177 0 0,-25 8 3 0 0,-1 0-1 0 0,1 1 1 0 0,0-1 0 0 0,0-1-1 0 0,0 1 1 0 0,0 0-1 0 0,-1-1 1 0 0,1 1 0 0 0,-1-1-1 0 0,1 0 1 0 0,-1 1 0 0 0,0-1-1 0 0,1 0 1 0 0,-1-1-1 0 0,0 1 1 0 0,0 0 0 0 0,-1-1-1 0 0,1 1 1 0 0,0-1-1 0 0,-1 1 1 0 0,0-1 0 0 0,1 0-1 0 0,-1 0 1 0 0,0 0 0 0 0,0 1-1 0 0,-1-1 1 0 0,1 0-1 0 0,-1 0 1 0 0,1 0 0 0 0,-1 0-1 0 0,0 0 1 0 0,0 0-1 0 0,0 0 1 0 0,0 0 0 0 0,-1 0-1 0 0,0 0 1 0 0,1 0 0 0 0,-1 0-1 0 0,0 0 1 0 0,0 0-1 0 0,0 0 1 0 0,-1 1 0 0 0,1-1-1 0 0,-1 0 1 0 0,1 1-1 0 0,-1-1 1 0 0,0 1 0 0 0,0 0-1 0 0,-2-2-2 0 0,-7-3-95 0 0,1 0 1 0 0,-1 1-1 0 0,-1 1 0 0 0,1 0 0 0 0,-1 1 0 0 0,0 0 1 0 0,0 0-1 0 0,0 1 0 0 0,0 1 0 0 0,0 0 1 0 0,-1 1-1 0 0,1 0 0 0 0,-1 1 0 0 0,1 0 0 0 0,-1 1 1 0 0,1 1-1 0 0,-1 0 0 0 0,1 0 0 0 0,0 1 0 0 0,0 1 1 0 0,0 0-1 0 0,1 1 0 0 0,-1 0 0 0 0,1 0 0 0 0,-10 8 95 0 0,14-8 78 0 0,0 1-1 0 0,0-1 0 0 0,1 1 0 0 0,0 1 0 0 0,1-1 0 0 0,-1 1 1 0 0,1 0-1 0 0,0 1 0 0 0,1-1 0 0 0,0 1 0 0 0,0-1 0 0 0,0 1 0 0 0,1 1 1 0 0,1-1-1 0 0,-1 0 0 0 0,1 1 0 0 0,0-1 0 0 0,1 1 0 0 0,0-1 1 0 0,1 1-1 0 0,0 2-77 0 0,19 184 2130 0 0,24-75-2864 0 0,-8-79-7768 0 0,-29-37 5575 0 0,3-3-1133 0 0</inkml:trace>
  <inkml:trace contextRef="#ctx0" brushRef="#br0" timeOffset="1673.519">1645 532 11715 0 0,'3'1'2232'0'0,"0"2"-2288"0"0,2 5-96 0 0,1 4 88 0 0,-3 6 80 0 0,1 3 8 0 0,2 3 24 0 0,-1 1-64 0 0,-2 0-40 0 0,-2 3-352 0 0,-2-1-600 0 0,-2 2-657 0 0,-5-1-375 0 0,-4 1-49 0 0,-4 0 585 0 0,-6 1-1913 0 0</inkml:trace>
  <inkml:trace contextRef="#ctx0" brushRef="#br0" timeOffset="1859.645">1173 1018 12259 0 0,'15'-9'3276'0'0,"16"1"-3462"0"0,-14 3 367 0 0,349-78-828 0 0,-222 54-6280 0 0,-75 12 3189 0 0,-36 7 944 0 0</inkml:trace>
  <inkml:trace contextRef="#ctx0" brushRef="#br0" timeOffset="2119.529">2183 205 15579 0 0,'6'-2'5874'0'0,"-2"1"-5482"0"0,4 1-328 0 0,1 0-88 0 0,-2 1-56 0 0,2 2-8 0 0,5 3 8 0 0,1 0 40 0 0,3 3 16 0 0,1 0-64 0 0,0 4-288 0 0,-1 0-481 0 0,-1 1-703 0 0,-2 2-1161 0 0,-3 0-1063 0 0,-4-1 79 0 0,-4 1 1008 0 0,-8 1-1456 0 0</inkml:trace>
  <inkml:trace contextRef="#ctx0" brushRef="#br0" timeOffset="2424.701">2043 463 17292 0 0,'35'-24'2563'0'0,"26"-3"-3237"0"0,-49 22 902 0 0,105-31-1124 0 0,-36 27-5009 0 0,-83 17-1050 0 0,-21 18 6921 0 0,15-17-232 0 0,-3 3 150 0 0,3-6 705 0 0,1 1 0 0 0,1 0 0 0 0,-1-1 1 0 0,1 2-1 0 0,0-1 0 0 0,1 1 0 0 0,0 0 0 0 0,0 0 1 0 0,1 1-1 0 0,-1-1 0 0 0,2 1 0 0 0,0 0 0 0 0,0 0 1 0 0,0 0-1 0 0,1 0 0 0 0,0 1 0 0 0,1-1 1 0 0,0 0-1 0 0,1 1 0 0 0,0 3-589 0 0,1-10 57 0 0,1-1 1 0 0,-1 1-1 0 0,1 0 1 0 0,-1-1-1 0 0,1 1 1 0 0,0-1-1 0 0,0 0 1 0 0,0 1-1 0 0,1-1 1 0 0,-1 0-1 0 0,0 0 1 0 0,1 0-1 0 0,-1-1 1 0 0,1 1-1 0 0,0-1 1 0 0,0 1-1 0 0,-1-1 1 0 0,1 0-1 0 0,0 0 1 0 0,0 0-1 0 0,0 0 1 0 0,0-1-1 0 0,0 1 1 0 0,0-1-1 0 0,0 0 1 0 0,1 0-1 0 0,-1 0 1 0 0,0 0-1 0 0,0 0 1 0 0,0-1-1 0 0,1 0-57 0 0,91-32 1716 0 0,-93 32-1641 0 0,-1 0 1 0 0,1 0-1 0 0,-1 0 0 0 0,0 1 1 0 0,1-1-1 0 0,-1-1 1 0 0,0 1-1 0 0,1 0 0 0 0,-1 0 1 0 0,0 0-1 0 0,0-1 0 0 0,0 1 1 0 0,0 0-1 0 0,0-1 0 0 0,0 1 1 0 0,-1-1-1 0 0,1 1 1 0 0,0-1-1 0 0,-1 1 0 0 0,1-1 1 0 0,-1 0-1 0 0,0 1 0 0 0,1-1 1 0 0,-1 0-1 0 0,0 1 0 0 0,0-1 1 0 0,0 0-1 0 0,0 1 0 0 0,0-1 1 0 0,-1 0-1 0 0,1 1 1 0 0,0-1-1 0 0,-1 0 0 0 0,1 1 1 0 0,-1-1-1 0 0,0 1 0 0 0,1-1 1 0 0,-1 1-1 0 0,0-1 0 0 0,0 1 1 0 0,0-1-1 0 0,0 1 0 0 0,0 0 1 0 0,0 0-1 0 0,0-1 1 0 0,-1 1-1 0 0,1 0 0 0 0,0 0 1 0 0,-1 0-1 0 0,1 0 0 0 0,-1 1 1 0 0,1-1-1 0 0,-1 0 0 0 0,1 1 1 0 0,-1-1-1 0 0,0 1 1 0 0,1-1-1 0 0,-1 1 0 0 0,1 0 1 0 0,-1-1-1 0 0,0 1 0 0 0,0 0 1 0 0,1 0-1 0 0,-1 0 0 0 0,0 1-75 0 0,-65-9-1350 0 0,22 17-7020 0 0,33-13 3869 0 0,-14-17 277 0 0,21 14-772 0 0</inkml:trace>
  <inkml:trace contextRef="#ctx0" brushRef="#br0" timeOffset="2737.677">2566 0 16035 0 0,'30'8'3364'0'0,"3"46"-2933"0"0,-28-45 114 0 0,7 21-292 0 0,-1 2-1 0 0,-1-1 1 0 0,-2 2-1 0 0,-1-1 1 0 0,-2 1-1 0 0,-1 0 1 0 0,-1 0-1 0 0,-2 0 1 0 0,-1 0-1 0 0,-4 27-252 0 0,8 139-5695 0 0,8-144-2968 0 0,-2-38 2842 0 0</inkml:trace>
  <inkml:trace contextRef="#ctx0" brushRef="#br0" timeOffset="2991.871">2778 500 18620 0 0,'3'0'2104'0'0,"3"-2"-2344"0"0,3 1-112 0 0,4-1 40 0 0,6-1 64 0 0,3-1 96 0 0,7-1 80 0 0,0 1-128 0 0,-3 1-272 0 0,-1 1-408 0 0,-4 2-633 0 0,-2 2-799 0 0,-4 1-825 0 0,-6 1 57 0 0,-3 1 823 0 0,-6 4-1632 0 0</inkml:trace>
  <inkml:trace contextRef="#ctx0" brushRef="#br0" timeOffset="3297.13">2398 809 15835 0 0,'-3'15'6311'0'0,"27"11"-6655"0"0,-12-14 860 0 0,22 39-212 0 0,-30-42-264 0 0,0 0 1 0 0,1-1 0 0 0,0 0 0 0 0,1 0-1 0 0,0 0 1 0 0,0-1 0 0 0,1 0 0 0 0,0 0 0 0 0,0-1-1 0 0,1 1 1 0 0,3 1-41 0 0,-2-6 50 0 0,0-1-1 0 0,0 0 1 0 0,-1-1-1 0 0,1 0 1 0 0,0 0-1 0 0,0-1 1 0 0,0 0-1 0 0,-1-1 1 0 0,1 0-1 0 0,-1 0 1 0 0,1-1-1 0 0,-1 0 1 0 0,0 0-1 0 0,0-1 1 0 0,0 0-1 0 0,0 0-49 0 0,6-3 51 0 0,53-21-24 0 0,134-51-2241 0 0,-187 75 301 0 0,22-8-8854 0 0,-24 6 4730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158 100 15875 0 0,'-20'1'3259'0'0,"5"-2"-724"0"0,34-12-1965 0 0,11-1-735 0 0,0 0-1 0 0,1 2 0 0 0,1 1 1 0 0,0 2-1 0 0,0 1 0 0 0,0 1 1 0 0,1 2-1 0 0,0 1 0 0 0,0 2 0 0 0,0 1 1 0 0,1 2-1 0 0,18 3 166 0 0,-49-4-4 0 0,1 1 1 0 0,-1-1-1 0 0,0 1 1 0 0,1 0-1 0 0,-1 0 1 0 0,0 0-1 0 0,1 0 1 0 0,-1 1-1 0 0,0-1 1 0 0,0 1-1 0 0,0 0 1 0 0,-1 0-1 0 0,1 0 1 0 0,0 0-1 0 0,-1 0 1 0 0,1 0-1 0 0,-1 1 1 0 0,0 0-1 0 0,1-1 1 0 0,-1 1-1 0 0,-1 0 1 0 0,1 0-1 0 0,0 0 1 0 0,-1 0-1 0 0,1 0 1 0 0,-1 0-1 0 0,0 1 1 0 0,0-1-1 0 0,0 0 1 0 0,-1 1-1 0 0,1-1 1 0 0,-1 1-1 0 0,0-1 1 0 0,0 0-1 0 0,0 1 1 0 0,0-1 0 0 0,-1 1-1 0 0,1-1 1 0 0,-1 0-1 0 0,0 1 4 0 0,-3 94-2920 0 0,-23-2-8492 0 0,14-72 7433 0 0</inkml:trace>
  <inkml:trace contextRef="#ctx0" brushRef="#br0" timeOffset="255.718">284 317 14107 0 0,'4'13'4233'0'0,"12"10"-4829"0"0,-5-9 662 0 0,48 124-1717 0 0,-65-38-8708 0 0,-4-74 6367 0 0</inkml:trace>
  <inkml:trace contextRef="#ctx0" brushRef="#br0" timeOffset="527.268">1 698 17516 0 0,'32'-7'-704'0'0,"282"-47"1537"0"0,-209 39-3083 0 0,0 2-3662 0 0,-29 0 1070 0 0,-44 9 1689 0 0</inkml:trace>
  <inkml:trace contextRef="#ctx0" brushRef="#br0" timeOffset="819.101">295 793 13155 0 0,'-5'6'45'0'0,"0"0"1"0"0,1 1 0 0 0,-1-1-1 0 0,2 1 1 0 0,-1-1 0 0 0,1 1-1 0 0,0 0 1 0 0,0 0 0 0 0,1 1-1 0 0,0-1 1 0 0,0 0 0 0 0,1 1-1 0 0,0 0 1 0 0,0-1 0 0 0,1 1-1 0 0,0-1 1 0 0,0 1 0 0 0,1 0-1 0 0,0-1 1 0 0,0 1-1 0 0,1-1 1 0 0,0 0 0 0 0,0 1-1 0 0,0-1 1 0 0,1 0 0 0 0,0 0-1 0 0,1 0 1 0 0,0-1 0 0 0,0 1-1 0 0,0-1 1 0 0,1 0 0 0 0,0 0-1 0 0,0 0 1 0 0,0-1 0 0 0,1 0-1 0 0,0 0 1 0 0,0 0 0 0 0,0-1-1 0 0,2 1-45 0 0,4 1 80 0 0,0-1-1 0 0,0-1 1 0 0,0 0-1 0 0,1 0 1 0 0,-1-1-1 0 0,1-1 1 0 0,0 0-1 0 0,0-1 1 0 0,0 0-1 0 0,0-1 1 0 0,0-1 0 0 0,0 0-1 0 0,0-1 1 0 0,0 0-1 0 0,-1-1 1 0 0,1 0-1 0 0,-1-1 1 0 0,1 0-1 0 0,-1-1 1 0 0,0 0-1 0 0,-1-1 1 0 0,0-1-1 0 0,0 0 1 0 0,0 0-1 0 0,-1-1 1 0 0,0 0-1 0 0,0-1 1 0 0,-1 0 0 0 0,0-1-1 0 0,6-8-79 0 0,-13 14 120 0 0,1 0 0 0 0,-1-1 0 0 0,0 1-1 0 0,0-1 1 0 0,0 1 0 0 0,-1-1 0 0 0,0 0 0 0 0,0 0-1 0 0,0 0 1 0 0,0 1 0 0 0,-1-1 0 0 0,0 0 0 0 0,0 0 0 0 0,0 0-1 0 0,-1 0 1 0 0,1 0 0 0 0,-1 0 0 0 0,0 0 0 0 0,-1 1-1 0 0,1-1 1 0 0,-1 0 0 0 0,0 1 0 0 0,0-1 0 0 0,0 1 0 0 0,-1 0-1 0 0,0-1 1 0 0,1 1 0 0 0,-2 1 0 0 0,1-1 0 0 0,0 0-120 0 0,-6-6 47 0 0,0 1 0 0 0,0 1 1 0 0,-1-1-1 0 0,0 1 0 0 0,-1 1 1 0 0,1 0-1 0 0,-1 1 1 0 0,-1 0-1 0 0,1 0 0 0 0,-1 1 1 0 0,-1 0-48 0 0,-56-12-2312 0 0,26 7-6305 0 0,29 5 1910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5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0 542 18212 0 0,'50'-23'-14'0'0,"1"1"1"0"0,1 3-1 0 0,0 2 0 0 0,42-7 14 0 0,40 2-4689 0 0,-114 10-4653 0 0,-23 7 6552 0 0</inkml:trace>
  <inkml:trace contextRef="#ctx0" brushRef="#br0" timeOffset="217.641">229 464 11354 0 0,'-57'73'6737'0'0,"52"-63"-6607"0"0,1 0-1 0 0,0 0 1 0 0,0 0-1 0 0,1 1 0 0 0,0-1 1 0 0,1 1-1 0 0,1 0 1 0 0,-1 0-1 0 0,1 0 1 0 0,1 0-1 0 0,0 0 1 0 0,1 0-1 0 0,0 0 1 0 0,1 0-1 0 0,0 0 1 0 0,0-1-1 0 0,1 1 1 0 0,1-1-1 0 0,1 3-129 0 0,-3-9 21 0 0,1 1 0 0 0,0-1 0 0 0,1 0 0 0 0,-1 0 0 0 0,1-1 0 0 0,-1 1 0 0 0,1-1 0 0 0,0 1 0 0 0,0-1 0 0 0,1 0 0 0 0,-1-1 0 0 0,1 1 0 0 0,-1-1 0 0 0,1 0 0 0 0,0 0 0 0 0,0 0 0 0 0,0-1 0 0 0,0 0 0 0 0,0 0 0 0 0,0 0 0 0 0,0 0 1 0 0,0-1-1 0 0,0 0 0 0 0,0 0 0 0 0,4-1-21 0 0,130-20 81 0 0,12-30-2646 0 0,-137 45 1157 0 0,0-1 0 0 0,-1-1 1 0 0,1 0-1 0 0,-2-1 0 0 0,1-1 1 0 0,-1 1-1 0 0,0-2 1 0 0,-1 0-1 0 0,0-2 1408 0 0,9-10-4020 0 0</inkml:trace>
  <inkml:trace contextRef="#ctx0" brushRef="#br0" timeOffset="477.296">842 0 14443 0 0,'2'1'238'0'0,"0"0"1"0"0,0 0-1 0 0,-1 0 0 0 0,1 0 1 0 0,0 1-1 0 0,-1-1 0 0 0,1 0 0 0 0,-1 1 1 0 0,1-1-1 0 0,-1 1 0 0 0,0-1 1 0 0,0 1-1 0 0,0 0 0 0 0,0 0 0 0 0,0-1 1 0 0,0 1-1 0 0,0 0 0 0 0,0 0 1 0 0,-1 0-1 0 0,1 0 0 0 0,-1 0 1 0 0,1 0-1 0 0,-1 0 0 0 0,0 0 0 0 0,0 0 1 0 0,0 0-1 0 0,0 0 0 0 0,0 0 1 0 0,-1 1-239 0 0,3 9 285 0 0,94 589 358 0 0,-61-387-628 0 0,-11-90-3081 0 0,-8 1-9846 0 0,-16-107 8457 0 0</inkml:trace>
  <inkml:trace contextRef="#ctx0" brushRef="#br0" timeOffset="743.464">1013 778 13235 0 0,'-3'-1'4857'0'0,"6"-1"-4353"0"0,0 1-504 0 0,5-4-120 0 0,0 4-96 0 0,2-2 32 0 0,2-2 80 0 0,5 1 0 0 0,3-1 32 0 0,-1 2-320 0 0,2 2-552 0 0,2 1-697 0 0,0 1-1167 0 0,0 1-593 0 0,-1-1 832 0 0,-1 1-1752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4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 13771 0 0,'-7'39'1406'0'0,"4"-14"-1145"0"0,-2 30 196 0 0,1 0 0 0 0,3 1 0 0 0,3-1 0 0 0,6 40-457 0 0,-9-93 29 0 0,1 0-1 0 0,0 1 0 0 0,0-1 0 0 0,0 1 0 0 0,0-1 1 0 0,0 0-1 0 0,0 1 0 0 0,1-1 0 0 0,-1 0 0 0 0,1 1 1 0 0,-1-1-1 0 0,1 0 0 0 0,0 0 0 0 0,0 1 0 0 0,0-1 1 0 0,0 0-1 0 0,1 0 0 0 0,-1 0 0 0 0,0 0 0 0 0,1-1 1 0 0,-1 1-1 0 0,1 0 0 0 0,0 0 0 0 0,0-1 0 0 0,0 1 1 0 0,-1-1-1 0 0,1 0 0 0 0,0 0 0 0 0,1 1 0 0 0,-1-1 1 0 0,0 0-1 0 0,0-1 0 0 0,0 1 0 0 0,1 0 0 0 0,-1-1 1 0 0,0 1-1 0 0,1-1 0 0 0,-1 0 0 0 0,0 0 0 0 0,1 0 1 0 0,-1 0-1 0 0,1 0 0 0 0,-1 0 0 0 0,0-1 0 0 0,1 1 1 0 0,-1-1-1 0 0,0 1 0 0 0,1-1-28 0 0,106-37 154 0 0,-65 25-2777 0 0,-1-2-3326 0 0,-43-14 1676 0 0,-4 23 3308 0 0,9-6-2527 0 0</inkml:trace>
  <inkml:trace contextRef="#ctx0" brushRef="#br0" timeOffset="331.876">388 1 13707 0 0,'0'31'4755'0'0,"18"21"-5229"0"0,-4-18 1015 0 0,6 54 412 0 0,-3 1-1 0 0,-5 0 1 0 0,-1 37-953 0 0,9 67 223 0 0,-9-133 1058 0 0,-8-41-7218 0 0,-2-15-4620 0 0,-2-11 6104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4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45 14003 0 0,'-6'6'68'0'0,"1"1"0"0"0,-1 1 0 0 0,1-1 0 0 0,0 1 0 0 0,1 0 0 0 0,0 0 0 0 0,0 0 0 0 0,1 0 0 0 0,0 1 0 0 0,0 0 0 0 0,1-1 0 0 0,0 1 0 0 0,0 0 0 0 0,1 0 0 0 0,0 0 0 0 0,1 0 0 0 0,0 0 0 0 0,1 0 0 0 0,0 0 0 0 0,0 0 0 0 0,1 0 0 0 0,0 0 0 0 0,0 0 0 0 0,1 0 0 0 0,0-1 0 0 0,3 5-68 0 0,-2-4-31 0 0,1-1-1 0 0,-1-1 1 0 0,2 1 0 0 0,-1-1-1 0 0,1 0 1 0 0,0 0-1 0 0,0 0 1 0 0,1-1-1 0 0,0 0 1 0 0,0 0-1 0 0,1-1 1 0 0,-1 0-1 0 0,8 4 32 0 0,-12-7 21 0 0,0-1 0 0 0,0 1 0 0 0,0-1 0 0 0,0 1 0 0 0,1-1 0 0 0,-1 0 0 0 0,0 0 0 0 0,1 0 0 0 0,-1 0 0 0 0,1-1 0 0 0,-1 0 0 0 0,1 1 0 0 0,-1-1 0 0 0,1-1 0 0 0,-1 1 0 0 0,1 0 0 0 0,-1-1 0 0 0,1 0 0 0 0,-1 1-1 0 0,0-1 1 0 0,1-1 0 0 0,-1 1 0 0 0,0 0 0 0 0,0-1 0 0 0,0 0 0 0 0,0 0 0 0 0,0 0 0 0 0,0 0 0 0 0,0 0 0 0 0,-1 0 0 0 0,1-1 0 0 0,-1 1 0 0 0,1-1 0 0 0,-1 0 0 0 0,0 0 0 0 0,1-2-21 0 0,0-1 209 0 0,0 0 0 0 0,0 0-1 0 0,-1 0 1 0 0,0-1 0 0 0,-1 1 0 0 0,1 0 0 0 0,-1-1 0 0 0,-1 1 0 0 0,1-1 0 0 0,-1 1 0 0 0,0-1 0 0 0,0 1 0 0 0,-1-1-1 0 0,0 1 1 0 0,0-1 0 0 0,-1 1 0 0 0,1 0 0 0 0,-1 0 0 0 0,-1-1 0 0 0,1 1 0 0 0,-1 1 0 0 0,0-1 0 0 0,-1 0 0 0 0,1 1-1 0 0,-5-6-208 0 0,1 1 105 0 0,-1 0-1 0 0,-1 0 0 0 0,1 0 0 0 0,-2 1 1 0 0,1 1-1 0 0,-1-1 0 0 0,0 2 0 0 0,-1-1 0 0 0,0 1 1 0 0,0 1-1 0 0,-1 0 0 0 0,-8-3-104 0 0,-29-2-3254 0 0,52 15-7827 0 0,3-3 5483 0 0</inkml:trace>
  <inkml:trace contextRef="#ctx0" brushRef="#br0" timeOffset="284.245">383 1 10514 0 0,'2'16'2033'0'0,"-1"5"-1881"0"0,1 10-16 0 0,1 4 80 0 0,-2 4-8 0 0,3 2-96 0 0,2 1-152 0 0,0 1-320 0 0,1-3-392 0 0,2 1-513 0 0,0-3-495 0 0,0-1-200 0 0,-3-3 319 0 0,-1 3 521 0 0,0 8-1713 0 0</inkml:trace>
  <inkml:trace contextRef="#ctx0" brushRef="#br0" timeOffset="588.283">31 583 13491 0 0,'-1'29'125'0'0,"2"0"0"0"0,2-1 0 0 0,0 1 0 0 0,2-1-1 0 0,1 0 1 0 0,1 0 0 0 0,1-1 0 0 0,2 0 0 0 0,1 0 0 0 0,1-1 0 0 0,1-1 0 0 0,13 20-125 0 0,-25-42 36 0 0,1 0 0 0 0,-1 0 0 0 0,1-1 1 0 0,0 1-1 0 0,0 0 0 0 0,0-1 0 0 0,0 1 0 0 0,1-1 0 0 0,-1 1 0 0 0,0-1 1 0 0,1 0-1 0 0,0 0 0 0 0,0 0 0 0 0,-1-1 0 0 0,1 1 0 0 0,0-1 1 0 0,0 1-1 0 0,0-1 0 0 0,1 0 0 0 0,-1 0 0 0 0,0 0 0 0 0,0-1 1 0 0,1 1-1 0 0,-1-1 0 0 0,0 0 0 0 0,1 0 0 0 0,-1 0 0 0 0,0 0 0 0 0,0-1 1 0 0,1 1-1 0 0,-1-1 0 0 0,0 0 0 0 0,0 1 0 0 0,1-2 0 0 0,-1 1 1 0 0,0 0-1 0 0,0-1 0 0 0,-1 1 0 0 0,1-1 0 0 0,0 0 0 0 0,0 0 1 0 0,-1 0-1 0 0,1 0 0 0 0,-1-1-36 0 0,6-7 176 0 0,-1-1 0 0 0,0 0 1 0 0,-1-1-1 0 0,0 0 0 0 0,-1 0 0 0 0,-1 0 0 0 0,0 0 1 0 0,0-1-1 0 0,-1 0 0 0 0,-1 1 0 0 0,0-1 1 0 0,0 0-1 0 0,-2 0 0 0 0,0 0 0 0 0,0 0 1 0 0,-1 0-1 0 0,-1 0 0 0 0,0 0 0 0 0,0 0 0 0 0,-2 0 1 0 0,-3-11-177 0 0,-20-35-3076 0 0,-9 8-3598 0 0,20 36 2938 0 0,-1 3-1052 0 0</inkml:trace>
  <inkml:trace contextRef="#ctx0" brushRef="#br0" timeOffset="868.878">75 761 15627 0 0,'7'0'456'0'0,"2"0"-1104"0"0,2 0-128 0 0,2-2 136 0 0,-2 2 208 0 0,4 0 200 0 0,6 0 216 0 0,5 0 16 0 0,3-1-464 0 0,4-2-985 0 0,2 0-1151 0 0,3-5 247 0 0,0-1-2144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4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13979 0 0,'24'-24'3530'0'0,"36"-4"-3897"0"0,-47 22 348 0 0,0 1 0 0 0,0 1 0 0 0,1 0-1 0 0,-1 1 1 0 0,1 0 0 0 0,0 1 0 0 0,0 1-1 0 0,0 0 1 0 0,0 1 0 0 0,0 1 0 0 0,0 0-1 0 0,0 0 1 0 0,0 2 0 0 0,7 2 19 0 0,-19-5 17 0 0,-1 1 0 0 0,0-1 1 0 0,1 1-1 0 0,-1 0 0 0 0,0-1 0 0 0,1 1 0 0 0,-1 0 0 0 0,0 0 1 0 0,0 0-1 0 0,0 0 0 0 0,0 0 0 0 0,0 0 0 0 0,0 1 1 0 0,0-1-1 0 0,0 0 0 0 0,0 0 0 0 0,-1 1 0 0 0,1-1 1 0 0,0 0-1 0 0,-1 1 0 0 0,1-1 0 0 0,-1 1 0 0 0,0-1 1 0 0,1 1-1 0 0,-1-1 0 0 0,0 1 0 0 0,0-1 0 0 0,0 1 1 0 0,0-1-1 0 0,0 1 0 0 0,0-1 0 0 0,0 1 0 0 0,-1-1 1 0 0,1 1-1 0 0,0-1 0 0 0,-1 0 0 0 0,1 1 0 0 0,-1-1 1 0 0,0 1-1 0 0,1-1 0 0 0,-1 0-17 0 0,-40 61 1463 0 0,30-48-1523 0 0,-13 19 32 0 0,-53 69-1616 0 0,20-41-3822 0 0,30-41-345 0 0,18-19 1723 0 0</inkml:trace>
  <inkml:trace contextRef="#ctx0" brushRef="#br0" timeOffset="241.332">207 538 2345 0 0,'13'9'1560'0'0,"1"2"-1456"0"0,3 2 24 0 0,-1 1 8 0 0,-2-2-24 0 0,1 0-24 0 0,-1 2-16 0 0,-2-2-48 0 0,-2-3-40 0 0,1-1-128 0 0,-2-4-56 0 0,3-2-8 0 0,0-5 24 0 0,0-9-2273 0 0</inkml:trace>
  <inkml:trace contextRef="#ctx0" brushRef="#br0" timeOffset="495.364">532 1 12523 0 0,'27'52'5394'0'0,"-17"47"-4323"0"0,-9-66-248 0 0,5 215 945 0 0,5 60-1538 0 0,18-104-4373 0 0,-28-197 3266 0 0,5 21-3032 0 0,5-9-3424 0 0,-4-18 3562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54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1 312 10138 0 0,'-1'-1'14'0'0,"1"0"1"0"0,0 0-1 0 0,0 0 0 0 0,0 0 1 0 0,0 0-1 0 0,0 0 0 0 0,0 0 1 0 0,1 0-1 0 0,-1 0 0 0 0,0 0 1 0 0,0 0-1 0 0,1 0 0 0 0,-1 0 1 0 0,1 0-1 0 0,-1 0 0 0 0,1 1 1 0 0,-1-1-1 0 0,1 0 0 0 0,-1 0 1 0 0,1 0-1 0 0,0 1 0 0 0,-1-1 1 0 0,1 0-1 0 0,0 1 0 0 0,0-1 1 0 0,0 0-1 0 0,-1 1 0 0 0,1-1 0 0 0,0 1 1 0 0,0-1-1 0 0,0 1 0 0 0,0 0 1 0 0,0-1-1 0 0,0 1 0 0 0,0 0 1 0 0,0 0-1 0 0,0 0 0 0 0,0 0 1 0 0,0-1-1 0 0,0 1 0 0 0,0 1 1 0 0,0-1-1 0 0,0 0 0 0 0,0 0 1 0 0,0 0-1 0 0,0 0 0 0 0,0 1 1 0 0,0-1-1 0 0,0 0 0 0 0,0 1 1 0 0,-1-1-1 0 0,1 1 0 0 0,0-1 0 0 0,0 1 1 0 0,0 0-1 0 0,0-1 0 0 0,-1 1 1 0 0,1 0-1 0 0,0-1 0 0 0,-1 1 1 0 0,1 0-1 0 0,0 0 0 0 0,-1 0 1 0 0,1 0-1 0 0,-1 0-14 0 0,18 6 910 0 0,49 9-304 0 0,1-3 1 0 0,-1-2 0 0 0,2-4 0 0 0,-1-2 0 0 0,1-4-1 0 0,66-7-606 0 0,413-69 1245 0 0,-444 57-968 0 0,666-95 583 0 0,-102 41 1358 0 0,-365 12-1098 0 0,-334 47-13585 0 0,0 12 6896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1:54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 2200 0 0,'4'1'569'0'0,"-1"-2"-17"0"0,2-1 96 0 0,-2-1-344 0 0,0 2-200 0 0,1 1-56 0 0,2 0-16 0 0,-1 1-8 0 0,-1-1-16 0 0,1 2-40 0 0,0-1-2673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1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18948 0 0,'9'0'-890'0'0,"65"4"-3158"0"0,-69-3 4044 0 0,0 0 1 0 0,1 1 0 0 0,-1-1-1 0 0,0 1 1 0 0,0 0-1 0 0,0 1 1 0 0,0-1 0 0 0,0 1-1 0 0,-1 0 1 0 0,1 0 0 0 0,-1 1-1 0 0,0-1 1 0 0,0 1 0 0 0,0 0-1 0 0,0 0 1 0 0,-1 0-1 0 0,0 0 1 0 0,1 1 0 0 0,-1 0 3 0 0,2 6 87 0 0,-1-1 1 0 0,-1 0 0 0 0,1 1-1 0 0,-2 0 1 0 0,1 0 0 0 0,-2 0-1 0 0,1 0 1 0 0,-2 0-1 0 0,1 0 1 0 0,-1 0 0 0 0,-1 0-1 0 0,0 0 1 0 0,-1 0 0 0 0,0 0-1 0 0,0 0 1 0 0,-1 0 0 0 0,-1-1-1 0 0,0 1 1 0 0,0-1 0 0 0,-1 0-1 0 0,0 0 1 0 0,-1 0-1 0 0,0-1 1 0 0,-1 0 0 0 0,0 0-1 0 0,0-1 1 0 0,-1 0 0 0 0,0 0-1 0 0,0-1 1 0 0,-1 0 0 0 0,1 0-1 0 0,-5 2-87 0 0,7-6-5 0 0,0 1 0 0 0,0 0-1 0 0,1 0 1 0 0,-1 1 0 0 0,1 0 0 0 0,0 0-1 0 0,1 0 1 0 0,-1 0 0 0 0,1 1 0 0 0,0 0-1 0 0,0-1 1 0 0,1 2 0 0 0,0-1 0 0 0,0 0-1 0 0,0 1 1 0 0,1-1 0 0 0,0 1 0 0 0,0 0-1 0 0,1 0 1 0 0,-1-1 0 0 0,2 1 0 0 0,-1 0-1 0 0,1 0 1 0 0,0 0 0 0 0,0 0 0 0 0,1 0-1 0 0,0 0 1 0 0,0 0 0 0 0,1 0 0 0 0,0 0-1 0 0,0-1 1 0 0,0 1 0 0 0,1-1-1 0 0,0 1 1 0 0,3 4 5 0 0,4-2-86 0 0,-1 0-1 0 0,1-1 0 0 0,0-1 1 0 0,0 1-1 0 0,1-2 0 0 0,0 1 1 0 0,0-2-1 0 0,1 1 0 0 0,-1-2 1 0 0,1 1-1 0 0,1-2 0 0 0,-1 1 1 0 0,0-2-1 0 0,1 0 0 0 0,6 0 87 0 0,69 8-4686 0 0,-59-11-141 0 0,-17-3 1010 0 0</inkml:trace>
  <inkml:trace contextRef="#ctx0" brushRef="#br0" timeOffset="246.838">406 456 12587 0 0,'12'-5'1608'0'0,"2"0"-2464"0"0,7-4 0 0 0,4-1-9 0 0,-4 3-671 0 0,3-2-648 0 0,-1 0 319 0 0,-2 1-2208 0 0</inkml:trace>
  <inkml:trace contextRef="#ctx0" brushRef="#br0" timeOffset="399.645">703 165 14851 0 0,'0'6'1064'0'0,"1"2"-1720"0"0,1 6-56 0 0,-1 8 192 0 0,1 8 240 0 0,-1 7 208 0 0,0 3 112 0 0,1 2 32 0 0,-2 3 16 0 0,0 0 16 0 0,0 2-56 0 0,0 3-88 0 0,3 0-392 0 0,0-3-648 0 0,1-1-817 0 0,3-5-663 0 0,0-2 519 0 0,3-5-2072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19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 15227 0 0,'-8'11'97'0'0,"1"1"1"0"0,0 0-1 0 0,0 1 0 0 0,1-1 0 0 0,1 1 0 0 0,0 1 0 0 0,1-1 0 0 0,0 0 1 0 0,1 1-1 0 0,0 0 0 0 0,0 11-97 0 0,2-17 94 0 0,-6 53-98 0 0,3 0 1 0 0,2 1-1 0 0,3-1 0 0 0,3 0 0 0 0,3 0 0 0 0,2 0 0 0 0,3-1 1 0 0,18 55 2 0 0,-27-101-273 0 0,-2-7-246 0 0,0 0-1 0 0,0 0 0 0 0,1 0 1 0 0,0 0-1 0 0,0 0 0 0 0,0-1 0 0 0,1 1 1 0 0,0-1-1 0 0,0 1 0 0 0,0-1 0 0 0,1 0 1 0 0,0 0-1 0 0,1-1 0 0 0,-1 1 1 0 0,1-1-1 0 0,0 0 0 0 0,0 0 0 0 0,1 0 1 0 0,-1-1-1 0 0,1 0 0 0 0,0 0 1 0 0,0-1-1 0 0,2 1 521 0 0,16-1-2781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19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9594 0 0,'46'-20'4935'0'0,"-35"14"-4836"0"0,0 0 1 0 0,1 0-1 0 0,-1 1 0 0 0,1 1 0 0 0,0 0 0 0 0,0 1 1 0 0,1 0-1 0 0,-1 0 0 0 0,0 2 0 0 0,1 0 1 0 0,0 0-1 0 0,-1 1 0 0 0,1 0 0 0 0,-1 1 1 0 0,1 1-1 0 0,4 1-99 0 0,-12 1-19 0 0,0 1 0 0 0,-1 0 1 0 0,0 0-1 0 0,0 0 0 0 0,0 1 1 0 0,0-1-1 0 0,-1 1 0 0 0,0 0 0 0 0,0 0 1 0 0,-1 0-1 0 0,0 0 0 0 0,0 1 1 0 0,0-1-1 0 0,-1 1 0 0 0,0-1 0 0 0,0 1 1 0 0,0-1-1 0 0,-1 1 0 0 0,0 0 1 0 0,0-1-1 0 0,-1 1 0 0 0,0-1 0 0 0,0 1 1 0 0,-1 1 18 0 0,2 3-366 0 0,-18 141-9956 0 0,10-121 6902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19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10586 0 0,'3'3'3633'0'0,"2"-2"-3369"0"0,3 1-720 0 0,-1-4 0 0 0,4-1 88 0 0,2 0 144 0 0,4-1 128 0 0,3-1 56 0 0,1 1 8 0 0,2-1-80 0 0,1-1-496 0 0,0 1-745 0 0,-1-1-711 0 0,-2 0-217 0 0,2 3-2104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5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15491 0 0,'26'47'519'0'0,"30"36"-1732"0"0,6-60 5517 0 0,-59-23-4237 0 0,-1 0 0 0 0,0 0-1 0 0,1-1 1 0 0,-1 1-1 0 0,0-1 1 0 0,1 1 0 0 0,-1-1-1 0 0,0 0 1 0 0,0 0-1 0 0,1 0 1 0 0,-1 0 0 0 0,0 0-1 0 0,0-1 1 0 0,0 1-1 0 0,0 0 1 0 0,-1-1 0 0 0,1 0-1 0 0,0 1 1 0 0,-1-1-1 0 0,1 0 1 0 0,-1 0 0 0 0,1 0-1 0 0,-1 0 1 0 0,0 0-1 0 0,0 0 1 0 0,0 0-1 0 0,0 0 1 0 0,0-1 0 0 0,0 1-1 0 0,-1 0 1 0 0,1-1-1 0 0,-1 1 1 0 0,0 0 0 0 0,0-1-1 0 0,1 1 1 0 0,-1 0-1 0 0,-1-1 1 0 0,1 1 0 0 0,0-1-1 0 0,-1 1 1 0 0,1-1-67 0 0,-1-3-16 0 0,0-1 1 0 0,0 0 0 0 0,0 1-1 0 0,-1-1 1 0 0,1 1 0 0 0,-2 0-1 0 0,1 0 1 0 0,-1-1-1 0 0,0 1 1 0 0,0 1 0 0 0,-1-1-1 0 0,1 0 1 0 0,-1 1 0 0 0,-3-3 15 0 0,-32-13-2954 0 0,-27 21-7581 0 0,34 8 4768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6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11867 0 0,'6'3'1552'0'0,"6"0"-1696"0"0,10 0 200 0 0,9 0 272 0 0,10-6 40 0 0,6 0-8 0 0,1 1-56 0 0,-1-2-80 0 0,0 1-56 0 0,-2 0-88 0 0,-2-2-192 0 0,-1 2-648 0 0,-4-1-1264 0 0,-5-1-1249 0 0,-16-7-2696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0 4033 0 0,'-17'140'-190'0'0,"15"-149"3641"0"0,4-55 352 0 0,4 59-3781 0 0,1 0 1 0 0,-1 0-1 0 0,1 0 1 0 0,0 1-1 0 0,0 0 0 0 0,0 1 1 0 0,0-1-1 0 0,1 2 1 0 0,-1-1-1 0 0,1 1 0 0 0,0 0 1 0 0,0 0-1 0 0,-1 1 0 0 0,1 0 1 0 0,0 0-1 0 0,0 1 1 0 0,0 0-1 0 0,0 1 0 0 0,0 0 1 0 0,0 0-1 0 0,0 0 1 0 0,0 1-1 0 0,0 0 0 0 0,-1 1 1 0 0,1 0-1 0 0,-1 0 0 0 0,0 1 1 0 0,1-1-1 0 0,-2 1 1 0 0,1 1-1 0 0,0 0 0 0 0,-1 0 1 0 0,0 0-1 0 0,0 0 1 0 0,-1 1-1 0 0,1 0 0 0 0,-1 0 1 0 0,-1 1-1 0 0,1-1 0 0 0,-1 1 1 0 0,0 0-1 0 0,0 1-22 0 0,-4-6 188 0 0,1 0 1 0 0,-1-1-1 0 0,0 1 0 0 0,0 0 0 0 0,0 0 0 0 0,0 0 0 0 0,0-1 1 0 0,0 1-1 0 0,-1 0 0 0 0,1 0 0 0 0,-1-1 0 0 0,1 1 0 0 0,-1 0 1 0 0,0 0-1 0 0,1-1 0 0 0,-1 1 0 0 0,0-1 0 0 0,0 1 0 0 0,0-1 1 0 0,0 1-1 0 0,0-1 0 0 0,-1 0 0 0 0,1 1 0 0 0,0-1 0 0 0,-1 0 1 0 0,1 0-1 0 0,-1 0 0 0 0,1 0 0 0 0,-1 0 0 0 0,1 0 0 0 0,-1 0 0 0 0,0-1 1 0 0,1 1-1 0 0,-1-1 0 0 0,0 1 0 0 0,1-1 0 0 0,-2 1-188 0 0,-68 14 2260 0 0,-71-14-2696 0 0,59-33-3185 0 0,60-32-7570 0 0,29 41 6884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7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11642 0 0,'102'31'5747'0'0,"-94"-25"-5955"0"0,1-1 0 0 0,-1 2 0 0 0,0-1 1 0 0,-1 1-1 0 0,0 0 0 0 0,0 1 0 0 0,0 0 1 0 0,-1 0-1 0 0,0 0 0 0 0,-1 1 0 0 0,1 0 1 0 0,-2 0-1 0 0,1 0 0 0 0,-2 1 0 0 0,1 0 208 0 0,-11 61-8708 0 0,-8-40 4720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7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10538 0 0,'6'-5'816'0'0,"5"4"-2240"0"0,4-2 40 0 0,5 1 432 0 0,2 4 520 0 0,5 1 143 0 0,4 0-47 0 0,-2 1-128 0 0,1-1-184 0 0,-1 0-192 0 0,-1-1 112 0 0,0-2-1969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7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7170 0 0,'-27'65'2763'0'0,"25"-61"-2745"0"0,0 1 0 0 0,1 0 1 0 0,0 0-1 0 0,0-1 0 0 0,0 1 0 0 0,1 0 0 0 0,-1 0 0 0 0,1 0 0 0 0,0 0 0 0 0,1 0 0 0 0,-1 0 0 0 0,1 0 0 0 0,0-1 1 0 0,0 1-1 0 0,1 0 0 0 0,-1 0 0 0 0,1-1 0 0 0,0 1 0 0 0,0-1 0 0 0,1 0 0 0 0,-1 1 0 0 0,1-1 0 0 0,0 0 1 0 0,0-1-1 0 0,0 1 0 0 0,1 0 0 0 0,-1-1 0 0 0,1 0 0 0 0,0 0 0 0 0,0 0 0 0 0,3 2-18 0 0,-2-2 247 0 0,-1 0 0 0 0,1-1-1 0 0,0 0 1 0 0,1 0 0 0 0,-1 0-1 0 0,0 0 1 0 0,0-1 0 0 0,1 0-1 0 0,-1 0 1 0 0,1 0 0 0 0,-1-1 0 0 0,1 1-1 0 0,-1-1 1 0 0,1-1 0 0 0,-1 1-1 0 0,1-1 1 0 0,-1 0 0 0 0,0 0-1 0 0,1-1 1 0 0,-1 1 0 0 0,0-1-1 0 0,0-1 1 0 0,0 1 0 0 0,0 0-1 0 0,0-1 1 0 0,-1 0 0 0 0,1 0 0 0 0,-1-1-1 0 0,0 1 1 0 0,0-1 0 0 0,0 0-1 0 0,0 0 1 0 0,-1 0 0 0 0,1-1-1 0 0,-1 1 1 0 0,0-1 0 0 0,-1 0-1 0 0,1 0 1 0 0,-1 0 0 0 0,0 0 0 0 0,0 0-1 0 0,0 0 1 0 0,-1-1 0 0 0,0 1-1 0 0,0-2-246 0 0,-1 3 42 0 0,-1 0 0 0 0,0 0 0 0 0,0 1 0 0 0,0-1 0 0 0,0 0 0 0 0,-1 1-1 0 0,0-1 1 0 0,0 1 0 0 0,0-1 0 0 0,0 1 0 0 0,0 0 0 0 0,0 0 0 0 0,-1 0 0 0 0,0 0 0 0 0,1 0-1 0 0,-1 0 1 0 0,0 1 0 0 0,0-1 0 0 0,-1 1 0 0 0,1 0 0 0 0,0 0 0 0 0,-1 0 0 0 0,0 1-1 0 0,1-1 1 0 0,-1 1 0 0 0,0 0 0 0 0,0 0 0 0 0,-1 0-42 0 0,-34-5-4509 0 0,2 7-6518 0 0,30-1 5915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7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6753 0 0,'4'0'42'0'0,"1"-1"0"0"0,-1 1 0 0 0,0 0 0 0 0,1 0 0 0 0,-1 0 0 0 0,0 1 0 0 0,1 0 0 0 0,-1 0 0 0 0,0 0 0 0 0,0 0 0 0 0,1 1 0 0 0,-1-1 0 0 0,0 1 0 0 0,0 0 0 0 0,-1 0 0 0 0,1 1 0 0 0,0-1 0 0 0,-1 1 0 0 0,1-1 0 0 0,-1 1 0 0 0,0 1 0 0 0,0-1 0 0 0,0 0 0 0 0,-1 1 0 0 0,1-1 0 0 0,1 3-42 0 0,51 111 2758 0 0,-51-107-2184 0 0,3 12-47 0 0,0 1 0 0 0,-2 0 0 0 0,0 0 0 0 0,-1 0 0 0 0,-2 0 0 0 0,0 1 0 0 0,-2-1 0 0 0,0 1 0 0 0,-2-1 0 0 0,0 1 0 0 0,-2-1 0 0 0,0 0 0 0 0,-2 0 0 0 0,-2 4-527 0 0,-116 298 2272 0 0,121-319-2447 0 0,-13 27-2671 0 0,2-15-7528 0 0,9-14 5198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434 247 10178 0 0,'-116'14'6291'0'0,"103"-10"-6113"0"0,1 1 0 0 0,0 0 0 0 0,0 0 0 0 0,1 1 0 0 0,-1 1 0 0 0,1 0-1 0 0,1 0 1 0 0,-1 1 0 0 0,1 0 0 0 0,1 1 0 0 0,-1 0 0 0 0,-2 5-178 0 0,-9 14 79 0 0,1 0 1 0 0,2 2-1 0 0,0 0 0 0 0,2 1 1 0 0,2 1-1 0 0,1 0 0 0 0,1 1 1 0 0,2 1-1 0 0,1-1 0 0 0,2 1 1 0 0,1 1-1 0 0,1-1 1 0 0,3 1-1 0 0,0 0 0 0 0,3 0 1 0 0,2 16-80 0 0,-3-40-49 0 0,1 0 1 0 0,0 0-1 0 0,1 0 1 0 0,0 0-1 0 0,1 0 1 0 0,1 0-1 0 0,-1 0 1 0 0,2-1-1 0 0,-1 1 1 0 0,1-1 0 0 0,1 0-1 0 0,0-1 1 0 0,0 0-1 0 0,1 1 1 0 0,0-2-1 0 0,1 1 1 0 0,0-1-1 0 0,0-1 1 0 0,1 1-1 0 0,-1-1 1 0 0,2-1 0 0 0,-1 0-1 0 0,1 0 1 0 0,0 0-1 0 0,0-2 1 0 0,0 1-1 0 0,1-1 1 0 0,0-1-1 0 0,0 0 1 0 0,0 0-1 0 0,0-1 1 0 0,0 0 0 0 0,2-1 48 0 0,4-1 79 0 0,0-1 0 0 0,0 0 0 0 0,0-2 0 0 0,0 0 0 0 0,0 0 0 0 0,0-2 0 0 0,-1 0 0 0 0,0-1 0 0 0,0 0 0 0 0,0-2 0 0 0,-1 0 0 0 0,0 0 0 0 0,-1-2 0 0 0,0 1 0 0 0,0-2 1 0 0,-1 0-1 0 0,0 0 0 0 0,-1-2 0 0 0,0 1 0 0 0,-1-1 0 0 0,-1-1 0 0 0,0 0 0 0 0,-1-1 0 0 0,0 0 0 0 0,-1 0 0 0 0,-1 0 0 0 0,0-1 0 0 0,-1 0 0 0 0,-1-1 0 0 0,-1 1 0 0 0,0-1 0 0 0,0-4-79 0 0,-3 2 120 0 0,0 0-1 0 0,-2 0 0 0 0,0 0 0 0 0,-1 0 0 0 0,0 1 0 0 0,-2-1 1 0 0,0 1-1 0 0,-1-1 0 0 0,-1 1 0 0 0,-1 1 0 0 0,0-1 0 0 0,-2 1 0 0 0,0 0 1 0 0,0 1-1 0 0,-2 0 0 0 0,0 1 0 0 0,0 0 0 0 0,-2 1 0 0 0,0 0 1 0 0,0 0-1 0 0,-2 2 0 0 0,1 0 0 0 0,-1 0 0 0 0,-1 2 0 0 0,0 0 0 0 0,-14-6-119 0 0,10 10-2417 0 0,7 7-6868 0 0,7 2 1662 0 0</inkml:trace>
  <inkml:trace contextRef="#ctx0" brushRef="#br0" timeOffset="1591.411">610 542 11795 0 0,'8'-9'8306'0'0,"51"-33"-7671"0"0,73-23-1228 0 0,-84 56-3511 0 0,-1 15-4889 0 0,-32 0 4300 0 0</inkml:trace>
  <inkml:trace contextRef="#ctx0" brushRef="#br0" timeOffset="1888.459">491 834 21213 0 0,'-2'-1'544'0'0,"3"1"-816"0"0,2-2-193 0 0,4 2-63 0 0,2-2-48 0 0,5-3 104 0 0,4 1 128 0 0,4-2 112 0 0,3 1-88 0 0,3 0-384 0 0,0 0-400 0 0,1 0-385 0 0,0 1-223 0 0,0 0-353 0 0,1-1-511 0 0,-2-3 391 0 0,4-3-2336 0 0</inkml:trace>
  <inkml:trace contextRef="#ctx0" brushRef="#br0" timeOffset="2163.796">1076 0 17028 0 0,'26'102'354'0'0,"-25"-84"-96"0"0,53 844 1760 0 0,-47-786-2310 0 0,1 32-1798 0 0,-4-37-2790 0 0,-4-70 4771 0 0,0-1 0 0 0,0 1 0 0 0,0 0 0 0 0,1 0-1 0 0,-1-1 1 0 0,0 1 0 0 0,0 0 0 0 0,0 0 0 0 0,0-1 0 0 0,0 1 0 0 0,-1 0 0 0 0,1 0 0 0 0,0 0-1 0 0,0-1 1 0 0,0 1 0 0 0,-1 0 0 0 0,1 0 0 0 0,0-1 0 0 0,-1 1 0 0 0,1 0 0 0 0,0-1-1 0 0,-1 1 1 0 0,1 0 0 0 0,-1-1 0 0 0,1 1 0 0 0,-1-1 0 0 0,0 1 0 0 0,1-1 0 0 0,-1 1 0 0 0,1-1-1 0 0,-1 1 1 0 0,0-1 0 0 0,0 0 0 0 0,1 1 0 0 0,-1-1 0 0 0,0 0 0 0 0,1 0 0 0 0,-1 1 0 0 0,0-1-1 0 0,0 0 1 0 0,0 0 0 0 0,1 0 0 0 0,-1 0 0 0 0,0 0 0 0 0,0 0 0 0 0,0 0 109 0 0,-9 1-1224 0 0,4 9-2969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4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12739 0 0,'31'-9'1692'0'0,"6"-3"-1356"0"0,0 1 0 0 0,0 2 0 0 0,1 2 0 0 0,0 1-1 0 0,0 2 1 0 0,1 2 0 0 0,1 2-336 0 0,-1 10 344 0 0,-40 2 2486 0 0,-79 78-45 0 0,-33 41-4440 0 0,52-35-10112 0 0,70-94 5440 0 0,32-24 6680 0 0,-24 13-652 0 0,15-4 1063 0 0,8 30 10427 0 0,-32-7-10832 0 0,-1 1 0 0 0,0-1 0 0 0,-1 1 1 0 0,0 0-1 0 0,0 0 0 0 0,-2 1 1 0 0,1-1-1 0 0,-1 1 0 0 0,-1 0 1 0 0,0 2-360 0 0,0 32-1753 0 0,-14-3-3292 0 0,-5-33-2571 0 0,11-18 4692 0 0</inkml:trace>
  <inkml:trace contextRef="#ctx0" brushRef="#br0" timeOffset="253.046">326 290 9090 0 0,'9'-7'5895'0'0,"19"-3"-6606"0"0,-21 8 1128 0 0,46-14-286 0 0,83-43-10267 0 0,-113 41 6890 0 0</inkml:trace>
  <inkml:trace contextRef="#ctx0" brushRef="#br0" timeOffset="503.858">750 0 10714 0 0,'3'2'4241'0'0,"0"1"-2632"0"0,1 1-961 0 0,1 1-384 0 0,-4 3-272 0 0,1 2-96 0 0,1 7 8 0 0,-3 4 0 0 0,3 5 32 0 0,-1 3-184 0 0,-1 2-385 0 0,-1 1-863 0 0,-1 1-1104 0 0,-7 4-849 0 0,-3 2 680 0 0,-5 2-1528 0 0</inkml:trace>
  <inkml:trace contextRef="#ctx0" brushRef="#br0" timeOffset="674.819">234 695 20740 0 0,'27'-2'-3340'0'0,"308"-87"2866"0"0,-331 88 546 0 0,0 1 0 0 0,0-1 0 0 0,0 1 0 0 0,0 0 1 0 0,0 1-1 0 0,-1-1 0 0 0,1 1 0 0 0,0-1 0 0 0,0 1 0 0 0,-1 0 0 0 0,1 1 0 0 0,0-1 0 0 0,-1 0 0 0 0,1 1 0 0 0,-1 0 0 0 0,0 0 0 0 0,1 0 0 0 0,-1 0 0 0 0,0 1 0 0 0,0-1 0 0 0,0 1 0 0 0,-1 0 0 0 0,1 0 0 0 0,-1 0 0 0 0,0 0 0 0 0,1 0 1 0 0,-1 0-1 0 0,0 1 0 0 0,-1-1 0 0 0,1 1 0 0 0,-1-1 0 0 0,1 1 0 0 0,-1 0 0 0 0,0-1 0 0 0,-1 1 0 0 0,1 0 0 0 0,-1 0 0 0 0,1 0 0 0 0,-1-1 0 0 0,0 1 0 0 0,-1 0 0 0 0,1 3-72 0 0,-13 129 1397 0 0,0 4-5265 0 0,13-137 3442 0 0,11 26-8177 0 0,-2-55 3912 0 0,4 5 2002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1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12443 0 0,'11'22'6480'0'0,"-34"26"-6649"0"0,16-35 738 0 0,-57 97-1223 0 0,9-16-4711 0 0,9 4-3943 0 0,55-83 8591 0 0,26-30 1510 0 0,-18 7 80 0 0,185-35 4737 0 0,-88 22-9693 0 0,-91 16-77 0 0</inkml:trace>
  <inkml:trace contextRef="#ctx0" brushRef="#br0" timeOffset="272.768">272 438 11234 0 0,'-3'4'3721'0'0,"0"1"-3449"0"0,-1-1-512 0 0,3 1-112 0 0,4 1-72 0 0,0 2 80 0 0,0 2 104 0 0,0 4 112 0 0,-1 1 80 0 0,-1 3 8 0 0,-1 2-104 0 0,-3 2-560 0 0,-1 4-969 0 0,-7 3-935 0 0,-3 1 247 0 0,-4 1-1856 0 0</inkml:trace>
  <inkml:trace contextRef="#ctx0" brushRef="#br0" timeOffset="523">1 750 13947 0 0,'6'-3'2481'0'0,"4"-2"-2626"0"0,5-1 9 0 0,8-2 216 0 0,4-1 113 0 0,7-1 55 0 0,2 1 16 0 0,2-2-48 0 0,0 2-72 0 0,-2 1-72 0 0,0 1-56 0 0,-2 1-152 0 0,-1 3-520 0 0,-4 1-1105 0 0,-4 4-1167 0 0,-5 1-641 0 0,-14-5-2120 0 0</inkml:trace>
  <inkml:trace contextRef="#ctx0" brushRef="#br0" timeOffset="819.5">100 837 17236 0 0,'10'63'-244'0'0,"-4"-29"1321"0"0,-6-26-965 0 0,0 0 0 0 0,0 0-1 0 0,0 1 1 0 0,1-1 0 0 0,0 0 0 0 0,1-1-1 0 0,-1 1 1 0 0,2 0 0 0 0,-1 0-1 0 0,1-1 1 0 0,0 1 0 0 0,1-1-1 0 0,0 0 1 0 0,0 0 0 0 0,0 0-1 0 0,1-1 1 0 0,0 1 0 0 0,0-1-1 0 0,1 0 1 0 0,-1-1 0 0 0,1 1-1 0 0,1-1 1 0 0,-1 0 0 0 0,1-1 0 0 0,0 0-1 0 0,0 0 1 0 0,0 0 0 0 0,0-1-1 0 0,1 0 1 0 0,-1 0 0 0 0,1-1-1 0 0,0 0-111 0 0,117-27 385 0 0,-73 5-2657 0 0,-9 2-3272 0 0,7-12-3338 0 0,-30 15 5152 0 0</inkml:trace>
  <inkml:trace contextRef="#ctx0" brushRef="#br0" timeOffset="1049.181">823 351 11811 0 0,'3'9'237'0'0,"1"0"1"0"0,0 0-1 0 0,1-1 1 0 0,0 0-1 0 0,0 0 1 0 0,1 0 0 0 0,-1 0-1 0 0,2-1 1 0 0,-1 0-1 0 0,1-1 1 0 0,0 1-1 0 0,1-1 1 0 0,-1-1 0 0 0,1 1-1 0 0,1-1 1 0 0,-1-1-1 0 0,0 1 1 0 0,1-1-1 0 0,0-1 1 0 0,0 0 0 0 0,0 0-1 0 0,1-1 1 0 0,-1 0-1 0 0,0 0 1 0 0,1-1-1 0 0,-1-1 1 0 0,1 1 0 0 0,4-2-238 0 0,-11 1 73 0 0,1-1 0 0 0,-1 0 0 0 0,1 0 0 0 0,-1-1 1 0 0,1 1-1 0 0,-1-1 0 0 0,0 0 0 0 0,0 0 1 0 0,0 0-1 0 0,0 0 0 0 0,0 0 0 0 0,0 0 0 0 0,0-1 1 0 0,-1 0-1 0 0,1 1 0 0 0,-1-1 0 0 0,0 0 1 0 0,0 0-1 0 0,0 0 0 0 0,0-1 0 0 0,-1 1 0 0 0,1 0 1 0 0,-1-1-1 0 0,0 1 0 0 0,0-1 0 0 0,0 1 1 0 0,0-1-1 0 0,0 1 0 0 0,-1-1 0 0 0,0 0 0 0 0,0 1 1 0 0,0-1-1 0 0,0 0 0 0 0,0 1 0 0 0,-1-1 1 0 0,0 1-1 0 0,1-1 0 0 0,-3-3-73 0 0,1-1-82 0 0,0-1 0 0 0,-1 1 0 0 0,0 0 0 0 0,0 0 1 0 0,-1 0-1 0 0,0 1 0 0 0,-1-1 0 0 0,1 1 0 0 0,-2 0 0 0 0,1 0 0 0 0,-1 1 0 0 0,0-1 1 0 0,0 1-1 0 0,0 1 0 0 0,-1-1 0 0 0,-2 0 82 0 0,-29-11-2876 0 0,-25 13-6233 0 0,34 11 3568 0 0</inkml:trace>
  <inkml:trace contextRef="#ctx0" brushRef="#br0" timeOffset="1310.812">703 843 12891 0 0,'5'0'1232'0'0,"1"0"-1184"0"0,6 2 192 0 0,6-4 352 0 0,3 1 248 0 0,8-1 97 0 0,4-1-161 0 0,4 0-280 0 0,0-1-240 0 0,3-4-200 0 0,-5 1-56 0 0,-2-1-288 0 0,-1 1-704 0 0,-5-3-1057 0 0,0 1-1031 0 0,-1-3-601 0 0,-5-3-1992 0 0</inkml:trace>
  <inkml:trace contextRef="#ctx0" brushRef="#br0" timeOffset="1643.686">1283 235 11298 0 0,'66'-27'3897'0'0,"92"-5"-2418"0"0,-145 30-1439 0 0,-1 1 0 0 0,1 0 0 0 0,0 1-1 0 0,0 1 1 0 0,0 0 0 0 0,0 0 0 0 0,0 1 0 0 0,-1 1-1 0 0,1 0 1 0 0,-1 1 0 0 0,0 0 0 0 0,0 1 0 0 0,0 1-1 0 0,0-1 1 0 0,-1 2 0 0 0,0 0 0 0 0,-1 0 0 0 0,1 1-1 0 0,1 1-39 0 0,-9-5 37 0 0,-2-4-61 0 0,0 1 0 0 0,0-1 1 0 0,0 1-1 0 0,0-1 0 0 0,-1 1 0 0 0,1 0 0 0 0,0-1 0 0 0,0 1 0 0 0,0 0 0 0 0,0 0 0 0 0,-1-1 0 0 0,1 1 0 0 0,0 0 1 0 0,-1 0-1 0 0,1 0 0 0 0,-1 0 0 0 0,1 0 0 0 0,-1 0 0 0 0,1 0 0 0 0,-1 0 0 0 0,0 0 0 0 0,1 0 0 0 0,-1 1 1 0 0,0-1-1 0 0,0 0 0 0 0,0 0 0 0 0,0 0 0 0 0,0 0 0 0 0,0 0 0 0 0,0 0 0 0 0,0 0 0 0 0,0 0 0 0 0,-1 1 0 0 0,1-1 1 0 0,0 0-1 0 0,-1 0 0 0 0,1 0 0 0 0,-1 0 0 0 0,1 0 0 0 0,-1 0 0 0 0,0 0 0 0 0,1-1 0 0 0,-1 1 0 0 0,0 0 0 0 0,0 0 24 0 0,-50 64-3904 0 0,45-58 3410 0 0,0 0 0 0 0,0-1 1 0 0,0 0-1 0 0,-1 0 0 0 0,1 0 1 0 0,-2-1-1 0 0,1 1 0 0 0,0-2 1 0 0,-1 1-1 0 0,0-1 1 0 0,0-1-1 0 0,0 1 0 0 0,-1-1 1 0 0,1-1-1 0 0,-1 1 0 0 0,0-2 1 0 0,1 1-1 0 0,-1-1 0 0 0,-8 0 494 0 0,-3 0-2035 0 0</inkml:trace>
  <inkml:trace contextRef="#ctx0" brushRef="#br0" timeOffset="1863.953">1378 456 6913 0 0,'4'-4'7385'0'0,"5"0"-4061"0"0,27-4-3820 0 0,-29 7 1346 0 0,169-25-513 0 0,-100 27-7957 0 0,-71-2 4194 0 0,-16-6-1056 0 0</inkml:trace>
  <inkml:trace contextRef="#ctx0" brushRef="#br0" timeOffset="2131.765">1401 460 8826 0 0,'-2'3'217'0'0,"0"0"-1"0"0,1 0 1 0 0,-1 0-1 0 0,1 0 1 0 0,0 0 0 0 0,0 1-1 0 0,0-1 1 0 0,0 0-1 0 0,0 1 1 0 0,1-1 0 0 0,-1 0-1 0 0,1 1 1 0 0,0-1 0 0 0,0 1-1 0 0,0-1 1 0 0,1 0-1 0 0,-1 1 1 0 0,1-1 0 0 0,0 0-1 0 0,0 1 1 0 0,0-1 0 0 0,0 0-1 0 0,0 0 1 0 0,1 0-1 0 0,-1 0 1 0 0,1 0 0 0 0,0 0-1 0 0,0 0 1 0 0,0-1 0 0 0,0 1-1 0 0,1-1 1 0 0,-1 1-1 0 0,1-1 1 0 0,-1 0 0 0 0,1 0-1 0 0,0 0 1 0 0,3 1-217 0 0,2 2 332 0 0,1 0 1 0 0,-1 0-1 0 0,1-1 1 0 0,0 0-1 0 0,1 0 1 0 0,-1-1-1 0 0,1-1 1 0 0,0 0-1 0 0,-1 0 1 0 0,1 0-1 0 0,0-2 1 0 0,7 1-333 0 0,69-25-5433 0 0,-88 4-5112 0 0,-5 14 7228 0 0</inkml:trace>
  <inkml:trace contextRef="#ctx0" brushRef="#br0" timeOffset="2378.132">1584 553 7170 0 0,'3'5'5820'0'0,"7"16"-4784"0"0,-6-2-1002 0 0,0 1 0 0 0,-1 0 0 0 0,-2-1 1 0 0,1 1-1 0 0,-2 0 0 0 0,-1 0 0 0 0,-1 0 1 0 0,0 0-35 0 0,-19 97-7449 0 0,12-85 5128 0 0,-2-1-905 0 0</inkml:trace>
  <inkml:trace contextRef="#ctx0" brushRef="#br0" timeOffset="2624.888">1336 1040 17012 0 0,'75'-27'1681'0'0,"109"-18"621"0"0,-60 17-7000 0 0,-58 2-3733 0 0,-31 7 2885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1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35 7986 0 0,'25'23'7052'0'0,"-28"40"-3427"0"0,2-60-3385 0 0,-75 223 2050 0 0,21-88-9020 0 0,45-106-762 0 0,8-26 2657 0 0</inkml:trace>
  <inkml:trace contextRef="#ctx0" brushRef="#br0" timeOffset="1">181 218 10858 0 0,'5'5'648'0'0,"2"1"-680"0"0,2 3 32 0 0,2 3 0 0 0,-4 2-8 0 0,2 2-88 0 0,-3 4-424 0 0,1 1-688 0 0,-6 4-864 0 0,-1 0 127 0 0,-5 0-2008 0 0</inkml:trace>
  <inkml:trace contextRef="#ctx0" brushRef="#br0" timeOffset="197.545">317 279 6913 0 0,'6'-6'2153'0'0,"2"0"-2201"0"0,4-5-1192 0 0,2-4-425 0 0,1-3-2432 0 0</inkml:trace>
  <inkml:trace contextRef="#ctx0" brushRef="#br0" timeOffset="368.709">481 0 11707 0 0,'26'21'7310'0'0,"-10"22"-6310"0"0,-14-37-590 0 0,14 73 386 0 0,-4 1-1 0 0,-3 0 1 0 0,-3 33-796 0 0,0-11-4074 0 0,4-1-5244 0 0,-6-72 2977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20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3801 0 0,'13'-4'98'0'0,"0"1"1"0"0,0 0 0 0 0,1 1-1 0 0,-1 0 1 0 0,1 1 0 0 0,-1 1-1 0 0,1 0 1 0 0,0 0-1 0 0,-1 2 1 0 0,0 0 0 0 0,1 0-1 0 0,-1 1 1 0 0,0 1 0 0 0,0 0-1 0 0,0 1 1 0 0,-1 0-1 0 0,1 1 1 0 0,-1 0 0 0 0,-1 1-1 0 0,1 1-98 0 0,-9-5 95 0 0,0-1 0 0 0,0 1 0 0 0,-1 0 0 0 0,0 0 0 0 0,1 0 0 0 0,-1 0 0 0 0,0 0 0 0 0,-1 0 0 0 0,1 1 0 0 0,0-1 0 0 0,-1 0 0 0 0,0 1 0 0 0,0 0 0 0 0,0-1 0 0 0,0 1 0 0 0,-1-1 0 0 0,1 1 0 0 0,-1 0 0 0 0,0 0 0 0 0,0-1 0 0 0,0 1 0 0 0,0 0 0 0 0,-1-1 0 0 0,0 1 0 0 0,0 0 0 0 0,0-1 0 0 0,0 1 0 0 0,0-1 0 0 0,-1 1 0 0 0,1-1 0 0 0,-1 0 0 0 0,0 0 0 0 0,0 1 0 0 0,0-1 0 0 0,0 0 0 0 0,-3 2-95 0 0,-111 91 3503 0 0,95-82-3491 0 0,-1 0 542 0 0,16-11-334 0 0,0 0 0 0 0,1 0 0 0 0,-1 0 0 0 0,1 1 0 0 0,0 0 0 0 0,0 0 0 0 0,0 0-1 0 0,0 1 1 0 0,1-1 0 0 0,0 1 0 0 0,0 0 0 0 0,0 1 0 0 0,1-1 0 0 0,-2 4-220 0 0,17 11-81 0 0,32-4 676 0 0,-37-14-516 0 0,110 9-1675 0 0,-5-44-8263 0 0,-90 18 6212 0 0</inkml:trace>
  <inkml:trace contextRef="#ctx0" brushRef="#br0" timeOffset="243.572">552 75 11979 0 0,'6'-2'2176'0'0,"3"4"-2112"0"0,2 1-64 0 0,-1 0 24 0 0,-4 3 48 0 0,1 2 96 0 0,-1 2 112 0 0,-2 2 72 0 0,1 5 0 0 0,-2 1-32 0 0,-3 5-120 0 0,-2 3-104 0 0,-2 5-424 0 0,-2 6-1288 0 0,-4 1-1673 0 0,3 1 9 0 0,1-6-2058 0 0</inkml:trace>
  <inkml:trace contextRef="#ctx0" brushRef="#br0" timeOffset="426.801">690 285 3745 0 0,'3'-16'40'0'0,"0"-6"-184"0"0,1-3-2329 0 0</inkml:trace>
  <inkml:trace contextRef="#ctx0" brushRef="#br0" timeOffset="678.86">738 1 10290 0 0,'35'31'5167'0'0,"-12"49"-3126"0"0,-20-66-1416 0 0,13 194 1663 0 0,-12-87-3292 0 0,15-2-6235 0 0,-15-114 183 0 0,-4-29 5643 0 0,0 24 1105 0 0,4-18-1995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1T13:52:02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92,'4'0,"10"0,11 0,14 0,4 0,3 0,3 0,1 0,-4-4,-1-2,0 1,0 1,-2-3,-1-5,1-4,-2 0,-5 3,-8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1T13:52:03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14,'79'21,"-72"-20,29 3,0-2,1-1,-1-1,0-3,1-1,-1-1,-1-2,31-10,-65 16,0 0,1 0,-1 1,1-1,-1 0,0 1,1 0,-1-1,1 1,-1 0,1-1,-1 1,1 0,-1 0,1 0,-1 1,1-1,-1 0,1 1,-1-1,1 0,-1 1,0 0,1-1,-1 1,0 0,1 0,-1-1,0 1,0 0,0 0,0 1,0-1,0 0,0 0,0 0,0 1,-1-1,1 0,0 1,-1-1,1 1,-1-1,0 0,1 1,-1 0,2 81,-3-60,0 11,1-5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1T13:52:04.5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1 210,'12'0,"17"-4,21-6,5 0,15-4,8-7,-2-5,-4 3,-2 0,-9 1,-7-1,-8 4,-11 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1T13:52:05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68,'64'21,"230"-82,-259 52,129-10,-159 22,-1 1,0 0,0-1,0 1,-1 1,1-1,-1 1,0-1,0 1,0 0,-1 0,0 0,0 0,0 0,0 1,-1-1,0 1,0-1,-1 1,1-1,-1 1,-1-1,1 1,-1-1,0 1,0-1,0 0,-1 1,-1 2,2 13,-2 13,1-6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1T13:52:03.6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 0,'-5'9,"-4"18,-6 19,0 13,-2 6,2 3,3 0,5-1,2-2,3-8,1-10,2-8,-1-7,1-9</inkml:trace>
  <inkml:trace contextRef="#ctx0" brushRef="#br0" timeOffset="420.333">53 518,'460'19,"-401"-14,-35-4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1T13:52:00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0,'0'9,"0"6,0 6,-4 7,-6 7,-5 2,-1 3,0 4,1-3,-1 1,3-2,3-5,0-3,0 1,4-1,1-6</inkml:trace>
  <inkml:trace contextRef="#ctx0" brushRef="#br0" timeOffset="1590.812">48 247,'4'0,"10"0,7 0,4 0,5 0,8 5,0 0,6 5,1 0,0 2,-2 0,-6 1,-4 0,-7-4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13699 0 0,'1'8'-15'0'0,"0"0"0"0"0,1 0-1 0 0,0 0 1 0 0,1 0 0 0 0,-1 0 0 0 0,2-1 0 0 0,-1 1-1 0 0,1-1 1 0 0,0 0 0 0 0,1 0 0 0 0,-1 0-1 0 0,2 0 1 0 0,-1-1 0 0 0,1 0 0 0 0,-1 0 0 0 0,2 0-1 0 0,-1-1 1 0 0,0 0 0 0 0,1 0 0 0 0,0-1 0 0 0,1 0-1 0 0,-1 0 1 0 0,0 0 0 0 0,1-1 0 0 0,0 0 0 0 0,0-1-1 0 0,0 0 1 0 0,0 0 0 0 0,0-1 0 0 0,0 0 0 0 0,1 0-1 0 0,-1 0 1 0 0,0-2 0 0 0,0 1 0 0 0,4-1 15 0 0,1 0 104 0 0,0 0 0 0 0,0-1 0 0 0,-1-1 0 0 0,1 0-1 0 0,-1 0 1 0 0,1-1 0 0 0,-1-1 0 0 0,0 0 0 0 0,-1-1 0 0 0,1 0 0 0 0,9-8-104 0 0,-15 10 368 0 0,-1 0 1 0 0,1-1-1 0 0,-1 1 0 0 0,0-1 1 0 0,-1 0-1 0 0,1-1 0 0 0,-1 1 1 0 0,0-1-1 0 0,0 0 0 0 0,-1 0 1 0 0,0 0-1 0 0,0 0 0 0 0,0-1 1 0 0,1-5-369 0 0,-13-59 4607 0 0,-46 32-3504 0 0,41 35-1572 0 0,1 0 0 0 0,-1 2 0 0 0,0-1 1 0 0,0 2-1 0 0,0 0 0 0 0,0 0 0 0 0,0 2 1 0 0,0 0-1 0 0,-4 1 469 0 0,-59 14-8638 0 0,42-4 919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1T13:54:53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1T13:54:55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74,'3'-5,"0"1,1 0,-1-1,1 1,0 0,0 1,0-1,0 1,1 0,0 0,-1 0,1 0,0 1,0 0,0 0,1 1,-1-1,0 1,1 0,-1 0,1 1,-1 0,1 0,-1 0,1 0,-1 1,1 0,-1 0,0 1,0-1,1 1,17-1,959 1,-854-24,-110 20</inkml:trace>
  <inkml:trace contextRef="#ctx0" brushRef="#br0" timeOffset="2217.272">25 198,'1'573,"48"-330,-43-233,0-1,1 0,0-1,0 0,1 0,0 0,0-1,1 0,0 0,0-1,0-1,1 0,0 0,0 0,0-1,1-1,-1 0,1 0,0-1,0-1,0 1,0-2,0 0,0 0,0-1,3 0,24-1,0-1,-1-2,1-1,-1-2,-1-2,1-1,-2-2,0-1,0-2,2-3,216-41,-80-37,-163 95,-1-1,1 0,0-1,-1 0,0-1,0 0,-1 0,1-1,-1 0,0 0,-1-1,1 0,-1-1,-1 1,1-1,-1 0,-1-1,0 0,0 0,0 0,-1 0,2-9,51-181,-50 174,-1-1,-1 0,-2 0,0 0,-2-1,-1 1,0 0,-3-1,0 1,-1 0,-2 0,0 1,-2-2,-63-107,60 123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2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18812 0 0,'106'-53'-4177'0'0,"-61"35"4599"0"0,1 2 0 0 0,0 2 0 0 0,1 2 0 0 0,37-4-422 0 0,26 18 118 0 0,-107-1-98 0 0,0 0-1 0 0,0 0 1 0 0,-1 0 0 0 0,1 0-1 0 0,0 0 1 0 0,-1 0 0 0 0,1 1-1 0 0,-1-1 1 0 0,1 1 0 0 0,-1 0 0 0 0,0 0-1 0 0,0 0 1 0 0,0 0 0 0 0,0 0-1 0 0,0 0 1 0 0,0 0 0 0 0,0 1 0 0 0,-1-1-1 0 0,1 1 1 0 0,-1-1 0 0 0,0 1-1 0 0,0 0 1 0 0,0-1 0 0 0,0 1 0 0 0,0 0-1 0 0,0 0 1 0 0,-1 0 0 0 0,1 0-1 0 0,-1 0 1 0 0,0-1 0 0 0,0 1-1 0 0,0 0 1 0 0,0 0 0 0 0,-1 0 0 0 0,1 0-1 0 0,-1 0-19 0 0,-25 90-2532 0 0,-50 30-7602 0 0,53-94 6970 0 0</inkml:trace>
  <inkml:trace contextRef="#ctx0" brushRef="#br0" timeOffset="279.345">5 512 15259 0 0,'149'-58'990'0'0,"43"-8"-1178"0"0,-126 46-2376 0 0,-1 1-3550 0 0,-65 19 6049 0 0,1-1 1 0 0,0 1-1 0 0,-1 0 0 0 0,1 0 0 0 0,0-1 1 0 0,-1 1-1 0 0,1 0 0 0 0,0-1 1 0 0,-1 1-1 0 0,1-1 0 0 0,-1 1 1 0 0,1-1-1 0 0,-1 1 0 0 0,1-1 0 0 0,-1 1 1 0 0,1-1-1 0 0,-1 0 0 0 0,1 1 1 0 0,-1-1-1 0 0,0 0 0 0 0,0 1 1 0 0,1-1-1 0 0,-1 0 0 0 0,0 1 0 0 0,0-1 1 0 0,0 0-1 0 0,1 0 0 0 0,-1 1 1 0 0,0-1-1 0 0,0 0 0 0 0,0 1 1 0 0,0-1-1 0 0,-1 0 0 0 0,1 0 0 0 0,0 1 1 0 0,0-1-1 0 0,0 0 0 0 0,0 0 1 0 0,-1 1-1 0 0,1-1 0 0 0,0 0 1 0 0,-1 1-1 0 0,1-1 0 0 0,-1 1 0 0 0,1-1 1 0 0,0 0-1 0 0,-1 1 0 0 0,1-1 1 0 0,-1 1-1 0 0,0-1 0 0 0,1 1 65 0 0,-4-8-666 0 0,10 0-1791 0 0</inkml:trace>
  <inkml:trace contextRef="#ctx0" brushRef="#br0" timeOffset="1081.182">167 494 14043 0 0,'-49'50'3185'0'0,"47"-46"-3138"0"0,0-1-1 0 0,0 1 0 0 0,1 0 1 0 0,0 0-1 0 0,0 1 0 0 0,0-1 1 0 0,0 0-1 0 0,0 0 0 0 0,1 1 1 0 0,0-1-1 0 0,-1 0 1 0 0,2 0-1 0 0,-1 1 0 0 0,1-1 1 0 0,-1 0-1 0 0,1 0 0 0 0,0 1 1 0 0,0-1-1 0 0,1 0 1 0 0,0 0-1 0 0,-1 0 0 0 0,1 0 1 0 0,0-1-1 0 0,1 1 0 0 0,-1-1 1 0 0,1 1-1 0 0,-1-1 0 0 0,1 0 1 0 0,0 0-1 0 0,0 0 1 0 0,1 0-1 0 0,-1 0 0 0 0,1-1 1 0 0,-1 1-1 0 0,1-1 0 0 0,3 1-46 0 0,4 2 115 0 0,0-2-1 0 0,1 1 1 0 0,-1-2-1 0 0,1 1 1 0 0,-1-2-1 0 0,1 1 1 0 0,0-2-1 0 0,0 1 1 0 0,0-2-1 0 0,-1 1 1 0 0,1-2-1 0 0,5-1-114 0 0,80-37-2008 0 0,-88 28-4996 0 0,-14 21 4891 0 0,7 5 5388 0 0,14 73 614 0 0,-32 42-2531 0 0,4-101-1265 0 0,-1 0 1 0 0,-2-1-1 0 0,-1 0 1 0 0,0-2-1 0 0,-2 0 1 0 0,-2 0-1 0 0,0-2 0 0 0,-1-1 1 0 0,-1 0-1 0 0,-1-2 1 0 0,-1 0-1 0 0,-18 10-93 0 0,-111 62 3857 0 0,405-151-2503 0 0,-25-5-1291 0 0,-93 23 71 0 0,1 7 1 0 0,127-16-135 0 0,-212 41 1458 0 0,-50 9-2677 0 0,0 1-3225 0 0,0 1-4251 0 0,1-3 1016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2:2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11570 0 0,'-4'26'3258'0'0,"8"23"-4060"0"0,-1-25 1216 0 0,133 1178 6068 0 0,-107-986-6478 0 0,-29-205 1152 0 0,-3 4-7330 0 0,-1-27-5692 0 0,4-2 9024 0 0</inkml:trace>
  <inkml:trace contextRef="#ctx0" brushRef="#br0" timeOffset="478.287">711 217 9626 0 0,'16'24'3557'0'0,"-7"34"-4023"0"0,-7-35 1091 0 0,61 433 1675 0 0,-26-150-5423 0 0,-35-294 2226 0 0,-1 0 0 0 0,0 0 0 0 0,0 0 0 0 0,-1 0 0 0 0,-1 0 0 0 0,0 0 0 0 0,-1 1 0 0 0,0-1 0 0 0,0-1 0 0 0,-5 11 897 0 0,-4 1-2421 0 0</inkml:trace>
  <inkml:trace contextRef="#ctx0" brushRef="#br0" timeOffset="739.353">40 1084 13587 0 0,'40'-34'732'0'0,"2"5"-793"0"0,2 1 0 0 0,1 3 0 0 0,2 1-1 0 0,0 3 1 0 0,1 2 0 0 0,1 1 0 0 0,0 3 0 0 0,11 0 61 0 0,53-7-6551 0 0,-75 2 2781 0 0,-21 19 1293 0 0</inkml:trace>
  <inkml:trace contextRef="#ctx0" brushRef="#br0" timeOffset="942.393">203 1404 16684 0 0,'2'0'1048'0'0,"2"0"-1672"0"0,4 0-337 0 0,0-3-23 0 0,4 0 64 0 0,3-4 176 0 0,5 0 312 0 0,4-2 168 0 0,5-2 96 0 0,4-2 88 0 0,3-4 32 0 0,5-1-24 0 0,3-2-472 0 0,0 0-761 0 0,3-1-823 0 0,-2-1-161 0 0,-2-3 609 0 0,-1 0-1553 0 0</inkml:trace>
  <inkml:trace contextRef="#ctx0" brushRef="#br0" timeOffset="1272.568">1072 233 14083 0 0,'4'3'72'0'0,"-1"0"0"0"0,1 0 0 0 0,-1 0 1 0 0,0 1-1 0 0,-1-1 0 0 0,1 1 0 0 0,-1-1 0 0 0,1 1 0 0 0,-1 0 0 0 0,0 0 0 0 0,0 0 0 0 0,-1 0 1 0 0,1 1-1 0 0,-1-1 0 0 0,0 0 0 0 0,0 1 0 0 0,0-1 0 0 0,-1 0 0 0 0,0 1 0 0 0,1-1 1 0 0,-2 1-1 0 0,1 0-72 0 0,3 16 444 0 0,31 263 2031 0 0,-12 1 0 0 0,-12 64-2475 0 0,7 127-670 0 0,-3-308-1320 0 0,-2-56-6347 0 0,-8-89 4791 0 0,2-1-871 0 0</inkml:trace>
  <inkml:trace contextRef="#ctx0" brushRef="#br0" timeOffset="1524.685">1178 1606 10138 0 0,'10'0'3705'0'0,"-3"0"-3017"0"0,5-3-968 0 0,-3-1-16 0 0,3-4-192 0 0,4-2-280 0 0,2-1-385 0 0,3-2-471 0 0,2-1-448 0 0,1-1 103 0 0,0 0 521 0 0,2-2-1721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1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14139 0 0,'-4'44'2865'0'0,"11"26"-3118"0"0,-2-22 535 0 0,9 266 1780 0 0,8 105-1281 0 0,-7-280-4559 0 0,6-2-3431 0 0,-15-112 4073 0 0,2-7-961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1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15971 0 0,'-1'1'7'0'0,"-1"1"0"0"0,1-1-1 0 0,-1 1 1 0 0,1 0-1 0 0,0-1 1 0 0,-1 1 0 0 0,1 0-1 0 0,0 0 1 0 0,0 0 0 0 0,0 0-1 0 0,0 0 1 0 0,1 0-1 0 0,-1 0 1 0 0,1 0 0 0 0,-1 0-1 0 0,1 0 1 0 0,0 0-1 0 0,-1 0 1 0 0,1 1 0 0 0,0-1-1 0 0,0 0 1 0 0,1 0 0 0 0,-1 0-1 0 0,0 0 1 0 0,1 0-1 0 0,-1 1 1 0 0,1-1 0 0 0,0 0-7 0 0,1 13 166 0 0,4 31-494 0 0,11 90 565 0 0,-13-48-5627 0 0,-6-69-95 0 0,3-18 1736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1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17828 0 0,'5'-1'1800'0'0,"1"1"-2064"0"0,0 0-288 0 0,2 3-304 0 0,-4 0-136 0 0,2 3-49 0 0,3 2 41 0 0,2 1 96 0 0,1 1-240 0 0,2 2-713 0 0,-1 1-967 0 0,2 2 447 0 0,2 1-1800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1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200 833 10314 0 0,'-8'-1'1378'0'0,"-30"-1"1896"0"0,35 1-3322 0 0,-1 2 0 0 0,1-1 0 0 0,0 0 0 0 0,-1 0 0 0 0,1 1 0 0 0,0 0-1 0 0,0 0 1 0 0,-1 0 0 0 0,1 0 0 0 0,0 0 0 0 0,0 1 0 0 0,0-1 0 0 0,0 1-1 0 0,0 0 1 0 0,1 0 0 0 0,-1 0 0 0 0,0 0 0 0 0,1 0 0 0 0,0 1 0 0 0,-1-1-1 0 0,1 1 1 0 0,0 0 0 0 0,0-1 0 0 0,0 1 48 0 0,-9 14 94 0 0,1 0 0 0 0,1 0-1 0 0,0 1 1 0 0,1 1 0 0 0,1-1 0 0 0,1 1 0 0 0,0 0 0 0 0,1 0-1 0 0,2 1 1 0 0,0-1 0 0 0,0 15-94 0 0,2-32 5 0 0,1 1 1 0 0,-1-1-1 0 0,1 0 0 0 0,0 1 1 0 0,0-1-1 0 0,0 1 0 0 0,0-1 1 0 0,0 1-1 0 0,1-1 0 0 0,-1 0 1 0 0,1 1-1 0 0,-1-1 0 0 0,1 0 1 0 0,0 1-1 0 0,0-1 0 0 0,0 0 0 0 0,0 0 1 0 0,1 0-1 0 0,-1 0 0 0 0,0 0 1 0 0,1 0-1 0 0,0 0 0 0 0,-1 0 1 0 0,1-1-1 0 0,0 1 0 0 0,0-1 1 0 0,0 1-1 0 0,0-1 0 0 0,0 0 0 0 0,0 1 1 0 0,0-1-1 0 0,0 0 0 0 0,1 0 1 0 0,-1-1-1 0 0,0 1 0 0 0,1 0 1 0 0,-1-1-1 0 0,0 0 0 0 0,1 1 1 0 0,-1-1-1 0 0,1 0 0 0 0,-1 0 1 0 0,0 0-1 0 0,1-1 0 0 0,-1 1 0 0 0,1 0 1 0 0,-1-1-1 0 0,0 0 0 0 0,1 1 1 0 0,-1-1-1 0 0,0 0 0 0 0,0 0 1 0 0,0-1-1 0 0,0 1 0 0 0,2-1-5 0 0,11-12 42 0 0,0-1 1 0 0,-1 0-1 0 0,-1-1 0 0 0,0-1 0 0 0,-1 0 0 0 0,-1 0 1 0 0,-1-1-1 0 0,-1-1 0 0 0,0 0 0 0 0,2-8-42 0 0,-9 23-19 0 0,22-53-598 0 0,-2-1 1 0 0,-2-1-1 0 0,-3-1 0 0 0,2-29 617 0 0,0-25-1029 0 0,-6 0 1 0 0,-5 0-1 0 0,-5-52 1029 0 0,-3 151 84 0 0,1 5 84 0 0,0 1 0 0 0,-1-1 0 0 0,-1 0 0 0 0,0 0 0 0 0,0 1 0 0 0,-1-1-1 0 0,0 1 1 0 0,0-1 0 0 0,-1 1 0 0 0,-1 0 0 0 0,-1-4-168 0 0,-12 42 1248 0 0,-5 119 212 0 0,6 0 1 0 0,6 1-1 0 0,10 134-1460 0 0,1-259 110 0 0,-2 18-5 0 0,1-1 1 0 0,3 1-1 0 0,1 0 0 0 0,2-1 0 0 0,2 0 1 0 0,2 0-1 0 0,1-1 0 0 0,6 10-105 0 0,18 6-2395 0 0,0-38-7319 0 0,-25-22 5286 0 0</inkml:trace>
  <inkml:trace contextRef="#ctx0" brushRef="#br0" timeOffset="520.211">710 978 10674 0 0,'-21'-49'3819'0'0,"15"24"-3393"0"0,5 22-408 0 0,0-1 0 0 0,0 1-1 0 0,0 0 1 0 0,-1 0 0 0 0,1-1 0 0 0,-1 1-1 0 0,1 0 1 0 0,-1 0 0 0 0,0 1 0 0 0,-1-1-1 0 0,1 0 1 0 0,0 1 0 0 0,-1-1 0 0 0,1 1-1 0 0,-1 0 1 0 0,0-1 0 0 0,0 1 0 0 0,0 1-1 0 0,0-1 1 0 0,0 0 0 0 0,0 1 0 0 0,0 0-1 0 0,-1-1 1 0 0,1 1 0 0 0,0 0 0 0 0,-1 1-1 0 0,1-1 1 0 0,-1 1 0 0 0,1-1 0 0 0,-1 1-1 0 0,1 0 1 0 0,-1 1 0 0 0,1-1 0 0 0,-1 0-1 0 0,1 1 1 0 0,0 0 0 0 0,-1 0 0 0 0,1 0-1 0 0,0 0 1 0 0,-1 0 0 0 0,1 1 0 0 0,0-1-1 0 0,0 1 1 0 0,0 0 0 0 0,0 0-1 0 0,1 0 1 0 0,-1 1 0 0 0,0-1 0 0 0,0 1-18 0 0,-6 7-27 0 0,0 1 0 0 0,0-1 0 0 0,1 1 1 0 0,0 1-1 0 0,1-1 0 0 0,0 1 0 0 0,1 1 1 0 0,1-1-1 0 0,0 1 0 0 0,0 0 0 0 0,2 0 1 0 0,-1 0-1 0 0,2 1 0 0 0,-1-1 0 0 0,2 1 1 0 0,0 10 26 0 0,2-20-4 0 0,0-1 1 0 0,0 1-1 0 0,1-1 1 0 0,-1 0-1 0 0,1 0 0 0 0,0 1 1 0 0,0-1-1 0 0,0 0 1 0 0,0-1-1 0 0,1 1 1 0 0,-1 0-1 0 0,1-1 1 0 0,0 1-1 0 0,0-1 1 0 0,-1 0-1 0 0,2 0 1 0 0,-1 0-1 0 0,0 0 1 0 0,0 0-1 0 0,0-1 1 0 0,1 0-1 0 0,-1 1 1 0 0,1-1-1 0 0,-1 0 1 0 0,1-1-1 0 0,0 1 1 0 0,-1-1-1 0 0,1 0 1 0 0,0 1-1 0 0,-1-1 0 0 0,1-1 1 0 0,0 1-1 0 0,-1-1 1 0 0,1 1-1 0 0,-1-1 1 0 0,1 0-1 0 0,-1 0 1 0 0,1-1-1 0 0,-1 1 1 0 0,0-1-1 0 0,1 0 1 0 0,-1 1-1 0 0,0-1 1 0 0,0-1-1 0 0,0 1 1 0 0,-1 0-1 0 0,1-1 1 0 0,-1 1-1 0 0,1-1 1 0 0,0-1 3 0 0,20-18-228 0 0,0-2 0 0 0,-1-1 0 0 0,-1 0 0 0 0,-2-2 0 0 0,0 0 0 0 0,-2-1 0 0 0,-1-1 0 0 0,-1-1 0 0 0,-2 0 0 0 0,-1 0 0 0 0,-1-2 0 0 0,-2 1 0 0 0,1-8 228 0 0,10-35-1499 0 0,-4-1 0 0 0,-2 0 0 0 0,-4-1 0 0 0,-3-1 0 0 0,-3-67 1499 0 0,-5 135 90 0 0,2 1 194 0 0,-1 0 1 0 0,0 0-1 0 0,0-1 0 0 0,-1 1 0 0 0,0 0 0 0 0,-1 0 1 0 0,1 0-1 0 0,-2 0 0 0 0,1 0 0 0 0,-1 0 1 0 0,0 1-1 0 0,-1-1 0 0 0,-3-4-284 0 0,6 11 74 0 0,0 1 0 0 0,0 0-1 0 0,0 0 1 0 0,0 0 0 0 0,0 1 0 0 0,0-1-1 0 0,0 0 1 0 0,0 0 0 0 0,0 1-1 0 0,0-1 1 0 0,0 0 0 0 0,0 1 0 0 0,0-1-1 0 0,0 1 1 0 0,0 0 0 0 0,0-1 0 0 0,0 1-1 0 0,0 0 1 0 0,0-1 0 0 0,1 1 0 0 0,-1 0-1 0 0,0 0 1 0 0,0 0 0 0 0,1-1-1 0 0,-1 1 1 0 0,1 0 0 0 0,-1 0 0 0 0,1 0-1 0 0,-1 0 1 0 0,1 0 0 0 0,0 0 0 0 0,-1 0-1 0 0,1 0 1 0 0,0 0 0 0 0,0 1 0 0 0,0-1-1 0 0,0 0 1 0 0,0 0 0 0 0,0 1-74 0 0,0-2 2 0 0,-13 49 736 0 0,2 1 0 0 0,2 1 0 0 0,2 0 0 0 0,3 0 0 0 0,2 0 0 0 0,3 28-738 0 0,-1-7 628 0 0,-4-6-326 0 0,3 0 1 0 0,3 0-1 0 0,3 0 1 0 0,3 0 0 0 0,3-1-1 0 0,2 0 1 0 0,6 7-303 0 0,22 16-1899 0 0,3-45-4698 0 0,-29-38 3109 0 0,1-5-1099 0 0</inkml:trace>
  <inkml:trace contextRef="#ctx0" brushRef="#br0" timeOffset="1233.032">1168 1059 12227 0 0,'36'-26'4042'0'0,"64"-86"-3331"0"0,-27 0-1525 0 0,-91 90 745 0 0,-39 31 137 0 0,42-2 41 0 0,2 1 1 0 0,-1 0 0 0 0,1 0 0 0 0,0 2-1 0 0,1 0 1 0 0,0 0 0 0 0,1 1-1 0 0,0 0 1 0 0,1 1 0 0 0,0 0-1 0 0,0 1 1 0 0,2 0 0 0 0,0 0-1 0 0,0 1 1 0 0,1 0 0 0 0,1 0-1 0 0,0 1 1 0 0,1 0 0 0 0,0 0-1 0 0,2 0 1 0 0,-1 0 0 0 0,2 1-1 0 0,0 0 1 0 0,1-1 0 0 0,1 10-110 0 0,0-19-80 0 0,1-1 0 0 0,0 1 1 0 0,1 0-1 0 0,-1-1 0 0 0,1 1 1 0 0,0-1-1 0 0,0 0 0 0 0,1 1 1 0 0,0-1-1 0 0,0 0 0 0 0,0-1 1 0 0,0 1-1 0 0,1 0 0 0 0,0-1 0 0 0,0 0 1 0 0,0 0-1 0 0,0 0 0 0 0,0 0 1 0 0,1-1-1 0 0,0 0 0 0 0,0 0 1 0 0,0 0-1 0 0,0 0 0 0 0,0-1 1 0 0,1 0-1 0 0,-1 0 0 0 0,1 0 1 0 0,-1-1-1 0 0,1 1 0 0 0,0-2 1 0 0,-1 1-1 0 0,1 0 0 0 0,0-1 0 0 0,0 0 1 0 0,-1-1-1 0 0,1 1 0 0 0,0-1 1 0 0,0 0-1 0 0,-1-1 0 0 0,1 1 1 0 0,-1-1-1 0 0,1 0 0 0 0,-1 0 1 0 0,1-1 79 0 0,8-4-1025 0 0,0-1 1 0 0,-1-1 0 0 0,0 0-1 0 0,0 0 1 0 0,-1-1 0 0 0,0-1-1 0 0,-1 0 1 0 0,0 0-1 0 0,-1-1 1 0 0,3-5 1024 0 0,22-30-3669 0 0</inkml:trace>
  <inkml:trace contextRef="#ctx0" brushRef="#br0" timeOffset="1626.879">1687 835 10634 0 0,'-3'332'5037'0'0,"2"-332"-4884"0"0,1-1 0 0 0,0 1-1 0 0,-1 0 1 0 0,1 0 0 0 0,0 0 0 0 0,-1 0-1 0 0,1-1 1 0 0,0 1 0 0 0,-1 0-1 0 0,1 0 1 0 0,-1 0 0 0 0,1 0-1 0 0,0 0 1 0 0,-1 0 0 0 0,1 0 0 0 0,-1 0-1 0 0,1 0 1 0 0,0 0 0 0 0,-1 0-1 0 0,1 0 1 0 0,0 0 0 0 0,-1 1-1 0 0,1-1 1 0 0,-1 0 0 0 0,1 0 0 0 0,0 0-1 0 0,-1 0 1 0 0,1 1 0 0 0,0-1-153 0 0,-12-51-178 0 0,12 49 159 0 0,-7-39-435 0 0,1 0 1 0 0,2 0-1 0 0,2-1 1 0 0,4-40 453 0 0,31-82-197 0 0,-33 160 167 0 0,1 0 0 0 0,-1-1 0 0 0,1 1 0 0 0,0 0 0 0 0,1 0 0 0 0,-1 0-1 0 0,1 0 1 0 0,0 0 0 0 0,0 0 0 0 0,0 0 0 0 0,0 1 0 0 0,1-1 0 0 0,-1 1 0 0 0,1-1 0 0 0,0 1 0 0 0,0 0 0 0 0,0 0 0 0 0,1 0 0 0 0,-1 1 0 0 0,0-1 0 0 0,1 1 0 0 0,0 0 0 0 0,0 0 0 0 0,0 0 0 0 0,0 0 0 0 0,0 1 0 0 0,0-1-1 0 0,0 1 1 0 0,0 0 0 0 0,0 1 0 0 0,1-1 0 0 0,-1 1 0 0 0,0-1 0 0 0,1 1 0 0 0,-1 1 0 0 0,0-1 0 0 0,1 1 0 0 0,-1-1 0 0 0,0 1 0 0 0,0 0 0 0 0,0 1 0 0 0,0-1 0 0 0,0 1 0 0 0,0 0 0 0 0,0 0 0 0 0,0 0 0 0 0,1 1 30 0 0,7 14 302 0 0,0 0 1 0 0,-2 0 0 0 0,0 1-1 0 0,-1 0 1 0 0,-1 1 0 0 0,-1 0 0 0 0,0 0-1 0 0,-2 1 1 0 0,0 0 0 0 0,-1 0 0 0 0,-1 0-1 0 0,-1 0 1 0 0,0 0 0 0 0,-2 1 0 0 0,0-1-1 0 0,-2 0 1 0 0,-2 13-303 0 0,8 109-2167 0 0,-3-132 358 0 0,0-1-1750 0 0,0-4-2134 0 0,-2-4-112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0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12227 0 0,'-1'6'-91'0'0,"-1"0"0"0"0,1-1 0 0 0,1 1 0 0 0,-1 0 1 0 0,1 0-1 0 0,0 0 0 0 0,0 0 0 0 0,0-1 0 0 0,1 1 0 0 0,0 0 1 0 0,0 0-1 0 0,1-1 0 0 0,0 1 0 0 0,0-1 0 0 0,0 1 1 0 0,1 0 90 0 0,5 24 459 0 0,7 51 1022 0 0,-4 1-1 0 0,-4 0 1 0 0,-3 62-1481 0 0,-12 72 1834 0 0,-30 153-1834 0 0,21-190-846 0 0,16-59-4795 0 0,0-121 5556 0 0,1 1-1 0 0,-1 0 1 0 0,1 0-1 0 0,-1-1 1 0 0,1 1 0 0 0,-1 0-1 0 0,1 0 1 0 0,-1 0-1 0 0,1-1 1 0 0,-1 1-1 0 0,1 0 1 0 0,-1 0-1 0 0,1 0 1 0 0,-1 0-1 0 0,1 0 1 0 0,-1 0-1 0 0,1 0 1 0 0,-1 0-1 0 0,1 0 1 0 0,-1 0-1 0 0,1 1 1 0 0,-1-1 0 0 0,1 0-1 0 0,-1 0 1 0 0,1 0-1 0 0,-1 1 1 0 0,1-1-1 0 0,-1 0 1 0 0,1 0-1 0 0,-1 1 1 0 0,1-1-1 0 0,0 0 1 0 0,-1 1-1 0 0,1-1 1 0 0,-1 1-1 0 0,1-1 1 0 0,0 1-1 0 0,0-1 1 0 0,-1 0-1 0 0,1 1 1 0 0,0-1 0 0 0,0 1-1 0 0,-1-1 1 0 0,1 1-1 0 0,0-1 1 0 0,0 1-1 0 0,0-1 1 0 0,0 1-1 0 0,0 0 1 0 0,0-1-1 0 0,0 1 1 0 0,0-1-1 0 0,0 1 1 0 0,0-1-1 0 0,0 1 1 0 0,0-1-1 0 0,0 1 1 0 0,0-1 0 0 0,1 1-1 0 0,-1-1 1 0 0,0 1-1 0 0,0-1 1 0 0,1 1-1 0 0,-1-1 1 0 0,0 1-1 0 0,0-1 1 0 0,1 0-1 0 0,-1 1 1 0 0,1-1-1 0 0,-1 1 86 0 0,-1-2-247 0 0,-1 4-3321 0 0</inkml:trace>
  <inkml:trace contextRef="#ctx0" brushRef="#br0" timeOffset="253.101">48 674 16315 0 0,'3'-1'1561'0'0,"3"-1"-1993"0"0,2-1-208 0 0,4 0 47 0 0,3-3 9 0 0,4 0-64 0 0,6-3-72 0 0,0 1-96 0 0,4-1-32 0 0,0-2-24 0 0,1 2-217 0 0,1-1-671 0 0,-3-2-393 0 0,3 0 393 0 0,-1-5-1809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1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8 148 11042 0 0,'-1'16'4177'0'0,"-1"0"-3849"0"0,1 8-624 0 0,-2 4 176 0 0,4-3 72 0 0,1 4-48 0 0,1 0-216 0 0,1-2-216 0 0,-1-1-432 0 0,2-2-761 0 0,-2-4-607 0 0,0-2-233 0 0,0-7-2016 0 0</inkml:trace>
  <inkml:trace contextRef="#ctx0" brushRef="#br0" timeOffset="493.638">623 0 16700 0 0,'-15'3'68'0'0,"-1"1"0"0"0,1 1 1 0 0,0 0-1 0 0,1 1 0 0 0,0 1 1 0 0,0 0-1 0 0,0 1 0 0 0,1 0 1 0 0,0 1-1 0 0,0 1 0 0 0,1 0 1 0 0,0 0-1 0 0,1 1 0 0 0,1 1 1 0 0,-1 0-1 0 0,-5 9-68 0 0,-40 81 910 0 0,55-99-955 0 0,0-1-1 0 0,1 1 1 0 0,-1 0-1 0 0,0-1 1 0 0,1 1-1 0 0,-1 0 1 0 0,1 0 0 0 0,0-1-1 0 0,0 1 1 0 0,0 0-1 0 0,0 0 1 0 0,1-1-1 0 0,-1 1 1 0 0,1 0-1 0 0,-1 0 1 0 0,1-1-1 0 0,0 1 1 0 0,0-1-1 0 0,1 1 1 0 0,-1 0 0 0 0,0-1-1 0 0,1 0 1 0 0,-1 1-1 0 0,1-1 1 0 0,0 0-1 0 0,0 0 1 0 0,0 0-1 0 0,0 0 1 0 0,0 0-1 0 0,0-1 1 0 0,0 1 0 0 0,1-1-1 0 0,-1 1 1 0 0,1-1-1 0 0,-1 0 1 0 0,1 0-1 0 0,-1 0 1 0 0,1 0-1 0 0,1 0 46 0 0,5-1-192 0 0,1-1 0 0 0,-1-1 0 0 0,1 1-1 0 0,-1-2 1 0 0,0 1 0 0 0,1-1 0 0 0,-2-1-1 0 0,1 1 1 0 0,0-2 0 0 0,-1 1 0 0 0,1-1 0 0 0,-1 0-1 0 0,-1-1 1 0 0,1 0 0 0 0,-1 0 0 0 0,0 0-1 0 0,0-1 1 0 0,-1 0 0 0 0,0-1 0 0 0,0 0-1 0 0,1-2 193 0 0,88-105-3642 0 0,-93 116 3638 0 0,0-1 0 0 0,-1 1 0 0 0,1 0-1 0 0,-1 0 1 0 0,1 0 0 0 0,-1 0 0 0 0,0 0-1 0 0,1 1 1 0 0,-1-1 0 0 0,0 0 0 0 0,0 1-1 0 0,1-1 1 0 0,-1 0 0 0 0,0 1 0 0 0,-1 0-1 0 0,1-1 1 0 0,0 1 0 0 0,0-1 0 0 0,-1 1-1 0 0,1 0 1 0 0,-1 0 0 0 0,1-1 0 0 0,-1 1-1 0 0,0 0 1 0 0,0 0 0 0 0,1 0 0 0 0,-1-1-1 0 0,-1 1 1 0 0,1 0 0 0 0,0 0 0 0 0,0 0-1 0 0,-1-1 1 0 0,1 1 0 0 0,-1 0 0 0 0,1-1-1 0 0,-1 2 5 0 0,1 3 197 0 0,5 42 464 0 0,-2 1-1 0 0,-2-1 0 0 0,-2 1 1 0 0,-2-1-1 0 0,-2 1 0 0 0,-3-1 1 0 0,-1-1-1 0 0,-3 0 0 0 0,-2 0 1 0 0,-1-1-1 0 0,-3-1 0 0 0,-2-1 1 0 0,-19 32-661 0 0,35-68 96 0 0,-1 0 1 0 0,-1 0-1 0 0,0 0 1 0 0,0-1-1 0 0,0 0 0 0 0,-1 0 1 0 0,0 0-1 0 0,-1-1 1 0 0,1 0-1 0 0,-1 0 1 0 0,0-1-1 0 0,0 0 0 0 0,-1-1 1 0 0,0 1-1 0 0,0-2 1 0 0,0 1-1 0 0,0-1 1 0 0,0-1-1 0 0,0 0 0 0 0,-1 0 1 0 0,0-1-1 0 0,1 0 1 0 0,-1 0-1 0 0,1-1 1 0 0,-1 0-1 0 0,0-1 0 0 0,1 0 1 0 0,-1-1-1 0 0,1 0 1 0 0,-1 0-1 0 0,1-1 1 0 0,0 0-1 0 0,0-1 0 0 0,0 0 1 0 0,1 0-1 0 0,-1-1 1 0 0,1 0-1 0 0,0-1 1 0 0,-3-2-97 0 0,6 3-223 0 0,0 0 1 0 0,0 1 0 0 0,0-2-1 0 0,1 1 1 0 0,0-1-1 0 0,0 1 1 0 0,0-1 0 0 0,0 0-1 0 0,1 0 1 0 0,0-1 0 0 0,1 1-1 0 0,-1-1 1 0 0,1 1 0 0 0,0-1-1 0 0,1 0 1 0 0,0 0 0 0 0,0 0-1 0 0,0-1 223 0 0,1-3-841 0 0,1-1-1 0 0,0 1 1 0 0,1 0 0 0 0,0 0-1 0 0,0 1 1 0 0,1-1 0 0 0,1 0-1 0 0,0 1 1 0 0,0 0-1 0 0,1 0 1 0 0,1-1 841 0 0,21-35-3161 0 0,5 1-677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15323 0 0,'-1'4'6673'0'0,"22"-6"-6867"0"0,53-19 202 0 0,25-10-70 0 0,2 5-1 0 0,0 4 1 0 0,2 5 0 0 0,4 3 62 0 0,-79 16-2071 0 0,-3-1-1687 0 0,-6-4-5206 0 0,-12 2 4220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1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75 10698 0 0,'-5'3'5970'0'0,"4"-2"-6050"0"0,2-1-537 0 0,5-1 145 0 0,14-4 296 0 0,7-2 112 0 0,6 1 56 0 0,4 0-16 0 0,5-2 24 0 0,2 2-24 0 0,1 0-144 0 0,1 0-544 0 0,-4-2-1000 0 0,-1 2-1161 0 0,-3 0 8 0 0,-5-1-1944 0 0</inkml:trace>
  <inkml:trace contextRef="#ctx0" brushRef="#br0" timeOffset="260.255">296 10 13875 0 0,'-22'134'1412'0'0,"21"-109"-1052"0"0,-3 78 416 0 0,-9 299 1407 0 0,14-135-3849 0 0,2-222 195 0 0,-7 76-9242 0 0,-2-110 7317 0 0</inkml:trace>
  <inkml:trace contextRef="#ctx0" brushRef="#br0" timeOffset="424.044">64 723 10730 0 0,'6'0'2785'0'0,"3"-2"-3737"0"0,5-1-441 0 0,4 0 185 0 0,8-3 144 0 0,6 0-184 0 0,2-1-73 0 0,4-2 9 0 0,2-1 328 0 0,-13-12 392 0 0,9 11-1793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1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18 225 11859 0 0,'-5'16'355'0'0,"1"-1"0"0"0,1 2 0 0 0,1-1 0 0 0,0 0 0 0 0,1 0 0 0 0,1 1 0 0 0,0-1 0 0 0,1 0 1 0 0,3 16-356 0 0,-3-25 35 0 0,0 1 0 0 0,1-1 1 0 0,0 0-1 0 0,0 0 0 0 0,0 0 1 0 0,1 0-1 0 0,0-1 0 0 0,1 1 1 0 0,-1-1-1 0 0,1 1 0 0 0,0-1 1 0 0,1-1-1 0 0,-1 1 0 0 0,1 0 1 0 0,0-1-1 0 0,1 0 0 0 0,-1 0 1 0 0,1-1-1 0 0,0 0 0 0 0,0 0 1 0 0,0 0-1 0 0,1 0 0 0 0,0-1-35 0 0,-3-4-9 0 0,0 1 0 0 0,-1-1 0 0 0,1-1 0 0 0,-1 1 0 0 0,1 0 0 0 0,-1-1 0 0 0,1 0 0 0 0,-1 0 0 0 0,0 0 0 0 0,0 0 0 0 0,0 0 0 0 0,0-1 0 0 0,0 1 0 0 0,0-1 0 0 0,-1 0 0 0 0,1 1 0 0 0,-1-1 0 0 0,0-1 0 0 0,0 1 0 0 0,0 0 0 0 0,0 0 0 0 0,-1-1 0 0 0,1 1 0 0 0,-1-1 0 0 0,0 1 0 0 0,0-1 0 0 0,0 0 0 0 0,0 0 0 0 0,-1 1 0 0 0,0-1 0 0 0,1 0 0 0 0,-1 0 0 0 0,-1-2 9 0 0,3 1-57 0 0,7-39-179 0 0,-2 0 0 0 0,-1-1-1 0 0,-3 0 1 0 0,-1 0 0 0 0,-4-31 236 0 0,2 74 127 0 0,0-4 839 0 0,5 26-1735 0 0,12 22 797 0 0,52 139 2861 0 0,-36-57-8570 0 0,-33-123 1727 0 0,-1-3-1431 0 0</inkml:trace>
  <inkml:trace contextRef="#ctx0" brushRef="#br0" timeOffset="674.661">496 352 10658 0 0,'62'-22'4084'0'0,"20"-52"-3980"0"0,-66 57 97 0 0,-11 14-268 0 0,0-1-1 0 0,-1 0 1 0 0,1 0 0 0 0,-1 0-1 0 0,0 0 1 0 0,-1-1-1 0 0,1 1 1 0 0,-1-1-1 0 0,0 0 1 0 0,0 0 0 0 0,0 0-1 0 0,-1-1 1 0 0,1 1-1 0 0,-1-1 1 0 0,-1 1-1 0 0,1-1 1 0 0,-1 0 0 0 0,0 1-1 0 0,0-1 1 0 0,-1 0-1 0 0,0 0 1 0 0,0 0-1 0 0,0 0 1 0 0,0 1 0 0 0,-1-2 67 0 0,-3 5 101 0 0,1 0 1 0 0,-1 0 0 0 0,0 0 0 0 0,0 0-1 0 0,0 1 1 0 0,0 0 0 0 0,0-1 0 0 0,0 2-1 0 0,0-1 1 0 0,0 0 0 0 0,0 1 0 0 0,-1 0-1 0 0,1 0 1 0 0,0 0 0 0 0,0 0 0 0 0,0 1-1 0 0,0-1 1 0 0,-1 1 0 0 0,1 0 0 0 0,0 1-1 0 0,0-1 1 0 0,1 1 0 0 0,-1-1 0 0 0,0 1-1 0 0,0 0 1 0 0,1 1 0 0 0,-1-1 0 0 0,1 1-1 0 0,0-1 1 0 0,-3 3-102 0 0,-2 4 16 0 0,1 0 0 0 0,0 1 0 0 0,0-1 0 0 0,1 1 0 0 0,0 0 0 0 0,0 1 0 0 0,2 0 0 0 0,-1 0 0 0 0,1 0 0 0 0,1 0 0 0 0,0 0 0 0 0,0 1 0 0 0,1-1 0 0 0,1 1 0 0 0,0 0 0 0 0,0 0 0 0 0,1-1 0 0 0,1 1 0 0 0,0 0 0 0 0,0 0 0 0 0,2-1 0 0 0,-1 1 0 0 0,1-1 0 0 0,1 0 0 0 0,0 0 0 0 0,0 0 0 0 0,1 0 0 0 0,1-1 0 0 0,1 2-16 0 0,13 10 2522 0 0,-20-21-2649 0 0,0 1-13245 0 0,-2-2 9295 0 0</inkml:trace>
  <inkml:trace contextRef="#ctx0" brushRef="#br0" timeOffset="1090.058">276 96 6809 0 0,'23'49'1339'0'0,"-12"214"6474"0"0,-9-285-3296 0 0,5-15-3297 0 0,1-5-1201 0 0,32-203-519 0 0,-28 218-1928 0 0,25 8-8342 0 0,-29 4 5326 0 0,9 15 3253 0 0</inkml:trace>
  <inkml:trace contextRef="#ctx0" brushRef="#br0" timeOffset="2690.051">927 140 9026 0 0,'21'-2'7367'0'0,"-28"35"-5112"0"0,2-18-2663 0 0,0 3 250 0 0,1-6-31 0 0,0 1 0 0 0,0 0 0 0 0,1 0 0 0 0,1 1 0 0 0,0-1 0 0 0,1 0 0 0 0,1 1 0 0 0,0-1 0 0 0,0 1-1 0 0,2-1 190 0 0,89 91-2112 0 0,-90-97 2409 0 0,0 0 0 0 0,-1 0 1 0 0,0-1-1 0 0,0 1 0 0 0,0 0 0 0 0,-1-1 0 0 0,0 1 0 0 0,0 0 1 0 0,-1-1-1 0 0,0 1 0 0 0,0-1 0 0 0,-1 0 0 0 0,1 0 1 0 0,-1 0-1 0 0,-1 0 0 0 0,1 0 0 0 0,-1 0 0 0 0,0-1 1 0 0,0 0-1 0 0,-1 0 0 0 0,1 0 0 0 0,-1 0 0 0 0,-6 3-297 0 0,-132 84 2608 0 0,133-86-2658 0 0,-1-1-1 0 0,0 0 0 0 0,0-1 1 0 0,0 0-1 0 0,0-1 0 0 0,-1 0 1 0 0,1 0-1 0 0,-1-1 0 0 0,0-1 1 0 0,0 0-1 0 0,1-1 0 0 0,-1 0 1 0 0,0-1-1 0 0,0 0 0 0 0,-7-2 51 0 0,-3-41-12206 0 0,23 14 5043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2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105 425 8874 0 0,'-6'2'9'0'0,"0"0"0"0"0,0 1 0 0 0,0 0-1 0 0,0 0 1 0 0,1 1 0 0 0,-1-1 0 0 0,1 1 0 0 0,0 0 0 0 0,0 1 0 0 0,0-1 0 0 0,1 1-1 0 0,-1 0 1 0 0,1 0 0 0 0,0 1 0 0 0,1-1 0 0 0,-1 1 0 0 0,1 0 0 0 0,0 0-1 0 0,1 0 1 0 0,-1 0 0 0 0,1 0 0 0 0,1 0 0 0 0,-1 1 0 0 0,1-1 0 0 0,0 1 0 0 0,0-1-1 0 0,1 1 1 0 0,0-1 0 0 0,0 1 0 0 0,0 0 0 0 0,1 0-9 0 0,-1 4 27 0 0,1-1 0 0 0,0 1 0 0 0,1-1-1 0 0,-1 0 1 0 0,2 0 0 0 0,0 0 0 0 0,0 0 0 0 0,1 0 0 0 0,0 0 0 0 0,0-1-1 0 0,1 0 1 0 0,0 0 0 0 0,1 0 0 0 0,0 0 0 0 0,1-1 0 0 0,0 0 0 0 0,0-1 0 0 0,0 1-1 0 0,7 3-26 0 0,-10-8 45 0 0,1 0-1 0 0,0-1 1 0 0,0 0-1 0 0,0 0 0 0 0,0 0 1 0 0,0-1-1 0 0,0 0 1 0 0,1 0-1 0 0,-1 0 1 0 0,0 0-1 0 0,1-1 0 0 0,-1 0 1 0 0,0 0-1 0 0,1-1 1 0 0,-1 1-1 0 0,0-1 0 0 0,0 0 1 0 0,1-1-1 0 0,-1 1 1 0 0,0-1-1 0 0,0 0 0 0 0,0 0 1 0 0,-1-1-1 0 0,1 1 1 0 0,0-1-1 0 0,-1 0 0 0 0,0 0 1 0 0,1-1-1 0 0,0 0-44 0 0,-1 1 204 0 0,1-1-1 0 0,-1 1 0 0 0,0-1 0 0 0,0 0 1 0 0,0 0-1 0 0,0-1 0 0 0,-1 1 0 0 0,0-1 1 0 0,0 1-1 0 0,0-1 0 0 0,0 0 0 0 0,-1 0 1 0 0,0 0-1 0 0,0 0 0 0 0,0-1 0 0 0,-1 1 1 0 0,1-1-1 0 0,-1 1 0 0 0,-1-1 0 0 0,1 1 1 0 0,-1-1-1 0 0,0 0 0 0 0,0 1 1 0 0,0-1-1 0 0,-1 1 0 0 0,0-1 0 0 0,0 1 1 0 0,-1-1-1 0 0,1 1 0 0 0,-1 0 0 0 0,0 0 1 0 0,-1-1-1 0 0,1 1 0 0 0,-1 1 0 0 0,0-1 1 0 0,0 0-1 0 0,-1 1 0 0 0,1 0 0 0 0,-1-1 1 0 0,0 1-1 0 0,0 1 0 0 0,-2-2-203 0 0,0 0-16 0 0,-1 2-1 0 0,1-1 1 0 0,-1 1-1 0 0,0 0 0 0 0,0 0 1 0 0,-1 1-1 0 0,1 0 1 0 0,0 0-1 0 0,-1 0 1 0 0,1 1-1 0 0,-1 1 1 0 0,1-1-1 0 0,-1 1 1 0 0,-1 0 15 0 0,-32 21-6910 0 0,37-15 2701 0 0,2-2-1352 0 0</inkml:trace>
  <inkml:trace contextRef="#ctx0" brushRef="#br0" timeOffset="287.894">553 7 10522 0 0,'1'-1'91'0'0,"0"1"1"0"0,0-1-1 0 0,-1 0 0 0 0,1 1 0 0 0,0-1 0 0 0,0 1 0 0 0,0 0 1 0 0,0-1-1 0 0,0 1 0 0 0,0 0 0 0 0,0-1 0 0 0,0 1 1 0 0,0 0-1 0 0,0 0 0 0 0,0 0 0 0 0,0 0 0 0 0,0 0 0 0 0,0 0 1 0 0,0 0-1 0 0,0 0 0 0 0,0 0 0 0 0,0 1 0 0 0,0-1 0 0 0,0 0 1 0 0,0 1-1 0 0,-1-1 0 0 0,1 0 0 0 0,0 1 0 0 0,0-1 1 0 0,0 1-1 0 0,0-1 0 0 0,0 1 0 0 0,-1 0 0 0 0,1-1 0 0 0,0 1 1 0 0,-1 0-1 0 0,1 0 0 0 0,0 0 0 0 0,-1-1 0 0 0,1 1 0 0 0,-1 0 1 0 0,1 0-1 0 0,-1 0 0 0 0,0 0 0 0 0,1 0 0 0 0,-1 0 1 0 0,0 0-1 0 0,0 0 0 0 0,1 0 0 0 0,-1 0-91 0 0,11 63-169 0 0,-9-45 766 0 0,6 73-24 0 0,-3 1 1 0 0,-5-1-1 0 0,-4 1 1 0 0,-5 15-574 0 0,-2 50-1769 0 0,8 0-3471 0 0,3-111-546 0 0,3-34 2162 0 0</inkml:trace>
  <inkml:trace contextRef="#ctx0" brushRef="#br0" timeOffset="552.838">632 581 9130 0 0,'0'1'1496'0'0,"3"-1"-1672"0"0,8 0 80 0 0,1-1 200 0 0,7-7 48 0 0,1 2-32 0 0,-2 0-24 0 0,-1 0-88 0 0,0 0-208 0 0,-2 1-528 0 0,0 1-808 0 0,-2-1-489 0 0,0-1 305 0 0,-3 3-1665 0 0</inkml:trace>
  <inkml:trace contextRef="#ctx0" brushRef="#br0" timeOffset="816.089">52 1095 8338 0 0,'64'-29'3079'0'0,"105"-52"164"0"0,-54 27-4497 0 0,-3-4-4424 0 0,-52 16 1632 0 0,-38 26 1452 0 0</inkml:trace>
  <inkml:trace contextRef="#ctx0" brushRef="#br0" timeOffset="983.2">403 973 11210 0 0,'-12'22'681'0'0,"3"6"-817"0"0,-3 7 88 0 0,3 1 96 0 0,3-4-8 0 0,3 1-40 0 0,0-3 0 0 0,1-2-8 0 0,1-6-81 0 0,1-4-135 0 0,1-1-192 0 0,-1-6-424 0 0,3-2-752 0 0,-1-6-457 0 0,-1-5 345 0 0,2-5 472 0 0,0-10-1409 0 0</inkml:trace>
  <inkml:trace contextRef="#ctx0" brushRef="#br0" timeOffset="1171.278">509 912 9314 0 0,'2'11'2625'0'0,"-1"1"-2986"0"0,1 3-239 0 0,1 5 280 0 0,3 1 240 0 0,-2 3 80 0 0,3 3 48 0 0,-3 2-16 0 0,1 0 8 0 0,-4-2-24 0 0,-1 2-216 0 0,-3 1-560 0 0,-3 4-1048 0 0,-6 0-161 0 0,-5 4-2208 0 0</inkml:trace>
  <inkml:trace contextRef="#ctx0" brushRef="#br0" timeOffset="1338.75">45 1485 16460 0 0,'0'-2'-86'0'0,"0"0"1"0"0,0 0-1 0 0,1 0 1 0 0,-1 0 0 0 0,1 0-1 0 0,-1 0 1 0 0,1 0-1 0 0,0 0 1 0 0,0 1 0 0 0,0-1-1 0 0,0 0 1 0 0,0 1-1 0 0,0-1 1 0 0,1 0 0 0 0,-1 1-1 0 0,0 0 1 0 0,1-1-1 0 0,-1 1 1 0 0,1 0 0 0 0,-1 0-1 0 0,1 0 1 0 0,0 0-1 0 0,0 0 1 0 0,-1 0 0 0 0,1 0-1 0 0,0 0 1 0 0,0 1 0 0 0,0-1-1 0 0,0 1 1 0 0,0-1-1 0 0,1 1 86 0 0,8-6 215 0 0,186-80-851 0 0,-62 33-5420 0 0,-89 31 3569 0 0,0-2-937 0 0</inkml:trace>
  <inkml:trace contextRef="#ctx0" brushRef="#br0" timeOffset="1609.631">1056 509 15699 0 0,'-2'8'-146'0'0,"1"0"1"0"0,0-1-1 0 0,1 1 0 0 0,0 0 0 0 0,0 0 0 0 0,1-1 0 0 0,-1 1 0 0 0,2-1 0 0 0,-1 1 0 0 0,1 0 1 0 0,0-1-1 0 0,1 0 0 0 0,-1 0 0 0 0,5 7 146 0 0,-3-5 64 0 0,1-1-1 0 0,-1 0 1 0 0,2-1 0 0 0,-1 1-1 0 0,1-1 1 0 0,0 0 0 0 0,0 0 0 0 0,1-1-1 0 0,0 1 1 0 0,0-2 0 0 0,1 1-1 0 0,0-1 1 0 0,0 0 0 0 0,0-1-1 0 0,0 0 1 0 0,1 0 0 0 0,-1 0-1 0 0,1-1 1 0 0,0-1-64 0 0,-7-2 93 0 0,0 1 0 0 0,0-1 1 0 0,-1 0-1 0 0,1 0 0 0 0,0 0 0 0 0,0-1 0 0 0,0 1 0 0 0,-1 0 0 0 0,1-1 1 0 0,0 1-1 0 0,0-1 0 0 0,-1 1 0 0 0,1-1 0 0 0,0 0 0 0 0,-1 0 0 0 0,1 0 1 0 0,-1 0-1 0 0,1 0 0 0 0,-1 0 0 0 0,1 0 0 0 0,-1 0 0 0 0,0-1 0 0 0,1 1 1 0 0,-1 0-1 0 0,0-1 0 0 0,0 1 0 0 0,0-1 0 0 0,0 0 0 0 0,-1 1 1 0 0,1-1-1 0 0,0 0 0 0 0,-1 1 0 0 0,1-1 0 0 0,-1 0 0 0 0,1 0 0 0 0,-1 0 1 0 0,0 1-1 0 0,0-1 0 0 0,0 0 0 0 0,0-1-93 0 0,-3-77 1977 0 0,-52-42-687 0 0,53 117-1405 0 0,-1 1 1 0 0,0 0 0 0 0,0 0 0 0 0,0 1 0 0 0,0-1 0 0 0,-1 0 0 0 0,1 1 0 0 0,-1 0 0 0 0,0 0 0 0 0,0 0 0 0 0,0 1 0 0 0,0-1-1 0 0,-1 1 1 0 0,1 0 0 0 0,-1 0 0 0 0,0 0 0 0 0,1 1 0 0 0,-1-1 0 0 0,0 1 0 0 0,0 1 0 0 0,0-1 0 0 0,0 1 0 0 0,1-1 0 0 0,-1 1-1 0 0,0 1 1 0 0,-1-1 114 0 0,-59 41-10381 0 0,39-15 4494 0 0</inkml:trace>
  <inkml:trace contextRef="#ctx0" brushRef="#br0" timeOffset="1865.678">780 1127 21085 0 0,'8'-3'216'0'0,"1"0"-769"0"0,3-1 97 0 0,6-2 216 0 0,-1-4 152 0 0,6-3 216 0 0,7-4 96 0 0,6-4 8 0 0,5-2-80 0 0,6-2-88 0 0,3-4-128 0 0,5 2-392 0 0,5-1-600 0 0,1 4-920 0 0,-2 0-1121 0 0,-6 1-736 0 0,-8-3 392 0 0,-6-2-1480 0 0</inkml:trace>
  <inkml:trace contextRef="#ctx0" brushRef="#br0" timeOffset="2058.047">1642 198 15947 0 0,'29'-11'901'0'0,"-24"8"-875"0"0,0 0-1 0 0,0 0 1 0 0,1 0 0 0 0,-1 1 0 0 0,1 0-1 0 0,-1 0 1 0 0,1 1 0 0 0,-1-1 0 0 0,1 1 0 0 0,0 0-1 0 0,0 1 1 0 0,0-1 0 0 0,0 1 0 0 0,0 0-1 0 0,-1 1 1 0 0,1-1 0 0 0,0 1 0 0 0,0 0-1 0 0,0 1 1 0 0,-1 0 0 0 0,1-1 0 0 0,-1 2-1 0 0,1-1 1 0 0,-1 1 0 0 0,0-1 0 0 0,0 2-1 0 0,0-1 1 0 0,0 0 0 0 0,-1 1 0 0 0,1 0-1 0 0,3 4-25 0 0,24 54-2138 0 0,-31-55 1395 0 0,0 0 0 0 0,0 0 0 0 0,0-1 0 0 0,-1 1-1 0 0,0 0 1 0 0,0 0 0 0 0,-1 0 0 0 0,0 0 0 0 0,0 0 0 0 0,-1-1 0 0 0,1 1 0 0 0,-2 0 0 0 0,1-1 0 0 0,-1 2 743 0 0,-10 19-3689 0 0</inkml:trace>
  <inkml:trace contextRef="#ctx0" brushRef="#br0" timeOffset="2345.515">1531 588 19300 0 0,'-1'-3'664'0'0,"1"2"-1144"0"0,4-2-72 0 0,5-2 96 0 0,10-2 56 0 0,3-3 152 0 0,6-2 168 0 0,2 0 56 0 0,2-1 24 0 0,2-1-32 0 0,0 2-256 0 0,-2 0-616 0 0,-4-2-905 0 0,0 4-1127 0 0,-4-4-329 0 0,-3 2 504 0 0,-3-3-1400 0 0</inkml:trace>
  <inkml:trace contextRef="#ctx0" brushRef="#br0" timeOffset="2545.581">1713 540 9090 0 0,'-28'42'3610'0'0,"26"-37"-3557"0"0,0-1 0 0 0,1 1 0 0 0,-1 0 0 0 0,1-1 0 0 0,0 1 0 0 0,1 0 0 0 0,-1 0 0 0 0,1-1 0 0 0,-1 1 0 0 0,2 0 0 0 0,-1 0 0 0 0,0 0 0 0 0,1-1 0 0 0,0 1 0 0 0,0 0 0 0 0,0 0 0 0 0,1-1 0 0 0,0 1 0 0 0,0-1 0 0 0,0 0 0 0 0,0 1 0 0 0,0-1 0 0 0,2 1-53 0 0,-1-1 134 0 0,0 0 0 0 0,1-1-1 0 0,-1 1 1 0 0,1-1 0 0 0,0 0 0 0 0,0 0-1 0 0,0 0 1 0 0,0-1 0 0 0,0 1 0 0 0,1-1-1 0 0,-1 0 1 0 0,1 0 0 0 0,0-1 0 0 0,-1 0-1 0 0,1 1 1 0 0,0-1 0 0 0,0-1 0 0 0,0 1 0 0 0,0-1-1 0 0,-1 0 1 0 0,1 0 0 0 0,0 0 0 0 0,0-1-1 0 0,0 1 1 0 0,0-1 0 0 0,0 0 0 0 0,-1-1-1 0 0,2 0-133 0 0,128-59-2673 0 0,-92 17-7824 0 0,-37 32 7219 0 0</inkml:trace>
  <inkml:trace contextRef="#ctx0" brushRef="#br0" timeOffset="2882.119">1922 706 9858 0 0,'-5'135'3998'0'0,"-14"-5"-3710"0"0,14-110-1159 0 0,-1 0 1 0 0,-1 0-1 0 0,0 0 0 0 0,-2-1 1 0 0,0 0-1 0 0,-1-1 0 0 0,-1 0 0 0 0,-1 0 1 0 0,0-1-1 0 0,-1-1 0 0 0,-9 9 871 0 0,-98 68-2181 0 0,26-69 8631 0 0,79-30 2319 0 0,22-6-5137 0 0,28-14-3037 0 0,-27 21-68 0 0,69-43-238 0 0,2 3-1 0 0,3 4 1 0 0,1 3 0 0 0,1 4-1 0 0,2 4 1 0 0,1 3 0 0 0,87-14-289 0 0,-133 41-2570 0 0,-29 1-2741 0 0,-1 0-4436 0 0,-6-1 4836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2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1 541 10706 0 0,'1'-5'42'0'0,"0"0"-1"0"0,0 0 0 0 0,0 0 1 0 0,1 0-1 0 0,0 1 1 0 0,0-1-1 0 0,0 0 0 0 0,1 1 1 0 0,0 0-1 0 0,0 0 1 0 0,0-1-1 0 0,0 2 1 0 0,0-1-1 0 0,1 0 0 0 0,-1 1 1 0 0,1-1-1 0 0,0 1 1 0 0,0 0-1 0 0,1 1 0 0 0,-1-1 1 0 0,5-1-42 0 0,-1-3 215 0 0,1 0-214 0 0,-1 0-1 0 0,1 0 1 0 0,0 1 0 0 0,0 0 0 0 0,1 0 0 0 0,0 1 0 0 0,0 1 0 0 0,0-1 0 0 0,1 2 0 0 0,-1-1 0 0 0,1 2 0 0 0,0-1 0 0 0,0 1 0 0 0,0 1 0 0 0,0 0 0 0 0,0 1 0 0 0,0 0 0 0 0,0 0 0 0 0,3 2-1 0 0,-10-1 19 0 0,-1 1-1 0 0,0 0 1 0 0,0-1 0 0 0,0 1-1 0 0,-1 1 1 0 0,1-1 0 0 0,0 0-1 0 0,-1 1 1 0 0,0-1 0 0 0,1 1-1 0 0,-1 0 1 0 0,0-1 0 0 0,0 1-1 0 0,0 0 1 0 0,-1 1 0 0 0,1-1-1 0 0,-1 0 1 0 0,0 0 0 0 0,0 1-1 0 0,0-1 1 0 0,0 0 0 0 0,0 1-1 0 0,-1-1 1 0 0,0 1 0 0 0,1-1-1 0 0,-1 1 1 0 0,-1-1-1 0 0,1 1 1 0 0,0-1 0 0 0,-1 1-1 0 0,0 0-18 0 0,-30 108 1939 0 0,-75 78-554 0 0,10-84-3549 0 0,94-104 1852 0 0,-27 19-1304 0 0,10-23-3058 0 0,9-12 194 0 0</inkml:trace>
  <inkml:trace contextRef="#ctx0" brushRef="#br0" timeOffset="295.532">466 0 10714 0 0,'4'3'97'0'0,"-1"0"-1"0"0,1 0 1 0 0,0 1-1 0 0,-1-1 1 0 0,1 1-1 0 0,-1 0 1 0 0,0 0-1 0 0,0 0 1 0 0,-1 0-1 0 0,1 0 1 0 0,-1 1-1 0 0,0-1 1 0 0,0 1-1 0 0,-1-1 1 0 0,1 1-1 0 0,-1 0 1 0 0,0 0-1 0 0,0 0 1 0 0,0 4-97 0 0,6 16 623 0 0,20 73 172 0 0,-5 1 1 0 0,-3 1 0 0 0,-5 1-1 0 0,-1 68-795 0 0,-1 216-5917 0 0,-11-327 3689 0 0,0-18-519 0 0,-1-4-1050 0 0</inkml:trace>
  <inkml:trace contextRef="#ctx0" brushRef="#br0" timeOffset="464.629">544 801 11947 0 0,'3'-1'3984'0'0,"2"1"-4504"0"0,2-2-880 0 0,6-2-232 0 0,5-3-369 0 0,6 0-407 0 0,5-2 223 0 0,7-2-1896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3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12963 0 0,'1'39'5171'0'0,"17"21"-5356"0"0,-7-28 636 0 0,24 91 674 0 0,-23-70-798 0 0,3 1 0 0 0,2-2 0 0 0,2 0-1 0 0,3-1 1 0 0,2-1 0 0 0,2-1 0 0 0,5 4-327 0 0,-23-41 32 0 0,6 9 141 0 0,1 0 1 0 0,0 0-1 0 0,2-2 0 0 0,0 0 1 0 0,1 0-1 0 0,1-2 0 0 0,13 9-173 0 0,-23-24 131 0 0,-1 0 0 0 0,1 0 0 0 0,0 0 0 0 0,0-1-1 0 0,0 0 1 0 0,0-1 0 0 0,0 0 0 0 0,0-1 0 0 0,0 0 0 0 0,0 0-1 0 0,0-1 1 0 0,0 0 0 0 0,0 0 0 0 0,-1-1 0 0 0,1 0 0 0 0,-1-1-1 0 0,8-4-130 0 0,0 2 122 0 0,452-207 945 0 0,-399 179-995 0 0,-35 19-69 0 0,1 0-3783 0 0,-6-4-8434 0 0,-15 5 4991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3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13787 0 0,'55'-46'4679'0'0,"95"-38"-4284"0"0,-134 76 19 0 0,178-75 53 0 0,-44 21-5405 0 0,-97 24-5804 0 0,-52 32 7840 0 0</inkml:trace>
  <inkml:trace contextRef="#ctx0" brushRef="#br0" timeOffset="282.332">111 656 12795 0 0,'-10'13'575'0'0,"0"0"1"0"0,1 1-1 0 0,1 1 0 0 0,0 0 1 0 0,1 0-1 0 0,1 0 1 0 0,0 1-1 0 0,1 0 1 0 0,-2 11-576 0 0,-16 243 3512 0 0,23-244-3056 0 0,-1 10-116 0 0,-2-15-252 0 0,2 0 0 0 0,0 0 0 0 0,1 0 0 0 0,1 0 0 0 0,1 0 0 0 0,1 0 0 0 0,1 0 0 0 0,1 0 0 0 0,0-1 0 0 0,2 0 0 0 0,0 0 0 0 0,2 0 0 0 0,0-1 0 0 0,7 11-88 0 0,-9-23 37 0 0,1-1 0 0 0,-1 1-1 0 0,1-1 1 0 0,0-1-1 0 0,1 1 1 0 0,0-1 0 0 0,-1-1-1 0 0,1 0 1 0 0,1 0 0 0 0,-1 0-1 0 0,1-2 1 0 0,-1 1 0 0 0,1-1-1 0 0,0 0 1 0 0,0-1-1 0 0,0 0 1 0 0,0-1 0 0 0,0 0-1 0 0,0 0 1 0 0,6-2-37 0 0,197-48 517 0 0,78-77-917 0 0,-265 112-841 0 0,-1-1 1 0 0,-1-2-1 0 0,-1 0 1 0 0,0-1-1 0 0,-1-1 1 0 0,0-3 1240 0 0,13-35-8434 0 0,-25 23 2652 0 0</inkml:trace>
  <inkml:trace contextRef="#ctx0" brushRef="#br0" timeOffset="541.743">712 288 20980 0 0,'6'-2'649'0'0,"3"-1"-1081"0"0,8-1 63 0 0,4-2 161 0 0,7-2 136 0 0,5-4 72 0 0,3 0 0 0 0,4-3 8 0 0,-3 0-16 0 0,1 2-136 0 0,-3 4-320 0 0,-2 2-584 0 0,-5 1-960 0 0,-6 1-1729 0 0,-3 2-408 0 0,-7-1-2008 0 0</inkml:trace>
  <inkml:trace contextRef="#ctx0" brushRef="#br0" timeOffset="838.358">711 553 14091 0 0,'-24'116'1452'0'0,"13"322"4001"0"0,9-382-5006 0 0,0-38-407 0 0,0 1-1 0 0,1 0 1 0 0,1-1-1 0 0,1 1 1 0 0,0 0-1 0 0,1-1 1 0 0,2 0 0 0 0,0 1-1 0 0,0-1 1 0 0,2 0-1 0 0,0-1 1 0 0,5 9-40 0 0,-8-21 12 0 0,1-1 0 0 0,0 1 0 0 0,0-1 1 0 0,0 0-1 0 0,1 0 0 0 0,-1-1 0 0 0,1 1 0 0 0,0-1 0 0 0,0 0 0 0 0,0 0 1 0 0,0-1-1 0 0,0 0 0 0 0,1 0 0 0 0,-1 0 0 0 0,1 0 0 0 0,-1-1 0 0 0,1 0 0 0 0,0 0 1 0 0,0 0-1 0 0,-1-1 0 0 0,1 0 0 0 0,0 0 0 0 0,0 0 0 0 0,0-1 0 0 0,-1 0 1 0 0,1 0-1 0 0,0-1 0 0 0,1 0-12 0 0,155-64 655 0 0,28-47-535 0 0,-71 27-3736 0 0,-54 17-6670 0 0,-50 35 4228 0 0</inkml:trace>
  <inkml:trace contextRef="#ctx0" brushRef="#br0" timeOffset="1003.19">1295 592 16259 0 0,'3'-1'5506'0'0,"2"-1"-5474"0"0,2-1-384 0 0,5-3-32 0 0,7-2-1 0 0,3-2 89 0 0,7-4 120 0 0,4 1-112 0 0,1-4-136 0 0,-2 3-248 0 0,-1-1-448 0 0,0 1-569 0 0,-3 1-1023 0 0,0-5-1193 0 0,-3-2 872 0 0,3-7-1592 0 0</inkml:trace>
  <inkml:trace contextRef="#ctx0" brushRef="#br0" timeOffset="1219.472">1845 0 14579 0 0,'1'20'1616'0'0,"4"12"-983"0"0,2 13 207 0 0,1 12-24 0 0,1 7-248 0 0,2 3-136 0 0,-2-1-96 0 0,1 1-80 0 0,-2-3-104 0 0,1-2-88 0 0,-1-2-112 0 0,-2 4-352 0 0,1-1-632 0 0,-4 2-688 0 0,-1 4-1033 0 0,-5 3-1352 0 0,-9 4 752 0 0,-8 4-1624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527 422 6977 0 0,'-48'-42'11766'0'0,"-15"48"-8418"0"0,40 8-3300 0 0,2 0 0 0 0,0 2 0 0 0,0 1 0 0 0,2 0 0 0 0,0 1 0 0 0,1 1 0 0 0,1 1 0 0 0,0 1 0 0 0,2 0 0 0 0,1 1 1 0 0,0 1-1 0 0,2 0 0 0 0,-5 12-48 0 0,-13 29 52 0 0,3 2 0 0 0,3 0 0 0 0,3 2 0 0 0,2 0 0 0 0,4 2 0 0 0,3 0 0 0 0,2 0 0 0 0,4 1 0 0 0,3-1 0 0 0,4 44-52 0 0,2-66-64 0 0,1 0 0 0 0,2 0 1 0 0,2-1-1 0 0,2 0 1 0 0,3-1-1 0 0,1 0 1 0 0,3 0-1 0 0,1-2 1 0 0,2 0-1 0 0,2-2 0 0 0,2 0 1 0 0,9 8 63 0 0,-16-29-81 0 0,1-1 0 0 0,1 0 0 0 0,1-2 1 0 0,1 0-1 0 0,1-1 0 0 0,0-2 0 0 0,1 0 0 0 0,0-1 1 0 0,1-1-1 0 0,1-2 0 0 0,0 0 0 0 0,1-2 0 0 0,0 0 0 0 0,0-2 1 0 0,1-1-1 0 0,-1-1 0 0 0,1-1 0 0 0,1-2 0 0 0,22 0 81 0 0,-15-2 34 0 0,1-2 0 0 0,-1-1-1 0 0,0-2 1 0 0,0-1 0 0 0,0-2-1 0 0,-1-1 1 0 0,0-2-1 0 0,-1-1 1 0 0,0-2 0 0 0,-1-1-1 0 0,0-1 1 0 0,-2-2 0 0 0,0-1-1 0 0,-1-2 1 0 0,1-2-34 0 0,3-7 156 0 0,-1-2 1 0 0,-2-1-1 0 0,-1-2 0 0 0,-2-1 1 0 0,-1-1-1 0 0,-2-1 0 0 0,-2-1 1 0 0,-1-1-1 0 0,-2 0 0 0 0,-2-2 1 0 0,-2 0-1 0 0,-2-1 0 0 0,-1-1 1 0 0,-2 0-1 0 0,-3 0 0 0 0,-1-1 1 0 0,-2 0-1 0 0,-2-24-156 0 0,-7 1 206 0 0,-3 1-1 0 0,-3-1 1 0 0,-3 2 0 0 0,-3 0-1 0 0,-3 1 1 0 0,-2 1 0 0 0,-4 0 0 0 0,-18-30-206 0 0,33 66 37 0 0,-2-1 0 0 0,-1 2 0 0 0,-2 0 0 0 0,0 1 0 0 0,-2 0 0 0 0,0 1 0 0 0,-2 1 0 0 0,-1 1 0 0 0,-1 1 0 0 0,0 1 0 0 0,-2 1 0 0 0,0 1 0 0 0,-2 1 0 0 0,0 1 0 0 0,0 2 0 0 0,-2 0 1 0 0,0 2-1 0 0,0 1 0 0 0,-8-1-37 0 0,-17-1-76 0 0,0 3 0 0 0,-1 3 0 0 0,1 2 0 0 0,-19 1 76 0 0,-50 2-2980 0 0,116 3 2262 0 0,-11 1-3170 0 0,2 5-4362 0 0,8 2 1153 0 0</inkml:trace>
  <inkml:trace contextRef="#ctx0" brushRef="#br0" timeOffset="409.289">1541 1100 13523 0 0,'13'-5'6967'0'0,"8"-12"-7604"0"0,-13 10 1042 0 0,55-40-333 0 0,2 4 0 0 0,2 2 0 0 0,1 3 1 0 0,25-7-73 0 0,162-67-3930 0 0,-132 60-1043 0 0,-14-2-1370 0 0,-64 28 2554 0 0</inkml:trace>
  <inkml:trace contextRef="#ctx0" brushRef="#br0" timeOffset="731.034">2466 1 16452 0 0,'5'7'-40'0'0,"0"1"1"0"0,-1-1 0 0 0,0 1-1 0 0,0 0 1 0 0,-1 1 0 0 0,0-1 0 0 0,-1 0-1 0 0,1 1 1 0 0,-2 0 0 0 0,1-1-1 0 0,-1 1 1 0 0,0 8 39 0 0,1 0 98 0 0,73 736 6533 0 0,-20-151-4549 0 0,-25-415-1743 0 0,7-2 0 0 0,37 97-339 0 0,-70-265-217 0 0,25 72 267 0 0,3-41-4123 0 0,-6-53-8760 0 0,-14-14 6942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4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10634 0 0,'8'149'2782'0'0,"0"-1"21"0"0,-16 131 2043 0 0,0-133-4135 0 0,8 1 0 0 0,10 63-711 0 0,43 129 6 0 0,-33-268-3909 0 0,4-4-4018 0 0,-19-54 949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12691 0 0,'182'-65'-5991'0'0,"100"4"8044"0"0,-278 60-1967 0 0,21-6 369 0 0,0 2 0 0 0,1 1 1 0 0,-1 1-1 0 0,1 1 0 0 0,-1 1 0 0 0,1 1 1 0 0,0 2-1 0 0,-1 0 0 0 0,1 2 1 0 0,-1 0-1 0 0,17 7-455 0 0,-38-9 132 0 0,0 0 0 0 0,0 0 0 0 0,-1 1-1 0 0,1-1 1 0 0,-1 1 0 0 0,0 0 0 0 0,0 0 0 0 0,0 0 0 0 0,0 0-1 0 0,0 0 1 0 0,-1 1 0 0 0,0-1 0 0 0,1 1 0 0 0,-1 0 0 0 0,-1 0 0 0 0,1 0-1 0 0,0 0 1 0 0,-1 0 0 0 0,0 0 0 0 0,0 0 0 0 0,0 0 0 0 0,0 0-1 0 0,-1 0 1 0 0,0 1 0 0 0,0-1 0 0 0,0 0 0 0 0,0 3-132 0 0,-25 121 2349 0 0,21-114-2185 0 0,-31 91 67 0 0,-5-1 0 0 0,-5-2 0 0 0,-10 9-231 0 0,-4 13-5544 0 0,33-76-2585 0 0,17-37 3181 0 0</inkml:trace>
  <inkml:trace contextRef="#ctx0" brushRef="#br0" timeOffset="250.743">711 443 12211 0 0,'25'-14'568'0'0,"12"0"-840"0"0,14-4 192 0 0,8-2 128 0 0,2 1-56 0 0,4-2-96 0 0,2-2-272 0 0,-1-3-537 0 0,-1-1-743 0 0,-4-2-632 0 0,-4-4 407 0 0,-8-2-1856 0 0</inkml:trace>
  <inkml:trace contextRef="#ctx0" brushRef="#br0" timeOffset="511.295">1489 52 11018 0 0,'-35'464'2645'0'0,"31"-434"-2988"0"0,-2 28-1515 0 0,6-19-3175 0 0,11-42 1393 0 0,-1-17 1795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3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1 570 19300 0 0,'2'-4'-61'0'0,"0"1"0"0"0,1-1-1 0 0,0 1 1 0 0,0 0 0 0 0,0 0-1 0 0,0 0 1 0 0,0 0 0 0 0,1 1-1 0 0,-1 0 1 0 0,1-1 0 0 0,-1 1-1 0 0,1 0 1 0 0,0 1 0 0 0,0-1 0 0 0,0 1-1 0 0,0-1 1 0 0,0 1 0 0 0,0 0-1 0 0,1 1 1 0 0,-1-1 0 0 0,0 1-1 0 0,4 0 62 0 0,19-6 148 0 0,331-117 1556 0 0,-241 74-4641 0 0,-5-7-5167 0 0,-71 29 2923 0 0,-42 25 4570 0 0,-7 3-1255 0 0</inkml:trace>
  <inkml:trace contextRef="#ctx0" brushRef="#br0" timeOffset="252.996">488 395 4745 0 0,'-19'12'935'0'0,"-172"119"8106"0"0,99-5-6252 0 0,82-103-2507 0 0,1 0-1 0 0,1 1 1 0 0,0-1-1 0 0,2 2 1 0 0,1-1-1 0 0,1 0 1 0 0,1 1-1 0 0,2 0 1 0 0,0 0-1 0 0,1 0 1 0 0,3 17-282 0 0,-1-30 51 0 0,0 1 0 0 0,0 0 1 0 0,1-1-1 0 0,1 1 0 0 0,0-1 1 0 0,1 0-1 0 0,0 0 1 0 0,0-1-1 0 0,2 0 0 0 0,-1 1 1 0 0,1-2-1 0 0,1 1 1 0 0,0-1-1 0 0,0-1 0 0 0,1 1 1 0 0,1-1-1 0 0,-1-1 1 0 0,1 0-1 0 0,1 0 0 0 0,-1-1 1 0 0,1 0-1 0 0,1-1 1 0 0,2 1-52 0 0,6 0 45 0 0,0 0 1 0 0,0-2-1 0 0,1 0 1 0 0,0-2-1 0 0,0 0 1 0 0,0-1-1 0 0,0-1 1 0 0,0-1-1 0 0,0-1 1 0 0,0-1-1 0 0,0-1 1 0 0,0 0-1 0 0,0-2 1 0 0,-1 0-1 0 0,5-3-45 0 0,183-82-5835 0 0,-127 31-2220 0 0,-47 21 2283 0 0</inkml:trace>
  <inkml:trace contextRef="#ctx0" brushRef="#br0" timeOffset="448.929">970 333 19868 0 0,'9'-6'376'0'0,"4"-3"-1040"0"0,8 0 112 0 0,8-3 224 0 0,5 0 200 0 0,5 0 40 0 0,5-2 40 0 0,1-1 24 0 0,-2 3-144 0 0,-2 0-352 0 0,-8 4-624 0 0,-7 4-777 0 0,-8 1-871 0 0,-8 0-553 0 0,-5 1 816 0 0,-5 1 817 0 0,-5 2-1377 0 0</inkml:trace>
  <inkml:trace contextRef="#ctx0" brushRef="#br0" timeOffset="703.699">923 432 10722 0 0,'-63'116'5302'0'0,"53"-83"-4752"0"0,2 0 0 0 0,1 1 0 0 0,2 0 0 0 0,1 1 0 0 0,1-1 0 0 0,2 0 0 0 0,2 1 0 0 0,2 5-550 0 0,-4-30 33 0 0,1 0 0 0 0,0 0 0 0 0,1 1 0 0 0,0-1 0 0 0,1 0-1 0 0,0 0 1 0 0,0 0 0 0 0,1 0 0 0 0,1-1 0 0 0,-1 1 0 0 0,2-1-1 0 0,-1 0 1 0 0,1 0 0 0 0,1 0 0 0 0,-1 0 0 0 0,1-1-1 0 0,1 0 1 0 0,0-1 0 0 0,0 1 0 0 0,0-1 0 0 0,1-1 0 0 0,0 1-1 0 0,0-1 1 0 0,1-1 0 0 0,0 1 0 0 0,0-1 0 0 0,0-1 0 0 0,0 0-1 0 0,1 0 1 0 0,0-1 0 0 0,-1 0 0 0 0,1-1 0 0 0,0 0 0 0 0,8 0-33 0 0,140-29-3793 0 0,-67-28-4412 0 0,-57 18 2055 0 0</inkml:trace>
  <inkml:trace contextRef="#ctx0" brushRef="#br0" timeOffset="865.015">1392 615 13835 0 0,'3'-3'4865'0'0,"5"-2"-4945"0"0,5-1-448 0 0,5-1 40 0 0,8-7 120 0 0,9 1 120 0 0,6-4 112 0 0,4-1 48 0 0,4 3-64 0 0,2-2-601 0 0,-2 2-983 0 0,-1-3-1665 0 0,0-4 57 0 0,1-5-1874 0 0</inkml:trace>
  <inkml:trace contextRef="#ctx0" brushRef="#br0" timeOffset="1023.748">2037 0 16388 0 0,'1'26'960'0'0,"1"9"-912"0"0,1 15 288 0 0,2 6 128 0 0,-1 3-32 0 0,2 1-104 0 0,0-2-136 0 0,0-2-80 0 0,3-6-112 0 0,-1-3-192 0 0,-1-2-416 0 0,0-2-560 0 0,-4-1-905 0 0,-3 2-1295 0 0,-5 1-281 0 0,-7 5-2040 0 0</inkml:trace>
  <inkml:trace contextRef="#ctx0" brushRef="#br0" timeOffset="1288.214">1742 986 15787 0 0,'-17'29'3840'0'0,"27"37"-5211"0"0,-8-61 1662 0 0,54 179-1505 0 0,-38-58-5921 0 0,-34-87 3121 0 0,3-26 2523 0 0,0 20-1946 0 0</inkml:trace>
  <inkml:trace contextRef="#ctx0" brushRef="#br0" timeOffset="1542.167">1280 1687 19708 0 0,'2'-21'2459'0'0,"38"3"-4650"0"0,-23 12 2171 0 0,62-27-366 0 0,1 3 0 0 0,1 3 0 0 0,16 1 386 0 0,54-4-5957 0 0,-21 5-2656 0 0,-94 15 5545 0 0</inkml:trace>
  <inkml:trace contextRef="#ctx0" brushRef="#br0" timeOffset="1792.061">1624 1802 15259 0 0,'-3'7'94'0'0,"0"0"-1"0"0,0 1 0 0 0,1-1 1 0 0,1 1-1 0 0,-1-1 1 0 0,1 1-1 0 0,0 0 0 0 0,1-1 1 0 0,0 1-1 0 0,0 0 1 0 0,1 0-1 0 0,-1-1 0 0 0,2 1 1 0 0,-1 0-1 0 0,1-1 1 0 0,0 0-1 0 0,1 1 0 0 0,0-1 1 0 0,0 0-1 0 0,1 0 1 0 0,-1 0-1 0 0,1-1 0 0 0,1 1 1 0 0,-1-1-1 0 0,1 0 1 0 0,1 0-1 0 0,-1-1 0 0 0,1 0 1 0 0,-1 1-1 0 0,2-2 1 0 0,-1 1-1 0 0,4 1-93 0 0,3 1 125 0 0,1 0 1 0 0,0-1-1 0 0,0-1 1 0 0,1-1-1 0 0,-1 0 1 0 0,1 0-1 0 0,0-2 1 0 0,0 0-1 0 0,0 0 1 0 0,0-2-1 0 0,1 0 1 0 0,-1 0-1 0 0,0-2 0 0 0,0 0 1 0 0,0 0-1 0 0,-1-2 1 0 0,1 0-1 0 0,0 0 1 0 0,-1-1-1 0 0,0-1 1 0 0,-1 0-1 0 0,1-1 1 0 0,-1-1-1 0 0,0 0 1 0 0,9-8-126 0 0,-18 13 115 0 0,0-1 0 0 0,0 1 0 0 0,0-1 1 0 0,-1 0-1 0 0,0 0 0 0 0,1 0 1 0 0,-1-1-1 0 0,-1 1 0 0 0,1-1 1 0 0,-1 1-1 0 0,0-1 0 0 0,0 0 1 0 0,0 0-1 0 0,0 0 0 0 0,-1 0 0 0 0,0-1 1 0 0,0 1-1 0 0,0 0 0 0 0,-1 0 1 0 0,0-1-1 0 0,0 1 0 0 0,0 0 1 0 0,-1 0-1 0 0,1-1 0 0 0,-1 1 0 0 0,-1 0 1 0 0,1 0-1 0 0,-1 0 0 0 0,0 0 1 0 0,0 0-1 0 0,0 0 0 0 0,0 1 1 0 0,-3-3-116 0 0,-2-5 30 0 0,-1 1 0 0 0,0 0 1 0 0,0 0-1 0 0,-2 1 1 0 0,1 0-1 0 0,-1 1 1 0 0,0 0-1 0 0,-1 1 0 0 0,0 0 1 0 0,-1 0-1 0 0,1 1 1 0 0,-9-3-31 0 0,-95-30-863 0 0,37 26-3138 0 0,52 3-5828 0 0,23-3 2544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141 342 17044 0 0,'106'-23'1849'0'0,"533"-141"-1124"0"0,-621 167-868 0 0,-46 18-36 0 0,11-10 135 0 0,-52 38 189 0 0,3 3 0 0 0,2 2 0 0 0,2 4 0 0 0,3 1 0 0 0,3 4 0 0 0,2 2 0 0 0,4 2 0 0 0,2 2 0 0 0,3 2 0 0 0,-4 16-145 0 0,34-31-580 0 0,31-92 2977 0 0,-9-10-2266 0 0,-3 0 0 0 0,-1 0 0 0 0,-3-1 0 0 0,-1 1 0 0 0,-5-17-131 0 0,2-8 6 0 0,1 23-208 0 0,2-221-128 0 0,41 98 283 0 0,-41 169-47 0 0,1 0 0 0 0,0-1 0 0 0,1 1 0 0 0,-1 0 0 0 0,0 0 0 0 0,1 0 0 0 0,-1 0 0 0 0,1 1 0 0 0,-1-1 0 0 0,1 0 0 0 0,0 0 0 0 0,0 0 0 0 0,0 0 0 0 0,0 1 0 0 0,0-1 0 0 0,0 0 0 0 0,0 1 0 0 0,1-1 0 0 0,-1 1 0 0 0,1-1 0 0 0,-1 1 0 0 0,1 0 0 0 0,-1-1 0 0 0,1 1 0 0 0,0 0 0 0 0,0 0 0 0 0,-1 0 0 0 0,1 1 0 0 0,0-1 0 0 0,0 0 0 0 0,0 1 0 0 0,0-1 0 0 0,0 1 0 0 0,0-1 0 0 0,0 1 0 0 0,0 0 0 0 0,0 0 0 0 0,0 0 0 0 0,0 0 0 0 0,0 0 0 0 0,0 1 0 0 0,0-1 0 0 0,0 1 0 0 0,0-1 0 0 0,0 1 0 0 0,1 0 94 0 0,22 36-166 0 0,-1 0 0 0 0,-2 2 0 0 0,-2 1 0 0 0,-2 0 0 0 0,-2 1 0 0 0,-1 1 0 0 0,-2 1 0 0 0,-2-1 0 0 0,1 17 166 0 0,12 34-289 0 0,46 91-872 0 0,-82-195 6678 0 0,-22-6-4109 0 0,13 7-1189 0 0,-97-57 927 0 0,3-5 0 0 0,3-5 0 0 0,-34-35-1146 0 0,92 56-1660 0 0,54 56-968 0 0,1 1-1299 0 0,-1 0-4487 0 0,-1 0 2281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3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803 385 11338 0 0,'-100'0'5003'0'0,"83"1"-4931"0"0,0 1-1 0 0,1 0 0 0 0,0 1 1 0 0,0 0-1 0 0,0 2 1 0 0,0 0-1 0 0,0 0 1 0 0,1 2-1 0 0,0 0 0 0 0,0 0 1 0 0,1 2-1 0 0,-10 6-71 0 0,-15 20 274 0 0,1 2 0 0 0,1 2 0 0 0,3 1 0 0 0,1 1-1 0 0,2 2 1 0 0,2 1 0 0 0,2 2 0 0 0,2 0-1 0 0,2 2 1 0 0,-17 48-274 0 0,11-26 116 0 0,2 2 0 0 0,4 1 0 0 0,3 1 0 0 0,1 9-116 0 0,13-56-28 0 0,2 1 0 0 0,1-1 0 0 0,1 1 1 0 0,2 0-1 0 0,0 0 0 0 0,2 0 1 0 0,1-1-1 0 0,2 1 0 0 0,0-1 0 0 0,2 0 1 0 0,1 0-1 0 0,10 23 28 0 0,-11-36-48 0 0,1 0-1 0 0,1 0 1 0 0,1 0 0 0 0,0-1 0 0 0,0 0 0 0 0,1-1-1 0 0,1-1 1 0 0,0 1 0 0 0,1-2 0 0 0,0 0-1 0 0,0 0 1 0 0,1-1 0 0 0,0-1 0 0 0,1 0-1 0 0,0-1 1 0 0,0-1 0 0 0,0 0 0 0 0,1-1 0 0 0,0-1-1 0 0,0-1 1 0 0,0 0 0 0 0,1-1 0 0 0,-1 0-1 0 0,10-1 49 0 0,7 0 39 0 0,0-2-1 0 0,0-1 1 0 0,-1-1-1 0 0,1-2 1 0 0,-1-1-1 0 0,0-2 0 0 0,-1-1 1 0 0,1-1-1 0 0,-2-2 1 0 0,0-1-1 0 0,29-17-38 0 0,-33 15 139 0 0,0-2 0 0 0,-2 0 0 0 0,0-2 0 0 0,0-1 0 0 0,-2-1 0 0 0,-1-1 0 0 0,0 0 0 0 0,-2-2 0 0 0,0 0 0 0 0,-2-2 0 0 0,-1 1 0 0 0,-1-2 1 0 0,-1 0-1 0 0,-1-1 0 0 0,-2 0 0 0 0,-1-1 0 0 0,-1 0 0 0 0,-1-1 0 0 0,-2 0 0 0 0,-1 0 0 0 0,-1 0 0 0 0,-2-1 0 0 0,-1 1 0 0 0,-2-27-139 0 0,-1 23 154 0 0,-1 0 1 0 0,-2 0 0 0 0,-1 0-1 0 0,-1 1 1 0 0,-2 0 0 0 0,-2 1-1 0 0,-1 0 1 0 0,-1 0-1 0 0,-1 1 1 0 0,-2 1 0 0 0,-2 1-1 0 0,0 0 1 0 0,-2 1 0 0 0,-1 1-1 0 0,-1 1 1 0 0,-1 1-1 0 0,-6-3-154 0 0,10 15-68 0 0,-1 1 0 0 0,-1 1-1 0 0,0 1 1 0 0,-1 1-1 0 0,0 1 1 0 0,0 1-1 0 0,-1 1 1 0 0,-16-2 68 0 0,-36 3-8473 0 0,172-1 4814 0 0,2 0 3822 0 0,3-13-706 0 0,-2-5-1 0 0,0-4 1 0 0,89-39 543 0 0,-104 36-2720 0 0,33-16-1482 0 0,-63 22 1245 0 0</inkml:trace>
  <inkml:trace contextRef="#ctx0" brushRef="#br0" timeOffset="270.329">1693 0 9426 0 0,'8'20'6001'0'0,"-3"25"-6431"0"0,-3-26 1062 0 0,64 679 6124 0 0,-14-104-4630 0 0,-26-439-2475 0 0,7-1 1 0 0,6-1-1 0 0,24 49 349 0 0,-62-198-484 0 0,10 26-1128 0 0,-1-18-5671 0 0,-5-14 2384 0 0,1-7-1327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4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48 196 15411 0 0,'15'-12'176'0'0,"5"1"-424"0"0,7-4 392 0 0,6 0 264 0 0,4 1 89 0 0,2 1 23 0 0,4-1-32 0 0,-1 0-128 0 0,2 2-192 0 0,-2 2-224 0 0,-1-1-472 0 0,-3 0-713 0 0,-5 4-1127 0 0,-7-2-1361 0 0,-3 1 552 0 0,-8 1-1704 0 0</inkml:trace>
  <inkml:trace contextRef="#ctx0" brushRef="#br0" timeOffset="237.422">271 185 8402 0 0,'-3'4'203'0'0,"0"0"1"0"0,0 0 0 0 0,0 0-1 0 0,1 1 1 0 0,-1-1-1 0 0,1 1 1 0 0,0-1-1 0 0,1 1 1 0 0,-1 0 0 0 0,1 0-1 0 0,0-1 1 0 0,0 1-1 0 0,1 0 1 0 0,-1 0-1 0 0,1 0 1 0 0,0 0 0 0 0,0 0-1 0 0,1 0 1 0 0,0 0-1 0 0,0 0 1 0 0,0 0-1 0 0,0-1 1 0 0,1 1 0 0 0,-1 0-1 0 0,1-1 1 0 0,0 1-1 0 0,1-1 1 0 0,-1 1 0 0 0,1-1-1 0 0,0 0 1 0 0,0 0-1 0 0,0-1 1 0 0,1 1-1 0 0,-1 0 1 0 0,1-1 0 0 0,0 0-1 0 0,0 0 1 0 0,0 0-1 0 0,0-1 1 0 0,4 3-204 0 0,0-2 99 0 0,0-1 0 0 0,0 0 0 0 0,0-1-1 0 0,0 1 1 0 0,0-1 0 0 0,0-1 0 0 0,0 0 0 0 0,1 0 0 0 0,-1 0 0 0 0,0-1 0 0 0,0 0 0 0 0,0-1 0 0 0,0 0-1 0 0,0 0 1 0 0,1-1-99 0 0,77-28-2982 0 0,-68 23 1131 0 0,27-11-4877 0 0,-27 11 2229 0 0</inkml:trace>
  <inkml:trace contextRef="#ctx0" brushRef="#br0" timeOffset="402.532">546 320 10234 0 0,'2'0'2457'0'0,"1"-1"-2273"0"0,1 2-240 0 0,2 2-48 0 0,-3 5-16 0 0,2 1 32 0 0,-1 3 16 0 0,1 0 40 0 0,-2 0-96 0 0,0 2-376 0 0,-3 1-417 0 0,-3 1-671 0 0,-3 6-552 0 0,-3 2 343 0 0,-40-33 433 0 0,30 36-1497 0 0</inkml:trace>
  <inkml:trace contextRef="#ctx0" brushRef="#br0" timeOffset="580.219">4 777 10834 0 0,'-4'5'4048'0'0,"32"-15"-4091"0"0,218-103 4520 0 0,10 20-3279 0 0,-61 41-2951 0 0,-129 36-2400 0 0,0-1-4311 0 0,-48 12 4128 0 0</inkml:trace>
  <inkml:trace contextRef="#ctx0" brushRef="#br0" timeOffset="897.117">505 720 8378 0 0,'-12'82'4297'0'0,"14"-68"-3989"0"0,2-1-1 0 0,0 1 1 0 0,0-1 0 0 0,1 0-1 0 0,1 0 1 0 0,0-1-1 0 0,1 1 1 0 0,0-2 0 0 0,1 1-1 0 0,0-1 1 0 0,1 0 0 0 0,0 0-1 0 0,11 8-307 0 0,-17-16 124 0 0,0 0-1 0 0,1 0 0 0 0,-1-1 1 0 0,1 0-1 0 0,0 0 1 0 0,-1 0-1 0 0,1 0 1 0 0,0-1-1 0 0,0 1 0 0 0,1-1 1 0 0,-1 0-1 0 0,0 0 1 0 0,0 0-1 0 0,1-1 0 0 0,-1 0 1 0 0,0 1-1 0 0,0-2 1 0 0,1 1-1 0 0,-1 0 0 0 0,0-1 1 0 0,0 0-1 0 0,1 0 1 0 0,-1 0-1 0 0,0 0 0 0 0,0-1 1 0 0,0 1-1 0 0,0-1 1 0 0,-1 0-1 0 0,1-1 1 0 0,0 1-1 0 0,-1-1 0 0 0,1 1 1 0 0,-1-1-1 0 0,0 0 1 0 0,0 0-1 0 0,0 0 0 0 0,-1-1 1 0 0,1 1-1 0 0,0-2-123 0 0,-3 3 90 0 0,-1-1 0 0 0,1 0 0 0 0,-1 1 0 0 0,0-1 0 0 0,0 1 0 0 0,0-1 0 0 0,0 1 0 0 0,0-1 0 0 0,0 1 0 0 0,-1-1 0 0 0,1 1 0 0 0,-1 0 0 0 0,1 0 0 0 0,-1 0 0 0 0,0 0 0 0 0,0 0 0 0 0,0 0 0 0 0,0 1 0 0 0,0-1 0 0 0,-1 1 0 0 0,1-1 0 0 0,0 1 0 0 0,-1 0 0 0 0,1 0 0 0 0,-1 0 0 0 0,1 0 0 0 0,-1 0 0 0 0,1 1 0 0 0,-1-1 0 0 0,0 1 0 0 0,1-1 0 0 0,-1 1 0 0 0,0 0 0 0 0,0 0-1 0 0,1 0 1 0 0,-3 1-90 0 0,-1-2 13 0 0,-64-8-245 0 0,-9-2-3555 0 0,80-20-9233 0 0,8 9 7648 0 0</inkml:trace>
  <inkml:trace contextRef="#ctx0" brushRef="#br0" timeOffset="1240.518">1091 132 13555 0 0,'9'13'442'0'0,"64"77"1695"0"0,-70-88-2059 0 0,0 0 0 0 0,0 1-1 0 0,0-1 1 0 0,1-1-1 0 0,-1 1 1 0 0,1 0-1 0 0,-1-1 1 0 0,1 1 0 0 0,-1-1-1 0 0,1 0 1 0 0,0 0-1 0 0,0-1 1 0 0,-1 1-1 0 0,1-1 1 0 0,0 0 0 0 0,0 0-1 0 0,0 0 1 0 0,-1 0-1 0 0,1-1 1 0 0,0 0-1 0 0,0 1 1 0 0,-1-1 0 0 0,1-1-1 0 0,-1 1 1 0 0,1 0-1 0 0,-1-1 1 0 0,1 0-1 0 0,-1 0 1 0 0,1 0-78 0 0,1-2 88 0 0,-1 1 0 0 0,1-1 0 0 0,-1 0-1 0 0,0 0 1 0 0,0-1 0 0 0,-1 1 0 0 0,1-1 0 0 0,-1 0 0 0 0,0 0 0 0 0,0 0-1 0 0,0 0 1 0 0,-1-1 0 0 0,0 1 0 0 0,0-1 0 0 0,0 1 0 0 0,-1-1 0 0 0,0 0-1 0 0,0 1 1 0 0,0-1 0 0 0,-1 0 0 0 0,0 0 0 0 0,0 0 0 0 0,0 1 0 0 0,-1-1-1 0 0,0 0 1 0 0,0 0 0 0 0,0 1 0 0 0,-1-1 0 0 0,0 0 0 0 0,0 1 0 0 0,0 0 0 0 0,-1-1-1 0 0,0 1 1 0 0,0 0 0 0 0,0 0 0 0 0,0 1 0 0 0,-1-1 0 0 0,0 1 0 0 0,0-1-1 0 0,0 1 1 0 0,0 1 0 0 0,-1-1 0 0 0,0 0 0 0 0,0 1 0 0 0,0 0 0 0 0,0 0-1 0 0,0 1 1 0 0,0-1 0 0 0,-1 1 0 0 0,1 0 0 0 0,-4 0-88 0 0,-46 1-2841 0 0,-19 37-10515 0 0,53-17 8568 0 0</inkml:trace>
  <inkml:trace contextRef="#ctx0" brushRef="#br0" timeOffset="1512.535">914 526 16315 0 0,'49'-11'2477'0'0,"106"-63"-1062"0"0,3 8 0 0 0,61-13-1415 0 0,-180 69-3364 0 0,-13 5-3782 0 0,-21 3 4955 0 0,4 1-3921 0 0</inkml:trace>
  <inkml:trace contextRef="#ctx0" brushRef="#br0" timeOffset="2002.551">1232 588 14323 0 0,'283'-26'2230'0'0,"-279"26"-2216"0"0,0 0 1 0 0,-1 0-1 0 0,1 0 0 0 0,0 0 1 0 0,0 0-1 0 0,0 1 0 0 0,-1 0 1 0 0,1-1-1 0 0,0 2 0 0 0,0-1 1 0 0,-1 0-1 0 0,1 1 0 0 0,-1-1 1 0 0,0 1-1 0 0,1 0 0 0 0,-1 0 1 0 0,0 1-1 0 0,0-1 1 0 0,0 0-1 0 0,0 1 0 0 0,-1 0 1 0 0,1 0-1 0 0,-1 0 0 0 0,1 0 1 0 0,-1 1-15 0 0,-3-1 81 0 0,-1 0 1 0 0,0-1 0 0 0,0 1 0 0 0,0 0-1 0 0,0-1 1 0 0,0 0 0 0 0,0 1-1 0 0,-1-1 1 0 0,1 0 0 0 0,-1 0 0 0 0,1 0-1 0 0,-1 0 1 0 0,0-1 0 0 0,0 1-1 0 0,0-1 1 0 0,0 0 0 0 0,0 0 0 0 0,0 0-1 0 0,0 0 1 0 0,-3 0-82 0 0,1 1 31 0 0,-78 26-9 0 0,63-24 89 0 0,2 1 0 0 0,-1 1 0 0 0,0 1 0 0 0,1 1 0 0 0,1 0-1 0 0,-1 2 1 0 0,1 0 0 0 0,1 0 0 0 0,0 2 0 0 0,-1 1-111 0 0,11-6 104 0 0,0 0 0 0 0,1 0 0 0 0,0 1 0 0 0,0-1 0 0 0,0 1 1 0 0,1 0-1 0 0,1 0 0 0 0,-1 1 0 0 0,1-1 0 0 0,1 1 0 0 0,0-1 0 0 0,0 1 0 0 0,0 0 0 0 0,1 0 0 0 0,1 0 0 0 0,-1 0 0 0 0,1 0 0 0 0,1 0 0 0 0,0 0 0 0 0,0 0 0 0 0,1-1 0 0 0,0 1 0 0 0,0 0 1 0 0,1-1-1 0 0,0 1 0 0 0,1-1 0 0 0,0 0 0 0 0,0 0 0 0 0,0 0 0 0 0,1-1 0 0 0,0 0 0 0 0,1 0 0 0 0,0 0 0 0 0,0 0 0 0 0,0-1 0 0 0,1 0 0 0 0,0 0 0 0 0,0-1 0 0 0,1 0 0 0 0,-1 0 0 0 0,8 3-104 0 0,11-3 239 0 0,0-2 0 0 0,0-1 0 0 0,0-1-1 0 0,0-1 1 0 0,1-1 0 0 0,-1-1-1 0 0,0-1 1 0 0,-1-2 0 0 0,1-1 0 0 0,-1 0-1 0 0,0-2 1 0 0,10-5-239 0 0,145-58-428 0 0,-158 66-4969 0 0,-15 5 312 0 0,1-1-4515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4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71 16748 0 0,'12'-13'2127'0'0,"44"14"-3213"0"0,-54-1 861 0 0,30 10-3431 0 0,-22 4-4980 0 0,-13-6 4900 0 0</inkml:trace>
  <inkml:trace contextRef="#ctx0" brushRef="#br0" timeOffset="169.69">5 317 11282 0 0,'5'-2'969'0'0,"3"1"-1361"0"0,5-2 95 0 0,5-2 281 0 0,8-3 257 0 0,6-2 15 0 0,7-5-40 0 0,5-2-48 0 0,5-3-144 0 0,1 2-208 0 0,1-2-929 0 0,-2 1-1047 0 0,-4 1-233 0 0,-6-1 425 0 0,-2 0-1417 0 0</inkml:trace>
  <inkml:trace contextRef="#ctx0" brushRef="#br0" timeOffset="473.867">263 348 8586 0 0,'0'5'186'0'0,"0"0"-1"0"0,0 0 1 0 0,1-1 0 0 0,0 1-1 0 0,0 0 1 0 0,0-1 0 0 0,1 1-1 0 0,-1-1 1 0 0,1 1 0 0 0,0-1-1 0 0,0 0 1 0 0,1 0 0 0 0,-1 0 0 0 0,1 0-1 0 0,0 0 1 0 0,0 0 0 0 0,2 1-186 0 0,-1-2 52 0 0,0 0-1 0 0,0 0 1 0 0,0 0 0 0 0,0 0 0 0 0,1-1 0 0 0,-1 1 0 0 0,1-1 0 0 0,-1 0 0 0 0,1-1 0 0 0,0 1-1 0 0,0-1 1 0 0,0 0 0 0 0,0 0 0 0 0,0-1 0 0 0,0 1 0 0 0,0-1 0 0 0,0 0 0 0 0,0-1 0 0 0,0 1 0 0 0,0-1-1 0 0,0 0 1 0 0,0 0 0 0 0,0 0 0 0 0,4-2-52 0 0,-6 2 37 0 0,-1 1-1 0 0,1-1 1 0 0,-1 0-1 0 0,0 1 1 0 0,1-1-1 0 0,-1 0 1 0 0,0-1 0 0 0,1 1-1 0 0,-1 0 1 0 0,0-1-1 0 0,0 1 1 0 0,0-1-1 0 0,0 1 1 0 0,0-1 0 0 0,-1 0-1 0 0,1 0 1 0 0,0 0-1 0 0,-1 0 1 0 0,1 0-1 0 0,-1 0 1 0 0,0 0-1 0 0,0-1 1 0 0,0 1 0 0 0,0 0-1 0 0,0-1 1 0 0,0 1-1 0 0,-1-1 1 0 0,1 1-1 0 0,-1-1 1 0 0,0 1-1 0 0,0-1 1 0 0,1 1 0 0 0,-2-1-1 0 0,1 1 1 0 0,0-1-1 0 0,0 1 1 0 0,-1-1-1 0 0,1 1 1 0 0,-1-1-1 0 0,0 1 1 0 0,0-1 0 0 0,0 1-1 0 0,0 0 1 0 0,0 0-1 0 0,-1-1 1 0 0,1 1-1 0 0,-1 0 1 0 0,1 0 0 0 0,-1 0-1 0 0,0 0 1 0 0,1 1-1 0 0,-1-1 1 0 0,0 0-1 0 0,0 1 1 0 0,-1 0-1 0 0,1-1 1 0 0,0 1 0 0 0,-1 0-37 0 0,-5-2-622 0 0,-1 0 0 0 0,0 1 0 0 0,-1 1 0 0 0,1-1 0 0 0,0 1 1 0 0,0 1-1 0 0,-1 0 0 0 0,1 0 0 0 0,0 1 0 0 0,0 0 0 0 0,0 0 1 0 0,-1 1-1 0 0,1 0 0 0 0,1 1 0 0 0,-1 0 0 0 0,0 1 0 0 0,1-1 1 0 0,-2 3 621 0 0,-20 10-2780 0 0</inkml:trace>
  <inkml:trace contextRef="#ctx0" brushRef="#br0" timeOffset="831.79">275 450 3337 0 0,'37'65'3348'0'0,"-35"-61"-3095"0"0,0 1 0 0 0,0 0 0 0 0,-1 0-1 0 0,0 0 1 0 0,0 0 0 0 0,0 0 0 0 0,-1 0 0 0 0,0 0-1 0 0,0 0 1 0 0,0 0 0 0 0,0 1 0 0 0,-1-1 0 0 0,0 0-1 0 0,0 0 1 0 0,0 0 0 0 0,-1 0 0 0 0,1-1 0 0 0,-1 1-1 0 0,-1 0 1 0 0,1 0-253 0 0,-10 15-484 0 0,-1-1 1 0 0,0 0-1 0 0,-1-1 0 0 0,-1-1 1 0 0,-1 0-1 0 0,-1-1 0 0 0,0-1 1 0 0,-1 0-1 0 0,0-2 0 0 0,-1 0 1 0 0,-1-1-1 0 0,0 0 0 0 0,-10 3 484 0 0,-10-3 2152 0 0,14-10 2526 0 0,102-45-3241 0 0,4-5-1337 0 0,40-26-4209 0 0,-80 18 104 0 0,-31 34 2812 0 0,21-17-2112 0 0</inkml:trace>
  <inkml:trace contextRef="#ctx0" brushRef="#br0" timeOffset="1089.733">537 0 15515 0 0,'7'8'792'0'0,"6"7"-1000"0"0,2 6 144 0 0,3 8 208 0 0,-4 4 65 0 0,1 5 23 0 0,0 4 56 0 0,-2 4-32 0 0,-2-1-48 0 0,0 2-104 0 0,-4 0-312 0 0,1-1-672 0 0,-4-1-1153 0 0,-2-1-1728 0 0,-5-5 385 0 0,-3-4-1786 0 0</inkml:trace>
  <inkml:trace contextRef="#ctx0" brushRef="#br0" timeOffset="1090.733">663 451 10802 0 0,'1'-4'3417'0'0,"4"-4"-3321"0"0,4-2-232 0 0,3-1 48 0 0,7-3 8 0 0,4 2-232 0 0,1 2-672 0 0,1 2-1185 0 0,-4 4-679 0 0,-6 2 511 0 0,-4 4-1576 0 0</inkml:trace>
  <inkml:trace contextRef="#ctx0" brushRef="#br0" timeOffset="1473.949">364 825 8626 0 0,'286'-66'532'0'0,"-175"85"-537"0"0,-107-18 47 0 0,-1 0 0 0 0,0 0 0 0 0,0 1 0 0 0,1-1 0 0 0,-1 1 0 0 0,0-1 0 0 0,0 1 0 0 0,0 0 0 0 0,-1 0 0 0 0,1 0 0 0 0,0 1 0 0 0,-1-1-1 0 0,0 1 1 0 0,1-1 0 0 0,-1 1 0 0 0,0 0 0 0 0,0 0 0 0 0,-1 0 0 0 0,1 0 0 0 0,0 0 0 0 0,-1 0 0 0 0,0 0 0 0 0,0 1 0 0 0,0-1 0 0 0,0 0 0 0 0,0 1 0 0 0,-1-1 0 0 0,0 1 0 0 0,1-1 0 0 0,-1 4-42 0 0,-1-4 95 0 0,0 0 1 0 0,0 0 0 0 0,0 0 0 0 0,0 1 0 0 0,-1-1 0 0 0,1-1 0 0 0,-1 1 0 0 0,1 0 0 0 0,-1 0 0 0 0,0-1 0 0 0,0 1 0 0 0,0-1 0 0 0,-1 1-1 0 0,1-1 1 0 0,-1 0 0 0 0,1 0 0 0 0,-1 0 0 0 0,1 0 0 0 0,-1 0 0 0 0,-3 1-96 0 0,-103 28-3240 0 0,31-25 1503 0 0,63-6 2470 0 0,0 0 1 0 0,0 0-1 0 0,1 2 0 0 0,-1 0 1 0 0,0 0-1 0 0,1 1 0 0 0,-1 1 1 0 0,1 1-1 0 0,0 0 0 0 0,0 1 1 0 0,1 0-1 0 0,-1 1 0 0 0,1 0 1 0 0,-5 5-734 0 0,16-10 49 0 0,0 0 0 0 0,1 0 0 0 0,-1 0 1 0 0,0 0-1 0 0,1 1 0 0 0,-1-1 0 0 0,1 1 1 0 0,-1-1-1 0 0,1 1 0 0 0,0-1 0 0 0,0 1 0 0 0,1 0 1 0 0,-1-1-1 0 0,0 1 0 0 0,1 0 0 0 0,0 0 0 0 0,-1-1 1 0 0,1 1-1 0 0,0 0 0 0 0,0 0 0 0 0,1 0 1 0 0,-1-1-1 0 0,1 1 0 0 0,-1 0 0 0 0,1 0 0 0 0,0-1 1 0 0,0 1-1 0 0,0-1 0 0 0,0 1 0 0 0,1-1 1 0 0,-1 1-1 0 0,1-1 0 0 0,-1 0 0 0 0,1 1 0 0 0,0-1 1 0 0,0 0-1 0 0,0 0 0 0 0,2 1-49 0 0,91 61 181 0 0,-79-61-406 0 0,0-1-1 0 0,0 0 1 0 0,0-1 0 0 0,0 0-1 0 0,0-1 1 0 0,0-1 0 0 0,0-1-1 0 0,0 0 1 0 0,0-1 0 0 0,0-1-1 0 0,8-3 226 0 0,102-43-10068 0 0,-91 33 5184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5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19844 0 0,'0'3'296'0'0,"4"2"-928"0"0,5 1 8 0 0,5 0 200 0 0,4-2 256 0 0,6 4 256 0 0,4 0 64 0 0,2-1-8 0 0,-1 1-32 0 0,1-1-80 0 0,-4-1-128 0 0,-4 0-368 0 0,0-1-576 0 0,-4-4-809 0 0,1-1-1087 0 0,0-4-737 0 0,-1-5 808 0 0,-2-8-1496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5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11690 0 0,'13'-4'244'0'0,"-1"1"0"0"0,0 0-1 0 0,1 1 1 0 0,0 0 0 0 0,0 1-1 0 0,-1 0 1 0 0,1 1-1 0 0,0 0 1 0 0,0 1 0 0 0,0 1-1 0 0,-1 0 1 0 0,1 0-1 0 0,-1 1 1 0 0,0 1 0 0 0,1 0-1 0 0,-1 1 1 0 0,-1 1-1 0 0,1-1 1 0 0,-1 2 0 0 0,0-1-1 0 0,4 5-243 0 0,-9-7 160 0 0,0 1-1 0 0,0-1 1 0 0,0 2-1 0 0,0-1 0 0 0,-1 0 1 0 0,0 1-1 0 0,0 0 1 0 0,0 0-1 0 0,-1 1 1 0 0,0-1-1 0 0,0 1 0 0 0,-1 0 1 0 0,0 0-1 0 0,0 0 1 0 0,-1 1-1 0 0,1-1 1 0 0,-2 1-1 0 0,1-1 0 0 0,-1 1 1 0 0,0-1-1 0 0,-1 1 1 0 0,1 0-1 0 0,-2 0 1 0 0,1-1-1 0 0,-1 1 0 0 0,0 0 1 0 0,-1-1-1 0 0,1 1 1 0 0,-2-1-1 0 0,1 0 1 0 0,-1 1-1 0 0,0-1 0 0 0,-1 1-159 0 0,-11 19 334 0 0,-1-1 0 0 0,-1-1-1 0 0,-1 0 1 0 0,-1-1-1 0 0,-1-2 1 0 0,-2 0 0 0 0,-17 14-334 0 0,34-31 25 0 0,0 0 0 0 0,0 0 1 0 0,0 1-1 0 0,1-1 1 0 0,0 1-1 0 0,0 0 1 0 0,0 0-1 0 0,1 0 1 0 0,0 1-1 0 0,0-1 0 0 0,1 1 1 0 0,0 0-1 0 0,0 0 1 0 0,0-1-1 0 0,1 1 1 0 0,0 0-1 0 0,0 1 1 0 0,1-1-1 0 0,0 0 0 0 0,0 0 1 0 0,0 0-1 0 0,1 0 1 0 0,0 0-1 0 0,1 0 1 0 0,1 4-26 0 0,76 246-836 0 0,-76-246 552 0 0,10 40-4356 0 0,-10 29-8218 0 0,-7-52 8157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5841 0 0,'-6'15'1377'0'0,"-1"1"-1073"0"0,2 3-552 0 0,2 1-905 0 0,5-6-87 0 0,2 1-2225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11867 0 0,'52'-22'3650'0'0,"29"5"-2646"0"0,-76 16-1008 0 0,0 1 0 0 0,0 0-1 0 0,0 1 1 0 0,0-1 0 0 0,-1 1 0 0 0,1 0 0 0 0,0 0 0 0 0,0 1 0 0 0,0-1 0 0 0,-1 1 0 0 0,1 0 0 0 0,-1 0 0 0 0,1 1 0 0 0,-1 0 0 0 0,0-1 0 0 0,0 1 0 0 0,0 0 0 0 0,0 1 0 0 0,-1-1 0 0 0,1 1 0 0 0,-1 0 0 0 0,0 0 0 0 0,0 0 0 0 0,0 0 0 0 0,-1 0 0 0 0,2 3 4 0 0,1 11 197 0 0,-1 0 1 0 0,0 1 0 0 0,-1-1 0 0 0,-1 1-1 0 0,-1 0 1 0 0,0 0 0 0 0,-2 0 0 0 0,0-1 0 0 0,-1 1-1 0 0,-1 0 1 0 0,0-1 0 0 0,-2 1 0 0 0,0-1-1 0 0,-1 0 1 0 0,-1-1 0 0 0,-2 4-198 0 0,1 2-10 0 0,-22 130-794 0 0,38-87-7389 0 0,-4-55 2212 0 0,-3-12 2589 0 0</inkml:trace>
  <inkml:trace contextRef="#ctx0" brushRef="#br0" timeOffset="231.993">274 100 13771 0 0,'0'-3'6669'0'0,"19"13"-7868"0"0,-5 14 1143 0 0,-1 1-1 0 0,-1 1 1 0 0,-1 0-1 0 0,-1 0 0 0 0,-1 1 1 0 0,-1 0-1 0 0,-2 0 1 0 0,1 13 56 0 0,9 70-4974 0 0,-14-64-2469 0 0,-3-25 2839 0 0</inkml:trace>
  <inkml:trace contextRef="#ctx0" brushRef="#br0" timeOffset="708.094">466 273 18620 0 0,'-1'0'2913'0'0,"1"-2"-2177"0"0,3 1-368 0 0,3-1-272 0 0,6-2-56 0 0,3-1-32 0 0,6-1-8 0 0,4-2-8 0 0,0 1-184 0 0,4 1-344 0 0,0-2-801 0 0,0 2-1415 0 0,-4 0-2569 0 0,-32-15 728 0 0,28 9-1337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4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117 364 16347 0 0,'119'-49'-1603'0'0,"-116"47"1750"0"0,0 0 0 0 0,0-1 0 0 0,-1 0 0 0 0,0 1 0 0 0,1-1 0 0 0,-1 0 0 0 0,0 0 0 0 0,0 0 0 0 0,0 0 0 0 0,-1 0 0 0 0,1-1 0 0 0,-1 1 0 0 0,0 0 0 0 0,0-1 0 0 0,0 1 0 0 0,0-1 0 0 0,-1 0 0 0 0,1 1 0 0 0,-1-1 0 0 0,0 1-1 0 0,0-1 1 0 0,0 0 0 0 0,0 1 0 0 0,-1-1 0 0 0,0 1 0 0 0,1-1 0 0 0,-1 1 0 0 0,-1-1 0 0 0,1 1 0 0 0,0 0 0 0 0,-1-1 0 0 0,0 1 0 0 0,1 0 0 0 0,-1 0 0 0 0,-1 0 0 0 0,1 0 0 0 0,0 1 0 0 0,-1-1 0 0 0,1 0 0 0 0,-1 1 0 0 0,0 0 0 0 0,0 0-1 0 0,0 0 1 0 0,0 0 0 0 0,0 0 0 0 0,0 0 0 0 0,-3 0-147 0 0,-120-37-272 0 0,42 52-3175 0 0,78 15-8697 0 0,9-18 7980 0 0</inkml:trace>
  <inkml:trace contextRef="#ctx0" brushRef="#br0" timeOffset="253.023">358 0 11674 0 0,'4'3'1065'0'0,"4"5"-929"0"0,-1 3 120 0 0,1 4 200 0 0,-3 6 136 0 0,1 3-40 0 0,1 5-128 0 0,-1 3-168 0 0,2 1-96 0 0,-2 3-96 0 0,-3 4-56 0 0,-2 2-80 0 0,-1 2-360 0 0,-3 2-752 0 0,-3 2-1121 0 0,-4 2-1039 0 0,-18-17-2153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4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57 167 3969 0 0,'4'0'-67'0'0,"1"-3"302"0"0,0 1-1 0 0,0 0 1 0 0,0 1-1 0 0,1-1 1 0 0,-1 1-1 0 0,1 0 1 0 0,-1 1-1 0 0,1-1 1 0 0,-1 1-1 0 0,1 0 0 0 0,0 0 1 0 0,-1 1-1 0 0,1 0 1 0 0,-1 0-1 0 0,1 0 1 0 0,-1 0-1 0 0,0 1 1 0 0,0 0-1 0 0,1 0 1 0 0,-1 1-1 0 0,0-1 1 0 0,-1 1-1 0 0,1 0 0 0 0,0 0 1 0 0,-1 1-1 0 0,0-1 1 0 0,0 1-1 0 0,0 0 1 0 0,0 0-1 0 0,-1 0 1 0 0,1 1-1 0 0,-1 0 1 0 0,0-1-1 0 0,0 1 0 0 0,-1 0 1 0 0,1 0-1 0 0,0 3-234 0 0,-1 11 163 0 0,0-1-1 0 0,-1 1 0 0 0,0 0 1 0 0,-2 0-1 0 0,0 0 0 0 0,-2 0 1 0 0,0-1-1 0 0,-1 1 0 0 0,-3 8-162 0 0,-33 98-7674 0 0,27-92 3198 0 0</inkml:trace>
  <inkml:trace contextRef="#ctx0" brushRef="#br0" timeOffset="213.686">301 281 9194 0 0,'3'-3'1784'0'0,"4"-3"-2192"0"0,4-3-448 0 0,3-5-616 0 0,4-4-409 0 0,0-6 257 0 0,3-2-1833 0 0</inkml:trace>
  <inkml:trace contextRef="#ctx0" brushRef="#br0" timeOffset="374.659">463 1 10058 0 0,'1'13'704'0'0,"4"5"-864"0"0,1 8 80 0 0,3 1 72 0 0,0 1 0 0 0,2-1-64 0 0,-1 2-344 0 0,1-1-576 0 0,1 0-808 0 0,-3-1 7 0 0,-17-13 409 0 0,13 10-1585 0 0</inkml:trace>
  <inkml:trace contextRef="#ctx0" brushRef="#br0" timeOffset="524.59">510 432 11474 0 0,'-88'72'6984'0'0,"-30"55"-3981"0"0,61-63-2554 0 0,7-9-578 0 0,-52 57 83 0 0,32-41-5534 0 0,49-55-3435 0 0,18-17 3795 0 0</inkml:trace>
  <inkml:trace contextRef="#ctx0" brushRef="#br0" timeOffset="677.834">292 747 4369 0 0,'4'14'312'0'0,"5"1"-544"0"0,3 3 120 0 0,2-1 88 0 0,0-7 24 0 0,-1 1 8 0 0,-1-2-96 0 0,-1-2-184 0 0,0 1-40 0 0,-1-2-2185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49 16099 0 0,'2'0'2097'0'0,"1"3"-2193"0"0,4 0-208 0 0,6 3 32 0 0,2 2 120 0 0,6 2 96 0 0,2 1 40 0 0,1 1-8 0 0,-2 2 0 0 0,1-1-16 0 0,-3 1-216 0 0,-5 1-361 0 0,-1 0-535 0 0,-4 2-904 0 0,-5-2-913 0 0,-4 3 57 0 0,-5 3 751 0 0,-7 4-1544 0 0</inkml:trace>
  <inkml:trace contextRef="#ctx0" brushRef="#br0" timeOffset="248.339">17 476 13283 0 0,'-7'0'2520'0'0,"2"2"-2408"0"0,2-2-192 0 0,2-2 0 0 0,13-5 48 0 0,3-4 32 0 0,11-4 32 0 0,4-3 56 0 0,5-1 24 0 0,3 0-80 0 0,1 1-376 0 0,0 2-752 0 0,-1 1-1160 0 0,0 3-1089 0 0,-3-1 584 0 0,-5 2-1688 0 0</inkml:trace>
  <inkml:trace contextRef="#ctx0" brushRef="#br0" timeOffset="499.429">152 564 8034 0 0,'-2'3'85'0'0,"0"1"1"0"0,0-1-1 0 0,1 1 1 0 0,-1 0-1 0 0,1-1 1 0 0,0 1-1 0 0,0 0 1 0 0,0 0-1 0 0,1 0 1 0 0,-1 0 0 0 0,1 0-1 0 0,0-1 1 0 0,0 1-1 0 0,0 0 1 0 0,1 0-1 0 0,-1 0 1 0 0,1 0-1 0 0,0 0 1 0 0,0 0-1 0 0,0-1 1 0 0,1 1-1 0 0,-1 0 1 0 0,1-1-1 0 0,0 1 1 0 0,0-1-1 0 0,0 0 1 0 0,1 1 0 0 0,-1-1-1 0 0,1 0 1 0 0,-1-1-1 0 0,1 1 1 0 0,0 0-1 0 0,0-1 1 0 0,0 1-1 0 0,1-1 1 0 0,-1 0-1 0 0,0 0 1 0 0,1-1-1 0 0,0 1 1 0 0,-1 0-1 0 0,1-1 1 0 0,0 0-1 0 0,0 0 1 0 0,-1 0 0 0 0,1-1-1 0 0,0 1 1 0 0,0-1-1 0 0,0 0 1 0 0,0 0-1 0 0,0 0 1 0 0,0-1-1 0 0,0 1 1 0 0,0-1-1 0 0,0 0 1 0 0,-1 0-1 0 0,1 0 1 0 0,0-1-1 0 0,-1 1 1 0 0,1-1-1 0 0,2-2-85 0 0,-3 4 144 0 0,-1 0-1 0 0,1-1 0 0 0,-1 1 0 0 0,1-1 1 0 0,-1 0-1 0 0,1 1 0 0 0,-1-1 0 0 0,1 0 0 0 0,-1-1 1 0 0,0 1-1 0 0,0 0 0 0 0,0-1 0 0 0,1 1 0 0 0,-1-1 1 0 0,-1 0-1 0 0,1 1 0 0 0,0-1 0 0 0,0 0 0 0 0,-1 0 1 0 0,1 0-1 0 0,-1-1 0 0 0,1 1 0 0 0,-1 0 0 0 0,0 0 1 0 0,0-1-1 0 0,0 1 0 0 0,0-1 0 0 0,-1 1 0 0 0,1-1 1 0 0,-1 1-1 0 0,1-1 0 0 0,-1 1 0 0 0,0-1 1 0 0,0 0-1 0 0,0 1 0 0 0,0-1 0 0 0,0 1 0 0 0,-1-1 1 0 0,1 1-1 0 0,-1-1 0 0 0,0 1 0 0 0,0-1 0 0 0,0 1 1 0 0,0-1-1 0 0,0 1 0 0 0,0 0 0 0 0,0 0 0 0 0,-1-1 1 0 0,1 1-1 0 0,-1 0 0 0 0,0 0 0 0 0,0 1 0 0 0,0-1 1 0 0,0 0-1 0 0,0 0-143 0 0,-47-26-2943 0 0,13 14-5443 0 0,21 9 2018 0 0</inkml:trace>
  <inkml:trace contextRef="#ctx0" brushRef="#br0" timeOffset="695.266">446 1 9130 0 0,'9'7'242'0'0,"0"1"-1"0"0,0 0 1 0 0,-1 0 0 0 0,0 1 0 0 0,0 0 0 0 0,-1 0-1 0 0,-1 1 1 0 0,1 0 0 0 0,-2 0 0 0 0,1 0-1 0 0,-1 1 1 0 0,-1 0 0 0 0,0 0 0 0 0,0 0-1 0 0,-1 1 1 0 0,-1-1 0 0 0,1 7-242 0 0,0-6 324 0 0,7 30 24 0 0,-1 1-1 0 0,-3 1 1 0 0,-1 0-1 0 0,-2 0 0 0 0,-3 7-347 0 0,-7 130-4751 0 0,-3-105-865 0 0,2-44 2034 0 0</inkml:trace>
  <inkml:trace contextRef="#ctx0" brushRef="#br0" timeOffset="935.17">585 428 10258 0 0,'9'-5'480'0'0,"2"-1"-1120"0"0,9-1 56 0 0,2-1 16 0 0,6 3-352 0 0,-1 2-481 0 0,2 0-63 0 0,-23-28 256 0 0,15 32-1649 0 0</inkml:trace>
  <inkml:trace contextRef="#ctx0" brushRef="#br0" timeOffset="1186.099">223 876 10946 0 0,'9'5'1868'0'0,"23"-15"-3503"0"0,-27 7 1900 0 0,9-2-232 0 0,0 0 0 0 0,0 1 0 0 0,0 1 0 0 0,1 0 0 0 0,-1 1 0 0 0,1 1 0 0 0,0 0 0 0 0,-1 1 0 0 0,1 0-1 0 0,0 1 1 0 0,-1 1 0 0 0,1 0 0 0 0,-1 1 0 0 0,0 1 0 0 0,0 0 0 0 0,0 1 0 0 0,0 1 0 0 0,1 1-33 0 0,-14-7-46 0 0,0 0-1 0 0,0 0 0 0 0,-1 0 0 0 0,1 0 1 0 0,0 0-1 0 0,0 1 0 0 0,-1-1 1 0 0,1 0-1 0 0,0 1 0 0 0,0-1 0 0 0,-1 0 1 0 0,1 1-1 0 0,0-1 0 0 0,-1 1 1 0 0,1-1-1 0 0,-1 1 0 0 0,1 0 0 0 0,-1-1 1 0 0,1 1-1 0 0,-1-1 0 0 0,1 1 1 0 0,-1 0-1 0 0,1-1 0 0 0,-1 1 0 0 0,0 0 1 0 0,1 0-1 0 0,-1-1 0 0 0,0 1 1 0 0,0 0-1 0 0,0 0 0 0 0,1-1 1 0 0,-1 1-1 0 0,0 0 0 0 0,0 0 0 0 0,0 0 1 0 0,0-1-1 0 0,0 1 0 0 0,-1 0 1 0 0,1 0-1 0 0,0 0 0 0 0,0-1 0 0 0,0 1 1 0 0,-1 0-1 0 0,1-1 0 0 0,0 1 1 0 0,-1 0-1 0 0,1 0 0 0 0,-1-1 0 0 0,1 1 47 0 0,-38 20-56 0 0,29-17 229 0 0,-200 85 2362 0 0,207-88-2497 0 0,0 0 0 0 0,0 0 0 0 0,0 0-1 0 0,0 1 1 0 0,0-1 0 0 0,0 0 0 0 0,1 1 0 0 0,-1-1 0 0 0,0 1 0 0 0,1-1 0 0 0,-1 1-1 0 0,1 0 1 0 0,-1 0 0 0 0,1 0 0 0 0,0-1 0 0 0,0 1 0 0 0,0 1 0 0 0,0-1-1 0 0,0 0 1 0 0,1 0 0 0 0,-1 0 0 0 0,0 0 0 0 0,1 1 0 0 0,0-1 0 0 0,-1 0 0 0 0,1 0-1 0 0,0 1 1 0 0,0-1 0 0 0,0 0 0 0 0,1 0 0 0 0,-1 1 0 0 0,1-1 0 0 0,-1 0-1 0 0,1 0 1 0 0,0 0 0 0 0,-1 0 0 0 0,1 0 0 0 0,0 1 0 0 0,0-2 0 0 0,1 1 0 0 0,-1 0-1 0 0,0 0 1 0 0,1 0 0 0 0,-1 0 0 0 0,2 0-38 0 0,91 49-166 0 0,-78-49-327 0 0,2 0 0 0 0,-1-1 1 0 0,0-1-1 0 0,0-1 1 0 0,0 0-1 0 0,0-1 0 0 0,0-1 1 0 0,5-2 492 0 0,16-24-4244 0 0,-30 13 2887 0 0,20-8-2015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71 14019 0 0,'-3'15'-32'0'0,"0"0"1"0"0,2 0-1 0 0,0 0 1 0 0,0 0-1 0 0,1 0 1 0 0,1 0-1 0 0,0 0 1 0 0,2 0-1 0 0,-1-1 1 0 0,2 1-1 0 0,0-1 1 0 0,0 1-1 0 0,2-1 1 0 0,0 0-1 0 0,0-1 1 0 0,1 0-1 0 0,1 0 1 0 0,0 0-1 0 0,1-1 1 0 0,0 0-1 0 0,1-1 1 0 0,0 0-1 0 0,1 0 1 0 0,0-1-1 0 0,1-1 1 0 0,0 0-1 0 0,0 0 1 0 0,1-1-1 0 0,4 1 32 0 0,-7-7 206 0 0,1 0 0 0 0,-1-1-1 0 0,1-1 1 0 0,-1 1-1 0 0,1-2 1 0 0,-1 0-1 0 0,1 0 1 0 0,-1 0-1 0 0,1-2 1 0 0,-1 1-1 0 0,0-1 1 0 0,0-1-1 0 0,0 0 1 0 0,-1 0-1 0 0,1-1 1 0 0,-1 0-1 0 0,0 0 1 0 0,-1-1 0 0 0,1-1-1 0 0,-1 1 1 0 0,0-1-1 0 0,-1-1 1 0 0,1 1-1 0 0,-2-1 1 0 0,1-1-1 0 0,-1 1 1 0 0,0-1-1 0 0,-1 0 1 0 0,0 0-1 0 0,0-1 1 0 0,-1 1-1 0 0,0-1 1 0 0,-1 0-1 0 0,0 0 1 0 0,0-6-206 0 0,0 4-35 0 0,-2 1 0 0 0,1 0 0 0 0,-1-1-1 0 0,-1 1 1 0 0,0-1 0 0 0,-1 1 0 0 0,0-1 0 0 0,-1 1 0 0 0,0-1 0 0 0,-1 1-1 0 0,0 0 1 0 0,-2-4 35 0 0,-50-73-8537 0 0,30 64 1526 0 0</inkml:trace>
  <inkml:trace contextRef="#ctx0" brushRef="#br0" timeOffset="280.482">102 279 14003 0 0,'15'-1'352'0'0,"4"0"-1256"0"0,7-1 368 0 0,6-2-352 0 0,1 1-873 0 0,3-7-735 0 0,-1-8 279 0 0,4-7-1760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5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202 315 8170 0 0,'-47'4'4083'0'0,"42"-2"-4054"0"0,0 0-1 0 0,1 0 1 0 0,-1 1 0 0 0,1 0 0 0 0,0 0-1 0 0,0 0 1 0 0,0 1 0 0 0,0-1 0 0 0,1 1 0 0 0,-1 0-1 0 0,1 0 1 0 0,0 0 0 0 0,0 1 0 0 0,0-1-1 0 0,1 1 1 0 0,0-1 0 0 0,0 1 0 0 0,-1 3-29 0 0,-12 23 401 0 0,1 0 0 0 0,2 1 0 0 0,1 1 1 0 0,1 0-1 0 0,2 1 0 0 0,2 0 0 0 0,1 0 0 0 0,1 0 0 0 0,2 0 1 0 0,1 1-1 0 0,2-1 0 0 0,2 5-401 0 0,-2-31 7 0 0,1 0 0 0 0,0 0 1 0 0,0 0-1 0 0,0 0 0 0 0,1-1 0 0 0,1 1 0 0 0,-1-1 0 0 0,1 0 1 0 0,0 0-1 0 0,1 0 0 0 0,-1 0 0 0 0,1-1 0 0 0,1 0 0 0 0,-1 0 1 0 0,1 0-1 0 0,0 0 0 0 0,0-1 0 0 0,1 0 0 0 0,0-1 0 0 0,0 0 1 0 0,0 0-1 0 0,0 0 0 0 0,0-1 0 0 0,1 0 0 0 0,0 0 0 0 0,-1 0 1 0 0,1-1-1 0 0,0-1 0 0 0,0 0 0 0 0,0 0 0 0 0,1 0 0 0 0,-1-1 0 0 0,0 0 1 0 0,0 0-1 0 0,6-2-7 0 0,-3 2 91 0 0,-1-1 0 0 0,0 0 1 0 0,0 0-1 0 0,0-1 0 0 0,0-1 0 0 0,0 1 1 0 0,-1-2-1 0 0,1 1 0 0 0,-1-1 0 0 0,0-1 1 0 0,0 0-1 0 0,0 0 0 0 0,0 0 1 0 0,-1-1-1 0 0,0-1 0 0 0,-1 1 0 0 0,1-1 1 0 0,-1-1-1 0 0,0 1 0 0 0,-1-1 0 0 0,0-1 1 0 0,0 1-1 0 0,-1-1 0 0 0,0 0 0 0 0,0 0 1 0 0,-1 0-1 0 0,0 0 0 0 0,-1-1 1 0 0,0 0-1 0 0,-1 0 0 0 0,0 0 0 0 0,0 0 1 0 0,-1 0-1 0 0,0 0 0 0 0,-1 0 0 0 0,0 0 1 0 0,-1-1-1 0 0,0 1 0 0 0,-1-5-91 0 0,-5-2 112 0 0,-1 0 1 0 0,0 0-1 0 0,-2 1 0 0 0,0 0 0 0 0,0 1 0 0 0,-2 0 0 0 0,1 0 0 0 0,-2 1 1 0 0,0 1-1 0 0,-1 0 0 0 0,0 1 0 0 0,-1 1 0 0 0,0 0 0 0 0,-1 1 1 0 0,0 0-1 0 0,0 1 0 0 0,-1 1 0 0 0,-1 1 0 0 0,1 0 0 0 0,-1 1 0 0 0,-8 0-112 0 0,38-4-3731 0 0,48-17 4046 0 0,-36 17-166 0 0,286-167 1855 0 0,-210 120-2460 0 0,-86 96 82 0 0,17 516 1275 0 0,-30-552-877 0 0,-2-3-107 0 0,1 1-1 0 0,-1-1 1 0 0,1 1 0 0 0,0 0-1 0 0,-1-1 1 0 0,1 1-1 0 0,0 0 1 0 0,0-1-1 0 0,-1 1 1 0 0,1 0-1 0 0,0-1 1 0 0,0 1 0 0 0,0 0-1 0 0,0 0 1 0 0,0-1-1 0 0,0 1 1 0 0,0 0-1 0 0,0 0 1 0 0,0-1 0 0 0,0 1-1 0 0,0 0 1 0 0,0-1-1 0 0,1 1 1 0 0,-1 0-1 0 0,0-1 1 0 0,1 1 0 0 0,-1 0-1 0 0,0-1 1 0 0,1 1-1 0 0,-1 0 1 0 0,0-1-1 0 0,1 1 1 0 0,-1-1 0 0 0,1 1-1 0 0,0-1 1 0 0,-1 1-1 0 0,1-1 1 0 0,-1 1-1 0 0,1-1 1 0 0,0 0-1 0 0,-1 1 1 0 0,1-1 0 0 0,0 0-1 0 0,-1 1 1 0 0,1-1-1 0 0,0 0 1 0 0,-1 0-1 0 0,1 0 1 0 0,0 0 0 0 0,0 0-1 0 0,-1 0 1 0 0,1 0-1 0 0,0 0 1 0 0,-1 0-1 0 0,1 0 1 0 0,0 0 0 0 0,0 0-1 0 0,-1 0 1 0 0,1-1-1 0 0,0 1 1 0 0,-1 0-1 0 0,1 0 1 0 0,0-1 0 0 0,-1 1-1 0 0,1 0 1 0 0,0-1 83 0 0,39-95-9253 0 0,-20 34 3919 0 0</inkml:trace>
  <inkml:trace contextRef="#ctx0" brushRef="#br0" timeOffset="162.703">956 0 11194 0 0,'11'15'5489'0'0,"-6"16"-4935"0"0,-5-20 136 0 0,42 439 4547 0 0,-23-228-4781 0 0,-19-220-486 0 0,35 230-1115 0 0,-10-158-2682 0 0,12-7-4471 0 0,-15-38 1427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4:0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97 402 10762 0 0,'0'-33'7968'0'0,"58"3"-8717"0"0,-44 25 1165 0 0,75-19-3916 0 0,3 13-6492 0 0,-71 11 6519 0 0</inkml:trace>
  <inkml:trace contextRef="#ctx0" brushRef="#br0" timeOffset="349.245">113 293 10818 0 0,'-27'2'2848'0'0,"6"46"-3181"0"0,20-45 506 0 0,-54 312 4698 0 0,53-310-4818 0 0,0-1-1 0 0,1 1 0 0 0,0 0 1 0 0,0 0-1 0 0,0-1 0 0 0,1 1 1 0 0,-1 0-1 0 0,1 0 0 0 0,0 0 1 0 0,1 0-1 0 0,-1 0 0 0 0,1-1 1 0 0,0 1-1 0 0,0 0 0 0 0,1 0 1 0 0,-1-1-1 0 0,1 1 0 0 0,0-1 1 0 0,0 0-1 0 0,1 1 0 0 0,-1-1 1 0 0,1 0-1 0 0,0 0 0 0 0,0 0 1 0 0,0-1-1 0 0,0 1 0 0 0,1-1 1 0 0,0 0-1 0 0,-1 0 0 0 0,1 0 1 0 0,0 0-1 0 0,1-1 0 0 0,-1 1 1 0 0,0-1-1 0 0,1 0 0 0 0,-1 0 1 0 0,2 0-53 0 0,22 0 127 0 0,0 0 0 0 0,1-2 0 0 0,-1-1 0 0 0,0-1 0 0 0,0-2 0 0 0,0 0 1 0 0,0-2-1 0 0,-1-1 0 0 0,0-2 0 0 0,1-1-127 0 0,59-13-1465 0 0,-69 19 334 0 0,16-4-2225 0 0,-4-7-3403 0 0,-22-13 2109 0 0,1 10 1706 0 0</inkml:trace>
  <inkml:trace contextRef="#ctx0" brushRef="#br0" timeOffset="598.035">744 129 12699 0 0,'-1'14'5213'0'0,"12"28"-5490"0"0,-9-33 911 0 0,14 64 261 0 0,-3 1-1 0 0,-3 1 1 0 0,-4 0-1 0 0,-3 53-894 0 0,4 24-1370 0 0,6-53-7611 0 0,-8-89 5541 0 0,-8-20-270 0 0,-13-30 2594 0 0,15 5-994 0 0</inkml:trace>
  <inkml:trace contextRef="#ctx0" brushRef="#br0" timeOffset="758.059">848 602 7514 0 0,'-3'-10'3240'0'0,"2"1"-151"0"0,1 0-1625 0 0,1 3-672 0 0,4 0-439 0 0,1-1-273 0 0,3-2-104 0 0,3-2-24 0 0,2-1-8 0 0,4-2-201 0 0,2-1-511 0 0,2 0-800 0 0,0-3-889 0 0,2-2-463 0 0,-2-3 463 0 0,0-2 825 0 0,-3 0-1457 0 0</inkml:trace>
  <inkml:trace contextRef="#ctx0" brushRef="#br0" timeOffset="1026.862">1100 235 8338 0 0,'8'11'4246'0'0,"-2"21"-3123"0"0,-5-28-570 0 0,37 278 5614 0 0,-19 144-3866 0 0,-20-394-2358 0 0,0-17-38 0 0,0 0-1 0 0,0 1 0 0 0,2-1 1 0 0,0 0-1 0 0,0 0 0 0 0,1 0 1 0 0,1 0-1 0 0,1-1 0 0 0,0 1 1 0 0,1-1-1 0 0,0 0 0 0 0,2 1 96 0 0,-7-14-190 0 0,1 0 0 0 0,-1-1 0 0 0,1 1 0 0 0,-1 0 0 0 0,1-1-1 0 0,-1 1 1 0 0,1-1 0 0 0,-1 1 0 0 0,1-1 0 0 0,0 1 0 0 0,-1-1 0 0 0,1 1 0 0 0,0-1-1 0 0,-1 0 1 0 0,1 1 0 0 0,0-1 0 0 0,-1 0 0 0 0,1 0 0 0 0,0 1 0 0 0,0-1-1 0 0,0 0 1 0 0,-1 0 0 0 0,1 0 0 0 0,0 0 0 0 0,0 0 0 0 0,-1 0 0 0 0,1 0-1 0 0,0 0 1 0 0,0 0 0 0 0,0 0 0 0 0,-1-1 0 0 0,1 1 0 0 0,0 0 0 0 0,0 0 0 0 0,-1-1-1 0 0,1 1 1 0 0,0-1 0 0 0,-1 1 0 0 0,1 0 0 0 0,0-1 0 0 0,-1 1 0 0 0,1-1-1 0 0,-1 0 1 0 0,1 1 0 0 0,-1-1 0 0 0,1 1 0 0 0,-1-1 0 0 0,1 0 0 0 0,-1 1-1 0 0,0-1 1 0 0,1 0 0 0 0,-1 0 0 0 0,0 1 0 0 0,1-1 0 0 0,-1 0 0 0 0,0 0 0 0 0,0 1-1 0 0,0-1 1 0 0,0 0 0 0 0,0 0 0 0 0,0 0 0 0 0,0 1 0 0 0,0-1 0 0 0,0 0-1 0 0,0 0 1 0 0,0 1 0 0 0,-1-1 0 0 0,1 0 0 0 0,0 0 0 0 0,-1 0 190 0 0,9-21-5325 0 0</inkml:trace>
  <inkml:trace contextRef="#ctx0" brushRef="#br0" timeOffset="1230.808">1471 84 14955 0 0,'2'-1'263'0'0,"1"0"1"0"0,-1 0-1 0 0,1 0 0 0 0,0 0 0 0 0,-1 1 0 0 0,1-1 1 0 0,0 1-1 0 0,0 0 0 0 0,-1 0 0 0 0,1 0 0 0 0,0 0 1 0 0,0 0-1 0 0,-1 0 0 0 0,1 1 0 0 0,0-1 1 0 0,-1 1-1 0 0,1 0 0 0 0,0 0 0 0 0,-1 0 0 0 0,1 0 1 0 0,-1 1-1 0 0,1-1-263 0 0,85 37-2664 0 0,-72-31 1671 0 0,-1 1 1 0 0,0 1 0 0 0,0 0-1 0 0,-1 1 1 0 0,0 1-1 0 0,0 0 1 0 0,-2 0 0 0 0,1 1-1 0 0,-1 1 1 0 0,-1 0 0 0 0,-1 1-1 0 0,3 4 993 0 0,-2 4-4373 0 0</inkml:trace>
  <inkml:trace contextRef="#ctx0" brushRef="#br0" timeOffset="1581.117">1443 455 16980 0 0,'3'-32'4216'0'0,"37"7"-4765"0"0,-34 22 721 0 0,234-58-1005 0 0,-75 43-7817 0 0,-160 17 8039 0 0,-4 0 484 0 0,0 1 0 0 0,0-1 0 0 0,0 0 0 0 0,-1 0 0 0 0,1 1 0 0 0,0-1 0 0 0,0 1 0 0 0,0-1-1 0 0,0 1 1 0 0,0-1 0 0 0,1 1 0 0 0,-1 0 0 0 0,0 0 0 0 0,0-1 0 0 0,0 1 0 0 0,0 0 0 0 0,0 0-1 0 0,0 0 1 0 0,0 0 0 0 0,1 0 0 0 0,-1 0 0 0 0,0 0 0 0 0,0 1 0 0 0,0-1 0 0 0,0 0 0 0 0,0 1 0 0 0,0-1-1 0 0,0 0 1 0 0,0 1 0 0 0,0 0 0 0 0,0-1 0 0 0,0 1 0 0 0,0-1 0 0 0,0 1 0 0 0,0 0 0 0 0,0 0-1 0 0,-1 0 1 0 0,1-1 0 0 0,0 1 0 0 0,-1 0 0 0 0,1 0 0 0 0,0 0 0 0 0,-1 0 0 0 0,1 0 0 0 0,-1 0-1 0 0,1 0 1 0 0,-1 0 0 0 0,0 0 0 0 0,0 0 0 0 0,1 1 0 0 0,-1-1 0 0 0,0 0 0 0 0,0 0 0 0 0,0 0-1 0 0,0 0 1 0 0,0 0 0 0 0,0 0 0 0 0,0 1 0 0 0,-1-1 127 0 0,-125 115 1262 0 0,35-42 3827 0 0,81-64-4351 0 0,1 0 1 0 0,0 1 0 0 0,1 0 0 0 0,0 0-1 0 0,1 1 1 0 0,1 0 0 0 0,-1 0 0 0 0,2 0-1 0 0,0 1 1 0 0,-4 12-739 0 0,8-21 97 0 0,0 0 0 0 0,0 1 1 0 0,1-1-1 0 0,-1 0 0 0 0,1 0 0 0 0,0 1 0 0 0,0-1 0 0 0,0 0 0 0 0,1 1 0 0 0,-1-1 0 0 0,1 0 1 0 0,0 0-1 0 0,0 0 0 0 0,1 0 0 0 0,-1 0 0 0 0,1 0 0 0 0,0 0 0 0 0,0 0 0 0 0,0 0 1 0 0,0-1-1 0 0,1 1 0 0 0,0-1 0 0 0,0 0 0 0 0,-1 0 0 0 0,2 0 0 0 0,-1 0 0 0 0,0 0 0 0 0,1-1 1 0 0,-1 1-1 0 0,1-1 0 0 0,0 0 0 0 0,-1 0 0 0 0,1 0 0 0 0,0-1 0 0 0,0 1 0 0 0,1-1-97 0 0,5 1 115 0 0,-1 0 1 0 0,1 0-1 0 0,-1-1 0 0 0,1-1 0 0 0,-1 1 0 0 0,1-2 0 0 0,0 1 0 0 0,-1-1 0 0 0,1-1 0 0 0,-1 0 1 0 0,1 0-1 0 0,-1-1 0 0 0,0 0 0 0 0,0 0 0 0 0,0-1 0 0 0,-1 0 0 0 0,1-1 0 0 0,4-3-115 0 0,-8 5 76 0 0,-1 1 0 0 0,1-1 0 0 0,-1 0 1 0 0,1 0-1 0 0,-1-1 0 0 0,0 1 0 0 0,-1-1 0 0 0,1 0 0 0 0,-1 0 0 0 0,1 0 0 0 0,-1 0 0 0 0,-1-1 0 0 0,1 1 0 0 0,0-1 0 0 0,-1 0 0 0 0,0 0 0 0 0,0 0 1 0 0,-1 0-1 0 0,1 0 0 0 0,-1 0 0 0 0,0 0 0 0 0,0 0 0 0 0,-1-1 0 0 0,0 1 0 0 0,1 0 0 0 0,-2 0 0 0 0,1-1 0 0 0,-1 1 0 0 0,0 0 0 0 0,0 0 0 0 0,0 0 1 0 0,-1 0-1 0 0,1 0 0 0 0,-2-1-76 0 0,0-1-15 0 0,-1 0 0 0 0,-1 1 1 0 0,1 0-1 0 0,-1 0 1 0 0,0 0-1 0 0,0 0 0 0 0,-1 1 1 0 0,1 0-1 0 0,-1 0 0 0 0,0 1 1 0 0,-1-1-1 0 0,1 1 0 0 0,-1 1 1 0 0,0-1-1 0 0,0 1 1 0 0,0 0-1 0 0,0 1 0 0 0,0 0 1 0 0,-1 0-1 0 0,1 0 0 0 0,-2 1 15 0 0,-48-4-2722 0 0,2 9-3722 0 0,45-7-1669 0 0,10-5 2942 0 0</inkml:trace>
  <inkml:trace contextRef="#ctx0" brushRef="#br0" timeOffset="1826.969">2067 1 10434 0 0,'2'1'3676'0'0,"6"8"-2609"0"0,0 9-211 0 0,0 1 0 0 0,-1 0 0 0 0,-1 1 0 0 0,-1 0 0 0 0,0-1 0 0 0,-2 2 0 0 0,1 10-856 0 0,1 0 506 0 0,52 549 517 0 0,-53-539-1790 0 0,2 50-3591 0 0,-9-34-4825 0 0,-1-43 3354 0 0</inkml:trace>
  <inkml:trace contextRef="#ctx0" brushRef="#br0" timeOffset="2017.031">2167 623 10714 0 0,'9'-5'1145'0'0,"3"1"-737"0"0,8-2 176 0 0,1 0 64 0 0,2 1-160 0 0,0 0-224 0 0,-1 2-144 0 0,1 3-336 0 0,-2 0-600 0 0,-1 5-1105 0 0,-2 1-847 0 0,-4 2 231 0 0,-4 2-1824 0 0</inkml:trace>
  <inkml:trace contextRef="#ctx0" brushRef="#br0" timeOffset="2302.048">1919 966 9122 0 0,'-5'11'658'0'0,"0"0"0"0"0,0 0 1 0 0,2 0-1 0 0,-1 1 0 0 0,1-1 0 0 0,1 1 1 0 0,0-1-1 0 0,1 1 0 0 0,0 0 0 0 0,1 0 1 0 0,0 0-1 0 0,1-1 0 0 0,0 1 0 0 0,1 0 1 0 0,0 0-1 0 0,1-1 0 0 0,0 0 0 0 0,4 10-658 0 0,-3-15 126 0 0,-1 0 0 0 0,1 0 0 0 0,0 0 0 0 0,0 0 0 0 0,0-1 0 0 0,1 1 1 0 0,0-1-1 0 0,0 0 0 0 0,0-1 0 0 0,1 1 0 0 0,0-1 0 0 0,-1 0 0 0 0,1 0 0 0 0,1-1 0 0 0,-1 0 0 0 0,1 0 0 0 0,-1 0 0 0 0,1-1 0 0 0,0 0 0 0 0,0 0 0 0 0,1-1-126 0 0,16 1-40 0 0,0-2 0 0 0,0 0 1 0 0,-1-2-1 0 0,1 0 0 0 0,-1-2 0 0 0,1-1 1 0 0,-1 0-1 0 0,0-2 0 0 0,-1-1 0 0 0,0 0 0 0 0,12-8 40 0 0,74-22-7686 0 0,-70 27 2268 0 0,0-1-1392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4:0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14659 0 0,'104'19'5188'0'0,"464"-33"-2633"0"0,-27 24-2371 0 0,-377-33-1072 0 0,-132 12-9168 0 0,-39-12 5520 0 0,16 16-650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4:0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14171 0 0,'135'46'4185'0'0,"-113"-42"-4159"0"0,0-1 0 0 0,0 0 0 0 0,0-2 0 0 0,0-1 0 0 0,1 0 0 0 0,-1-2 0 0 0,0 0-1 0 0,0-2 1 0 0,-1 0 0 0 0,1-2 0 0 0,-1 0 0 0 0,0-1 0 0 0,0-1 0 0 0,0-2-26 0 0,-16 9-10 0 0,0-1 1 0 0,-1 0-1 0 0,1-1 0 0 0,0 1 1 0 0,-1-1-1 0 0,1 0 1 0 0,-1 0-1 0 0,0 0 0 0 0,0-1 1 0 0,0 1-1 0 0,0-1 1 0 0,-1 0-1 0 0,1 0 1 0 0,-1-1-1 0 0,0 1 0 0 0,0 0 1 0 0,-1-1-1 0 0,1 0 1 0 0,-1 0-1 0 0,0 0 0 0 0,0 0 1 0 0,-1 0-1 0 0,1 0 1 0 0,-1 0-1 0 0,-1 0 1 0 0,1-1-1 0 0,-1 1 0 0 0,1 0 1 0 0,-1-1-1 0 0,-1 1 1 0 0,1 0-1 0 0,-1 0 0 0 0,0-1 1 0 0,0 1-1 0 0,-1 0 1 0 0,1 0-1 0 0,-1 0 1 0 0,-1-1 9 0 0,-1-4-87 0 0,-2 0 1 0 0,1 1-1 0 0,-1-1 1 0 0,0 1 0 0 0,-1 0-1 0 0,0 1 1 0 0,-1 0 0 0 0,0 0-1 0 0,0 0 1 0 0,0 1 0 0 0,-1 0-1 0 0,0 1 1 0 0,-1 0-1 0 0,1 0 1 0 0,-1 1 0 0 0,0 0-1 0 0,-1 1 1 0 0,1 0 0 0 0,-1 1-1 0 0,1 0 1 0 0,-1 0 0 0 0,0 1-1 0 0,0 1 1 0 0,0 0-1 0 0,-12 0 87 0 0,17 5 91 0 0,0-1-1 0 0,1 1 0 0 0,-1 0 0 0 0,1 1 0 0 0,-1 0 0 0 0,2-1 0 0 0,-1 2 0 0 0,0-1 0 0 0,1 0 0 0 0,0 1 1 0 0,0 0-1 0 0,1 0 0 0 0,-1 0 0 0 0,1 0 0 0 0,1 1 0 0 0,-1-1 0 0 0,1 1 0 0 0,0-1 0 0 0,1 1 0 0 0,-1 0 1 0 0,1 0-1 0 0,1 0 0 0 0,-1 0 0 0 0,1 0 0 0 0,1 4-90 0 0,-3 2 149 0 0,-10 60 500 0 0,3 1-1 0 0,3 1 0 0 0,4-1 1 0 0,3 1-1 0 0,3-1 0 0 0,3 0 1 0 0,8 26-649 0 0,-12-90-121 0 0,39 96-3519 0 0,-27-107-1446 0 0,10-45-1317 0 0,-11 9 1214 0 0</inkml:trace>
  <inkml:trace contextRef="#ctx0" brushRef="#br0" timeOffset="254.545">486 361 8522 0 0,'5'6'3040'0'0,"-2"2"-2487"0"0,3 4-569 0 0,0 4 192 0 0,3 7 248 0 0,0 4 32 0 0,2 5-128 0 0,1 3-120 0 0,1 0-96 0 0,-2 3-64 0 0,-2 0 8 0 0,-1 4-48 0 0,-5 3-352 0 0,-3 4-808 0 0,-3 1-1145 0 0,-5 0-559 0 0,-5-2 591 0 0,-7 1-1424 0 0</inkml:trace>
  <inkml:trace contextRef="#ctx0" brushRef="#br0" timeOffset="405.997">115 1117 18820 0 0,'-4'-2'1776'0'0,"1"2"-1608"0"0,4-1-184 0 0,8 1-96 0 0,13-6-32 0 0,11-2 48 0 0,12-1 40 0 0,8-3-16 0 0,9 0-376 0 0,3 0-560 0 0,4 1-944 0 0,0-1-1377 0 0,-1 1-760 0 0,1 1 856 0 0,-1-1-1344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4:0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81 252 13523 0 0,'-28'13'3750'0'0,"-7"61"-3789"0"0,31-60 189 0 0,0 0 0 0 0,1 0 1 0 0,0 0-1 0 0,2 1 0 0 0,-1-1 0 0 0,2 1 0 0 0,0-1 0 0 0,0 1 0 0 0,2-1 0 0 0,0 0 0 0 0,3 13-150 0 0,-3-21 117 0 0,0 1 0 0 0,0-1 0 0 0,1 0 0 0 0,-1 0-1 0 0,2 0 1 0 0,-1 0 0 0 0,1 0 0 0 0,0-1 0 0 0,0 1 0 0 0,0-1 0 0 0,1 0-1 0 0,-1 0 1 0 0,1-1 0 0 0,1 0 0 0 0,-1 0 0 0 0,1 0 0 0 0,-1 0 0 0 0,1-1-1 0 0,0 0 1 0 0,0 0 0 0 0,1 0 0 0 0,-1-1 0 0 0,0 0 0 0 0,1 0 0 0 0,0-1-1 0 0,2 1-116 0 0,-2-1 10 0 0,-1 0-1 0 0,1 0 1 0 0,-1 0-1 0 0,1-1 1 0 0,-1 0 0 0 0,1 0-1 0 0,-1 0 1 0 0,1-1-1 0 0,-1 0 1 0 0,1 0-1 0 0,-1-1 1 0 0,0 0-1 0 0,0 0 1 0 0,0-1-1 0 0,0 1 1 0 0,0-1-1 0 0,0 0 1 0 0,-1-1-1 0 0,1 0 1 0 0,-1 1 0 0 0,0-2-1 0 0,0 1 1 0 0,0-1-1 0 0,-1 1 1 0 0,0-1-1 0 0,0 0 1 0 0,0-1-1 0 0,0 1 1 0 0,-1-1-1 0 0,0 0 1 0 0,0 1-1 0 0,-1-1 1 0 0,1-1-1 0 0,-1 1 1 0 0,0 0 0 0 0,-1 0-1 0 0,0-1 1 0 0,0 1-1 0 0,0-1 1 0 0,-1 1-1 0 0,0-1 1 0 0,0 1-1 0 0,0-1 1 0 0,-1 1-1 0 0,0-1 1 0 0,-1 1-1 0 0,0-4-9 0 0,-3-2-84 0 0,1 0-1 0 0,-2 1 0 0 0,1-1 0 0 0,-1 1 0 0 0,-1 1 1 0 0,0-1-1 0 0,-1 1 0 0 0,0 0 0 0 0,0 1 0 0 0,-1 0 0 0 0,0 0 1 0 0,-1 1-1 0 0,0 0 0 0 0,0 1 0 0 0,-1 0 0 0 0,0 1 1 0 0,0 0-1 0 0,0 0 0 0 0,-1 2 0 0 0,-3-2 85 0 0,6 6-304 0 0,42 4 259 0 0,-1-11-171 0 0,-1-2 0 0 0,-1-1 0 0 0,0-1 1 0 0,0-2-1 0 0,-1 0 0 0 0,-1-2 0 0 0,0-2 1 0 0,21-16 215 0 0,-45 31-129 0 0,159-138-7974 0 0,-160 216 11867 0 0,8 198 2080 0 0,-1-50-4571 0 0,-10-210-1406 0 0,4 46-168 0 0,7-25-2809 0 0,-2-36-1715 0 0,11-33-547 0 0,-7 0 377 0 0</inkml:trace>
  <inkml:trace contextRef="#ctx0" brushRef="#br0" timeOffset="247.433">864 2 9178 0 0,'-9'229'8573'0'0,"8"-86"-5738"0"0,-16 47-931 0 0,-2 80-1501 0 0,42-92-4577 0 0,-22-175 3890 0 0,0 1-410 0 0,-1 1-1 0 0,1-1 1 0 0,1 1 0 0 0,-1-1-1 0 0,0 0 1 0 0,1 0 0 0 0,0 0 0 0 0,0 0-1 0 0,0 0 1 0 0,1 0 0 0 0,-1 0-1 0 0,1-1 1 0 0,0 0 0 0 0,0 1 0 0 0,0-1-1 0 0,1 0 1 0 0,0 1 694 0 0,14 2-4808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4:0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38 551 10402 0 0,'-18'24'6835'0'0,"2"49"-7216"0"0,15-68 833 0 0,0 8-368 0 0,0 0 1 0 0,1 1 0 0 0,0-1-1 0 0,1 0 1 0 0,0 0-1 0 0,1 0 1 0 0,1-1 0 0 0,0 1-1 0 0,0 0 1 0 0,2-1 0 0 0,-1 0-1 0 0,2 0 1 0 0,-1 0-1 0 0,2-1 1 0 0,-1 1 0 0 0,2-2-1 0 0,-1 1 1 0 0,2-1 0 0 0,-1 0-1 0 0,1 0 1 0 0,1-1-1 0 0,0-1 1 0 0,0 0 0 0 0,0 0-1 0 0,1-1 1 0 0,0 0 0 0 0,1 0-1 0 0,0-2 1 0 0,0 1 0 0 0,0-2-1 0 0,0 1 1 0 0,1-2-1 0 0,-1 0 1 0 0,1 0 0 0 0,9 0-85 0 0,-14-1 55 0 0,0-1 1 0 0,0 1 0 0 0,1-2 0 0 0,-1 1 0 0 0,0-1-1 0 0,0 0 1 0 0,0-1 0 0 0,0 0 0 0 0,0 0 0 0 0,0-1-1 0 0,0 0 1 0 0,0 0 0 0 0,-1-1 0 0 0,1 0 0 0 0,-1 0-1 0 0,1-1 1 0 0,-1 0 0 0 0,0 0 0 0 0,-1-1 0 0 0,1 0-1 0 0,-1 0 1 0 0,0 0 0 0 0,0-1 0 0 0,0 0 0 0 0,-1 0-1 0 0,0 0 1 0 0,0-1 0 0 0,-1 0 0 0 0,0 0 0 0 0,0 0-1 0 0,0 0 1 0 0,-1-1 0 0 0,0 1 0 0 0,-1-1 0 0 0,0 0 0 0 0,0 0-1 0 0,0 0 1 0 0,0-7-56 0 0,-3 4 75 0 0,1-1 0 0 0,-1 0 0 0 0,-1 0 0 0 0,0 1 0 0 0,-1-1-1 0 0,0 1 1 0 0,-1-1 0 0 0,0 1 0 0 0,-1 0 0 0 0,0 1 0 0 0,-1-1 0 0 0,0 1 0 0 0,0 0-1 0 0,-1 1 1 0 0,-1-1 0 0 0,0 1 0 0 0,0 1 0 0 0,0-1 0 0 0,-1 1 0 0 0,0 1 0 0 0,-1 0 0 0 0,0 0-1 0 0,0 1 1 0 0,0 0 0 0 0,-1 1 0 0 0,0 0 0 0 0,0 1 0 0 0,0 0 0 0 0,0 0 0 0 0,-1 1 0 0 0,1 1-1 0 0,-1 0 1 0 0,-4 0-75 0 0,-121-10-60 0 0,79 12-4214 0 0,63-1-3077 0 0,8-7 2494 0 0,-13 8 4648 0 0,17-14-5404 0 0</inkml:trace>
  <inkml:trace contextRef="#ctx0" brushRef="#br0" timeOffset="291.544">672 0 16404 0 0,'12'37'2135'0'0,"12"418"2542"0"0,2 16-3541 0 0,-22-347-961 0 0,-6-70-2476 0 0,1-16-3288 0 0,-1 0-4824 0 0,2-40 5853 0 0</inkml:trace>
  <inkml:trace contextRef="#ctx0" brushRef="#br0" timeOffset="447.92">761 739 10906 0 0,'6'-9'2657'0'0,"3"0"-2449"0"0,7-2-88 0 0,3 2 64 0 0,4-1-72 0 0,4 1-184 0 0,2 1-552 0 0,0 2-1152 0 0,0 1-1129 0 0,-2 2 256 0 0,-1 3-1792 0 0</inkml:trace>
  <inkml:trace contextRef="#ctx0" brushRef="#br0" timeOffset="708.139">757 987 16644 0 0,'1'0'1912'0'0,"4"2"-2200"0"0,2-1-32 0 0,5 3 104 0 0,5-3 80 0 0,7 1 56 0 0,7-5-216 0 0,2-1-528 0 0,5 0-961 0 0,-2-4-1416 0 0,-1-4-255 0 0,1-3-2033 0 0</inkml:trace>
  <inkml:trace contextRef="#ctx0" brushRef="#br0" timeOffset="880.943">1158 459 9146 0 0,'110'-37'3251'0'0,"-93"33"-3112"0"0,-1 0 0 0 0,1 0 1 0 0,0 2-1 0 0,-1 0 0 0 0,1 1 1 0 0,0 1-1 0 0,0 0 1 0 0,0 1-1 0 0,0 1 0 0 0,0 1 1 0 0,0 0-1 0 0,-1 1 0 0 0,0 1 1 0 0,1 0-1 0 0,1 3-139 0 0,-13-5 176 0 0,1 0 1 0 0,-1 0-1 0 0,0 1 1 0 0,0 0-1 0 0,0 0 1 0 0,-1 0-1 0 0,1 1 0 0 0,-1 0 1 0 0,0 0-1 0 0,0 0 1 0 0,-1 0-1 0 0,1 0 0 0 0,-1 1 1 0 0,-1-1-1 0 0,1 1 1 0 0,-1 0-1 0 0,0 0 0 0 0,0 0 1 0 0,0 0-1 0 0,-1 0 1 0 0,0 1-1 0 0,0-1 0 0 0,-1 0 1 0 0,0 1-1 0 0,0-1 1 0 0,0 0-1 0 0,-1 0 0 0 0,0 1 1 0 0,0-1-1 0 0,0 0 1 0 0,-1 0-1 0 0,-1 4-176 0 0,-7 21 438 0 0,-2 0 0 0 0,0 0 0 0 0,-2-1 0 0 0,-2-1 0 0 0,-11 17-438 0 0,-3 2-47 0 0,-28 52-430 0 0,32-31-2806 0 0,24-48-236 0 0,5-20-5985 0 0,1-12 5572 0 0</inkml:trace>
  <inkml:trace contextRef="#ctx0" brushRef="#br0" timeOffset="1035.54">1792 214 13611 0 0,'5'13'527'0'0,"-1"0"0"0"0,0 1 0 0 0,-1-1 0 0 0,-1 1 0 0 0,0 0 0 0 0,-1 0 0 0 0,0 0 0 0 0,-1-1 0 0 0,-2 10-527 0 0,2 10 787 0 0,12 374 2351 0 0,6-136-7097 0 0,-10-157-4860 0 0,-7-61 2383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4:0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235 355 8890 0 0,'-14'6'323'0'0,"0"1"0"0"0,1 0 0 0 0,0 2 0 0 0,0-1 0 0 0,1 1 0 0 0,0 1 0 0 0,1 0 0 0 0,0 1 0 0 0,-6 6-323 0 0,5-2 463 0 0,1 0 0 0 0,0 1 0 0 0,1-1 0 0 0,1 2 1 0 0,0 0-1 0 0,1 0 0 0 0,1 0 0 0 0,1 1 1 0 0,0 0-1 0 0,2 0 0 0 0,0 1 0 0 0,0 1-463 0 0,2-5 97 0 0,1 1 0 0 0,0 0-1 0 0,1 0 1 0 0,1 0 0 0 0,1-1-1 0 0,0 1 1 0 0,0 0 0 0 0,2-1-1 0 0,4 14-96 0 0,-3-20 29 0 0,0 0-1 0 0,1-1 0 0 0,-1 0 1 0 0,1 0-1 0 0,1-1 0 0 0,0 0 1 0 0,0 0-1 0 0,0 0 1 0 0,1-1-1 0 0,-1 0 0 0 0,2 0 1 0 0,-1-1-1 0 0,1 0 0 0 0,-1-1 1 0 0,1 0-1 0 0,0 0 1 0 0,1-1-1 0 0,-1 0 0 0 0,1-1 1 0 0,-1 0-1 0 0,1 0 0 0 0,0-1 1 0 0,0 0-1 0 0,0-1 0 0 0,-1 0 1 0 0,1 0-1 0 0,0-1 1 0 0,0-1-1 0 0,0 1 0 0 0,-1-2 1 0 0,1 1-1 0 0,-1-1 0 0 0,0-1 1 0 0,0 0-1 0 0,0 0 1 0 0,0-1-1 0 0,-1 0 0 0 0,1 0 1 0 0,-1-1-1 0 0,-1 0 0 0 0,1 0 1 0 0,-1-1-1 0 0,0 0 1 0 0,3-5-29 0 0,-3 3 72 0 0,-1-1 0 0 0,0-1 0 0 0,0 1 0 0 0,-1-1 0 0 0,-1 0 1 0 0,0 0-1 0 0,0 0 0 0 0,-1-1 0 0 0,-1 1 0 0 0,0-1 1 0 0,0 0-1 0 0,-1 0 0 0 0,-1 1 0 0 0,0-1 0 0 0,0 0 0 0 0,-1 0 1 0 0,-1 0-1 0 0,0 1 0 0 0,0-1 0 0 0,-1 1 0 0 0,-1-1 1 0 0,0 1-1 0 0,-1 0 0 0 0,0 1 0 0 0,0-1 0 0 0,-1 1 1 0 0,0 0-1 0 0,-1 0 0 0 0,0 1 0 0 0,-1 0 0 0 0,0 0 0 0 0,-1 1 1 0 0,1 0-1 0 0,-1 0 0 0 0,-1 1 0 0 0,1 0 0 0 0,-1 1 1 0 0,-1 0-1 0 0,-10-4-72 0 0,-58-11-1281 0 0,44 20-3207 0 0,29-2-3690 0 0,-1-9 5340 0 0,12 6-1202 0 0</inkml:trace>
  <inkml:trace contextRef="#ctx0" brushRef="#br0" timeOffset="270.894">669 1 14979 0 0,'-6'61'1240'0'0,"2"1"0"0"0,2 0 0 0 0,4 0 0 0 0,9 58-1240 0 0,0 52 1838 0 0,-11 65-604 0 0,-3-123-1574 0 0,6 0 0 0 0,4 0 0 0 0,12 54 340 0 0,-5-126-4134 0 0,-14-42 3959 0 0,0 1 1 0 0,1-1-1 0 0,-1 1 0 0 0,1-1 1 0 0,-1 1-1 0 0,1-1 0 0 0,-1 1 0 0 0,1-1 1 0 0,-1 1-1 0 0,1-1 0 0 0,-1 1 1 0 0,1-1-1 0 0,0 0 0 0 0,-1 0 0 0 0,1 1 1 0 0,0-1-1 0 0,-1 0 0 0 0,1 0 1 0 0,0 0-1 0 0,-1 1 0 0 0,1-1 1 0 0,0 0-1 0 0,-1 0 0 0 0,1 0 0 0 0,0 0 1 0 0,0 0-1 0 0,-1-1 0 0 0,1 1 1 0 0,0 0-1 0 0,-1 0 0 0 0,1 0 1 0 0,0 0-1 0 0,-1-1 0 0 0,1 1 0 0 0,-1 0 1 0 0,1-1-1 0 0,0 1 0 0 0,-1-1 1 0 0,1 1-1 0 0,-1 0 0 0 0,1-1 1 0 0,-1 1-1 0 0,1-1 0 0 0,-1 0 0 0 0,1 1 1 0 0,-1-1-1 0 0,0 1 0 0 0,1-1 1 0 0,-1 0-1 0 0,0 1 0 0 0,1-1 1 0 0,-1 1-1 0 0,0-1 0 0 0,0 0 0 0 0,0 1 1 0 0,0-1-1 0 0,0 0 0 0 0,1 0 1 0 0,-1 1-1 0 0,0-1 175 0 0,15-27-4870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4:1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1113 4137 0 0,'14'0'5129'0'0,"-16"11"5513"0"0,-7-13-6267 0 0,-10-13-3852 0 0,16 12-132 0 0,-14-12-304 0 0,0-1-1 0 0,0-1 0 0 0,2 0 1 0 0,0-1-1 0 0,1-1 0 0 0,1 0 1 0 0,1-1-1 0 0,1 0 0 0 0,0-1 1 0 0,2 0-1 0 0,0 0 0 0 0,1-1 0 0 0,2-1 1 0 0,0 1-1 0 0,1-1 0 0 0,2 0 1 0 0,0 0-1 0 0,1-6-86 0 0,-39-264 139 0 0,39 273-216 0 0,1-1 1 0 0,1 1 0 0 0,1 0 0 0 0,1 0-1 0 0,0 0 1 0 0,1 0 0 0 0,2 0-1 0 0,0 0 1 0 0,1 1 0 0 0,0 0 0 0 0,2 0-1 0 0,0 1 1 0 0,2 0 0 0 0,0 0 0 0 0,0 1-1 0 0,2 0 1 0 0,0 1 0 0 0,1 0-1 0 0,1 1 1 0 0,2-1 76 0 0,-14 13-40 0 0,1 0-1 0 0,-1 1 1 0 0,1-1-1 0 0,-1 1 0 0 0,1 0 1 0 0,0 0-1 0 0,-1 0 1 0 0,1 0-1 0 0,0 0 1 0 0,0 1-1 0 0,1-1 1 0 0,-1 1-1 0 0,0 0 1 0 0,0 0-1 0 0,1 0 1 0 0,-1 0-1 0 0,1 1 1 0 0,-1-1-1 0 0,0 1 1 0 0,1 0-1 0 0,-1 0 1 0 0,1 0-1 0 0,-1 0 1 0 0,1 1-1 0 0,-1-1 0 0 0,0 1 1 0 0,1 0-1 0 0,-1 0 1 0 0,0 0-1 0 0,0 1 1 0 0,1-1-1 0 0,-1 1 1 0 0,0 0-1 0 0,0 0 1 0 0,-1 0-1 0 0,1 0 1 0 0,0 0-1 0 0,-1 0 1 0 0,1 1-1 0 0,-1-1 1 0 0,0 1-1 0 0,0 0 1 0 0,0 0-1 0 0,1 0 41 0 0,120 195-599 0 0,-44 26-558 0 0,-77-224 1174 0 0,-1 1 0 0 0,0-1 0 0 0,1 0 0 0 0,-1 1 0 0 0,0-1 0 0 0,1 0 0 0 0,-1 0 0 0 0,0 0 0 0 0,1 0 0 0 0,-1 0 0 0 0,0 0 0 0 0,1-1 0 0 0,-1 1 0 0 0,0 0 1 0 0,1-1-1 0 0,-1 1 0 0 0,0-1 0 0 0,0 1 0 0 0,0-1 0 0 0,1 1 0 0 0,-1-1 0 0 0,0 0 0 0 0,0 0 0 0 0,0 0 0 0 0,0 0 0 0 0,0 0 0 0 0,0 0 0 0 0,0 0 0 0 0,0 0 0 0 0,-1 0 0 0 0,1 0 1 0 0,0 0-1 0 0,-1 0 0 0 0,1 0 0 0 0,-1-1 0 0 0,1 1 0 0 0,-1 0 0 0 0,1-1 0 0 0,-1 1 0 0 0,0 0 0 0 0,0 0 0 0 0,0-1 0 0 0,1 1 0 0 0,-1-1 0 0 0,0 1 0 0 0,-1 0 0 0 0,1-1-17 0 0,10-15-123 0 0,159-190-2540 0 0,-150 181 2490 0 0,-8 9 97 0 0,1 0 0 0 0,1 0 0 0 0,1 1 0 0 0,0 1 0 0 0,1 1 0 0 0,0 0 0 0 0,1 0 0 0 0,5-1 76 0 0,-20 14-83 0 0,0 0-1 0 0,1 1 1 0 0,-1-1 0 0 0,0 1 0 0 0,0-1 0 0 0,1 1 0 0 0,-1-1 0 0 0,0 1 0 0 0,1 0-1 0 0,-1 0 1 0 0,0 0 0 0 0,1-1 0 0 0,-1 1 0 0 0,0 1 0 0 0,1-1 0 0 0,-1 0 0 0 0,0 0-1 0 0,1 0 1 0 0,-1 1 0 0 0,0-1 0 0 0,0 1 0 0 0,1-1 0 0 0,-1 1 0 0 0,0-1 0 0 0,0 1 0 0 0,0 0-1 0 0,0-1 1 0 0,1 1 0 0 0,-1 0 0 0 0,0 0 0 0 0,0 0 0 0 0,-1 0 0 0 0,1 0 0 0 0,0 0-1 0 0,0 0 1 0 0,0 0 0 0 0,-1 1 0 0 0,1-1 0 0 0,-1 0 0 0 0,1 0 0 0 0,-1 0 0 0 0,1 1-1 0 0,-1-1 1 0 0,0 0 0 0 0,1 1 0 0 0,-1-1 0 0 0,0 0 83 0 0,11 71-531 0 0,-11-67 538 0 0,4 45 81 0 0,-2 1-1 0 0,-3-1 0 0 0,-2 1 0 0 0,-2-1 0 0 0,-2 0 0 0 0,-2 0 0 0 0,-3-1 0 0 0,-1-1 0 0 0,-3 0 0 0 0,-2 0 1 0 0,-2-2-1 0 0,-2-1 0 0 0,-14 20-87 0 0,-137 123 2292 0 0,51-68-1578 0 0,82-73 83 0 0,-141 136 2141 0 0,178-181-2867 0 0,0 0 0 0 0,0 0 0 0 0,-1 0-1 0 0,1 0 1 0 0,-1-1 0 0 0,1 0 0 0 0,-1 1 0 0 0,1-1-1 0 0,-1 0 1 0 0,0-1 0 0 0,0 1 0 0 0,1-1 0 0 0,-1 1-1 0 0,0-1 1 0 0,0-1 0 0 0,0 1 0 0 0,1 0 0 0 0,-1-1-1 0 0,0 0 1 0 0,0 1 0 0 0,1-2 0 0 0,-1 1 0 0 0,0-1-71 0 0,-19-3-705 0 0,19 5-1546 0 0,3 3-8927 0 0,1 0 4270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5:11.6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5809 5522 6897 0 0,'-41'-5'1350'0'0,"0"2"0"0"0,0 1 0 0 0,0 3 0 0 0,1 1 0 0 0,-33 6-1350 0 0,-26 1 2208 0 0,-105 4 932 0 0,-452 32 78 0 0,252-19-2832 0 0,-1-17 1 0 0,1-17 0 0 0,0-18 0 0 0,-22-21-387 0 0,199 11 435 0 0,2-9 1 0 0,2-9-1 0 0,3-11 1 0 0,2-9 0 0 0,-16-18-436 0 0,156 57 13 0 0,2-3 1 0 0,1-3-1 0 0,2-4 1 0 0,2-2-1 0 0,3-4 1 0 0,1-3-1 0 0,3-2 1 0 0,3-4-1 0 0,2-2 1 0 0,3-2 0 0 0,3-3-1 0 0,3-2 1 0 0,3-2-1 0 0,3-2 1 0 0,3-2-1 0 0,4-2 1 0 0,3-1-1 0 0,3-2 1 0 0,-2-21-14 0 0,12 11-41 0 0,4-1 0 0 0,4-1 0 0 0,5 0 0 0 0,3 0 0 0 0,4-1 0 0 0,4 1 0 0 0,5-1 0 0 0,3 1 0 0 0,4 1 0 0 0,5 1 0 0 0,3 0 0 0 0,4 1 0 0 0,4 2 0 0 0,4 1 0 0 0,3 2 0 0 0,32-48 41 0 0,21-15-262 0 0,6 4-1 0 0,6 4 1 0 0,7 5 0 0 0,5 5 0 0 0,73-60 262 0 0,-41 50-224 0 0,5 7 1 0 0,6 6-1 0 0,6 8 0 0 0,4 6 1 0 0,5 9-1 0 0,57-20 224 0 0,2 10-306 0 0,5 10 1 0 0,4 11-1 0 0,3 10 0 0 0,254-49 306 0 0,-299 93-385 0 0,1 9 0 0 0,2 8-1 0 0,0 9 1 0 0,1 9 0 0 0,15 10 385 0 0,-98 2-303 0 0,-1 5 1 0 0,0 5-1 0 0,-1 6 0 0 0,-2 4 1 0 0,-1 6-1 0 0,-1 4 0 0 0,-2 6 1 0 0,-3 4-1 0 0,22 18 303 0 0,-44-18-247 0 0,-3 3-1 0 0,-3 4 1 0 0,-1 4 0 0 0,-4 3-1 0 0,-2 3 1 0 0,-3 3 0 0 0,-4 4-1 0 0,-2 2 1 0 0,-4 3 0 0 0,-4 3-1 0 0,16 33 248 0 0,-18-10 31 0 0,-4 3 0 0 0,-5 2 0 0 0,-5 2 0 0 0,-5 2 0 0 0,-5 1 0 0 0,-5 1 0 0 0,-4 2 0 0 0,-6 0 0 0 0,-5 1 0 0 0,-6 2-31 0 0,-3 58 996 0 0,-8 0-1 0 0,-8-1 1 0 0,-7 0-1 0 0,-9-2 1 0 0,-6 0-1 0 0,-25 54-995 0 0,-156 427 801 0 0,141-464 73 0 0,-8-3-1 0 0,-9-4 0 0 0,-115 171-873 0 0,188-325 85 0 0,-9 16-9 0 0,-1-2-1 0 0,-3-1 1 0 0,-1-2-1 0 0,-2-1 1 0 0,-40 34-76 0 0,30-51 140 0 0,51-24-7217 0 0,5-1 128 0 0,-4 1 5110 0 0,15 3-4422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5:12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4110 6058 12299 0 0,'-291'-63'6200'0'0,"-393"-57"-6099"0"0,449 82-92 0 0,3-11 0 0 0,1-11 0 0 0,4-9 0 0 0,3-10 0 0 0,-59-36-9 0 0,147 44 232 0 0,4-5-1 0 0,3-6 1 0 0,3-5-1 0 0,5-6 1 0 0,3-5-1 0 0,5-5 0 0 0,5-5 1 0 0,4-5-1 0 0,6-4 1 0 0,4-4-1 0 0,-12-31-231 0 0,64 90 123 0 0,3-1 0 0 0,3-2-1 0 0,2-1 1 0 0,3-2 0 0 0,4-1-1 0 0,2-1 1 0 0,4-1 0 0 0,3-1-1 0 0,2-1 1 0 0,4 0 0 0 0,4-1 0 0 0,2 0-1 0 0,4-1 1 0 0,5-55-123 0 0,8 50 35 0 0,3 1-1 0 0,3 0 1 0 0,3 1 0 0 0,5 1-1 0 0,2 2 1 0 0,4 0 0 0 0,2 2 0 0 0,4 1-1 0 0,4 2 1 0 0,10-10-35 0 0,23-26-50 0 0,4 4 1 0 0,4 3-1 0 0,5 4 1 0 0,4 4-1 0 0,4 4 0 0 0,8 1 50 0 0,106-74-441 0 0,7 9 1 0 0,6 10-1 0 0,6 10 0 0 0,47-10 441 0 0,109-29-748 0 0,8 16 1 0 0,6 17-1 0 0,189-30 748 0 0,-270 85-271 0 0,5 14 0 0 0,1 13 0 0 0,3 15 0 0 0,1 14 0 0 0,2 15-1 0 0,-1 14 1 0 0,95 21 271 0 0,-328-16-125 0 0,0 4-1 0 0,0 3 0 0 0,-2 5 1 0 0,0 4-1 0 0,-2 4 0 0 0,-1 4 0 0 0,-1 4 1 0 0,-2 3-1 0 0,-2 5 0 0 0,-1 3 1 0 0,-3 4-1 0 0,22 21 126 0 0,-48-27-26 0 0,-2 3-1 0 0,-2 3 1 0 0,-3 1-1 0 0,-1 2 1 0 0,-4 3-1 0 0,-1 1 1 0 0,-4 2-1 0 0,-2 2 1 0 0,-2 1-1 0 0,-4 1 1 0 0,-2 2-1 0 0,-3 1 1 0 0,-3 1 0 0 0,-4 1-1 0 0,-2 0 1 0 0,-3 1-1 0 0,-3 1 1 0 0,-4 0-1 0 0,-2 26 27 0 0,-6-7 57 0 0,-5 0 0 0 0,-3 0 0 0 0,-5-1 0 0 0,-3 0 0 0 0,-4-2-1 0 0,-4 0 1 0 0,-4-2 0 0 0,-3-1 0 0 0,-25 41-57 0 0,-24 31 400 0 0,-7-5 0 0 0,-6-3 0 0 0,-6-5-1 0 0,-56 55-399 0 0,-215 221 2562 0 0,-143 105-2562 0 0,494-503 66 0 0,-875 848 1254 0 0,564-559-1992 0 0,-190 125 672 0 0,382-321-1632 0 0,66-52-2416 0 0,-3-1-5194 0 0,49-39 5294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0:2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92 19908 0 0,'-6'38'-2104'0'0,"0"-18"2084"0"0,0 1 0 0 0,2-1 0 0 0,0 1 1 0 0,1 0-1 0 0,1 0 0 0 0,1 0 0 0 0,1 0 0 0 0,1 0 1 0 0,1 0-1 0 0,1 0 0 0 0,0 0 0 0 0,2-1 1 0 0,0 1-1 0 0,1-1 0 0 0,1-1 0 0 0,1 1 0 0 0,1-1 1 0 0,1 0-1 0 0,0-1 0 0 0,2 0 0 0 0,0-1 0 0 0,0 0 1 0 0,2-1-1 0 0,0 0 0 0 0,8 5 20 0 0,-17-17 55 0 0,0 0 0 0 0,0-1 0 0 0,0 0-1 0 0,0 0 1 0 0,1 0 0 0 0,-1-1 0 0 0,1 0 0 0 0,0 0 0 0 0,0 0-1 0 0,-1-1 1 0 0,1 0 0 0 0,0 0 0 0 0,0 0 0 0 0,0-1 0 0 0,1 0-1 0 0,-1 0 1 0 0,0 0 0 0 0,0-1 0 0 0,0 0 0 0 0,0 0 0 0 0,-1-1-1 0 0,1 1 1 0 0,0-1 0 0 0,0-1 0 0 0,-1 1 0 0 0,1-1 0 0 0,-1 0-1 0 0,0 0 1 0 0,0 0 0 0 0,0-1 0 0 0,0 0 0 0 0,-1 0 0 0 0,0 0-1 0 0,1 0 1 0 0,-2-1 0 0 0,1 0 0 0 0,0 0 0 0 0,-1 0 0 0 0,0 0-1 0 0,0 0 1 0 0,0-1 0 0 0,-1 1 0 0 0,2-6-55 0 0,1-1 315 0 0,-1-1 0 0 0,0 0-1 0 0,-1 0 1 0 0,-1 0 0 0 0,0 0 0 0 0,0 0 0 0 0,-1-1 0 0 0,-1 1 0 0 0,0 0 0 0 0,-1-1-1 0 0,-1 1 1 0 0,0 0 0 0 0,0 0 0 0 0,-1 0 0 0 0,-1-1-315 0 0,-1-2 57 0 0,-1 0 0 0 0,0 1 0 0 0,-1 0 0 0 0,-1 0 0 0 0,0 1 0 0 0,-1 0 0 0 0,-1 0 0 0 0,0 1 0 0 0,0 0 0 0 0,-2 1 0 0 0,-11-11-57 0 0,-37-6-1367 0 0,11 29-7373 0 0,14 1 287 0 0</inkml:trace>
  <inkml:trace contextRef="#ctx0" brushRef="#br0" timeOffset="251.877">1 427 15099 0 0,'3'0'2897'0'0,"4"-1"-3761"0"0,4-1-73 0 0,6-1 297 0 0,8-4 192 0 0,6 0 160 0 0,3 0 112 0 0,0 0-80 0 0,-1 1-320 0 0,-1 0-360 0 0,-4 1-649 0 0,-1-1-703 0 0,0 0 7 0 0,0-2-2288 0 0</inkml:trace>
  <inkml:trace contextRef="#ctx0" brushRef="#br0" timeOffset="416.289">483 339 14219 0 0,'11'-6'4577'0'0,"3"0"-5201"0"0,4-1-688 0 0,0-3-393 0 0,1 3-471 0 0,2-3-353 0 0,3-1-23 0 0,3-5 495 0 0,0-1 657 0 0,-1-2-1697 0 0</inkml:trace>
  <inkml:trace contextRef="#ctx0" brushRef="#br0" timeOffset="654.25">875 1 11154 0 0,'3'3'2817'0'0,"-2"2"-2193"0"0,2 2-400 0 0,0 2-88 0 0,0 5-72 0 0,2 6-8 0 0,3 7 0 0 0,-1 8 8 0 0,3 2-24 0 0,-2 3-56 0 0,2 1-120 0 0,-1 2-376 0 0,-2-1-672 0 0,-3 3-833 0 0,-2 0-607 0 0,-7 1 215 0 0,-3-3-1992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5841 0 0,'-6'15'1377'0'0,"-1"1"-1073"0"0,2 3-552 0 0,2 1-905 0 0,5-6-87 0 0,2 1-2225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1:15.0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225 185 9818 0 0,'8'-17'4543'0'0,"19"-8"-4905"0"0,-19 18 821 0 0,13-12-229 0 0,2 2 0 0 0,0 0-1 0 0,1 1 1 0 0,1 1 0 0 0,0 2 0 0 0,1 0 0 0 0,0 2 0 0 0,11-3-230 0 0,-85 50 3234 0 0,-15 5-2759 0 0,-2-2-1 0 0,-1-4 1 0 0,-2-2 0 0 0,-1-3 0 0 0,-39 9-475 0 0,98-39-349 0 0,25-13-515 0 0,28-15-49 0 0,-10 8 208 0 0,0 1 1 0 0,1 2-1 0 0,1 1 0 0 0,1 2 0 0 0,0 1 1 0 0,0 2-1 0 0,2 1 0 0 0,-1 2 1 0 0,1 2-1 0 0,10 1 705 0 0,-24 9-53 0 0,-33 7 3527 0 0,-82 33 569 0 0,-7-18-6369 0 0,93-26-21 0 0,6-1-2587 0 0,2-1-1798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1:15.6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16452 0 0,'11'1'-341'0'0,"0"2"1"0"0,1-1 0 0 0,-1 1-1 0 0,-1 1 1 0 0,1 0 0 0 0,0 1-1 0 0,-1 0 1 0 0,0 0 0 0 0,0 1-1 0 0,6 5 341 0 0,23 11-315 0 0,-24-14 271 0 0,-9-6 53 0 0,1 0 1 0 0,-1 1 0 0 0,0 0 0 0 0,0 1 0 0 0,0-1 0 0 0,0 1-1 0 0,-1 0 1 0 0,1 1 0 0 0,-1-1 0 0 0,0 1 0 0 0,-1 0 0 0 0,1 0-1 0 0,-1 0 1 0 0,0 1 0 0 0,1 1-10 0 0,-6-4 180 0 0,0 0 0 0 0,0-1 0 0 0,-1 1 0 0 0,1-1 0 0 0,-1 0 0 0 0,0 0 0 0 0,1 1 0 0 0,-1-1 0 0 0,0 0 0 0 0,0 0 1 0 0,0 0-1 0 0,-1-1 0 0 0,1 1 0 0 0,0-1 0 0 0,-1 1 0 0 0,1-1 0 0 0,-1 0 0 0 0,1 1 0 0 0,-1-1 0 0 0,1-1 0 0 0,-1 1 0 0 0,0 0 0 0 0,0-1 0 0 0,1 1 0 0 0,-1-1 0 0 0,0 0 0 0 0,0 0 0 0 0,0 0 0 0 0,1 0 0 0 0,-1 0 0 0 0,-2-1-180 0 0,-5 1 182 0 0,1 0 0 0 0,0-1-1 0 0,0 1 1 0 0,0-2 0 0 0,0 1-1 0 0,1-1 1 0 0,-1-1-1 0 0,0 0 1 0 0,1 0 0 0 0,-1 0-1 0 0,1-1 1 0 0,0-1 0 0 0,0 1-1 0 0,1-1 1 0 0,-1-1 0 0 0,1 1-1 0 0,0-1 1 0 0,1 0 0 0 0,-6-7-182 0 0,12 11-41 0 0,1 0 1 0 0,-1 0-1 0 0,1 0 1 0 0,0 0-1 0 0,0 1 1 0 0,0-1-1 0 0,0 0 1 0 0,0 1-1 0 0,0-1 1 0 0,1 1-1 0 0,-1-1 1 0 0,0 1-1 0 0,1-1 1 0 0,-1 1-1 0 0,1 0 1 0 0,-1 0-1 0 0,1 0 1 0 0,0 0-1 0 0,0 0 1 0 0,-1 0 0 0 0,1 0-1 0 0,0 0 1 0 0,0 1-1 0 0,0-1 1 0 0,0 1-1 0 0,0-1 1 0 0,0 1-1 0 0,0 0 1 0 0,0 0-1 0 0,0 0 1 0 0,0 0-1 0 0,0 0 41 0 0,3-1-7 0 0,77-8-1842 0 0,-30 24-7470 0 0,-38-6 3226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1:16.6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1569 207 12315 0 0,'-57'-15'7624'0'0,"55"13"-7593"0"0,0 0 0 0 0,0 0 0 0 0,0-1 0 0 0,0 1 0 0 0,0 0 0 0 0,1-1 0 0 0,-1 1 0 0 0,1-1 0 0 0,0 1 0 0 0,-1-1-1 0 0,1 0 1 0 0,0 0 0 0 0,1 1 0 0 0,-1-1 0 0 0,0 0 0 0 0,1 0 0 0 0,0 0 0 0 0,-1 0 0 0 0,1 0 0 0 0,0 0 0 0 0,1 0 0 0 0,-1 0 0 0 0,0 1 0 0 0,1-1 0 0 0,0 0 0 0 0,0 0 0 0 0,-1 0 0 0 0,2-1-31 0 0,-1-1-80 0 0,0 0 1 0 0,0 1-1 0 0,0-1 0 0 0,0 1 1 0 0,1-1-1 0 0,-1 1 1 0 0,1-1-1 0 0,1 1 1 0 0,-1 0-1 0 0,0 0 0 0 0,1 0 1 0 0,0 0-1 0 0,0 0 1 0 0,0 1-1 0 0,0 0 1 0 0,1-1-1 0 0,-1 1 0 0 0,1 0 1 0 0,0 0-1 0 0,0 1 1 0 0,0-1-1 0 0,0 1 1 0 0,1 0-1 0 0,-1 0 0 0 0,0 1 1 0 0,1-1-1 0 0,-1 1 1 0 0,1 0-1 0 0,0 0 1 0 0,0 0-1 0 0,-1 1 0 0 0,1-1 1 0 0,0 1-1 0 0,-1 0 1 0 0,1 1-1 0 0,0-1 1 0 0,0 1-1 0 0,-1 0 0 0 0,1 0 1 0 0,-1 1-1 0 0,1-1 1 0 0,-1 1-1 0 0,1 0 1 0 0,-1 0-1 0 0,0 0 0 0 0,0 1 1 0 0,0 0-1 0 0,0-1 1 0 0,0 1-1 0 0,-1 1 1 0 0,0-1-1 0 0,1 0 0 0 0,-1 1 1 0 0,0 1 79 0 0,0 4 111 0 0,0 1 0 0 0,-1 0 0 0 0,0 0 0 0 0,0 0 0 0 0,-1 0 0 0 0,-1 1 0 0 0,0-1 0 0 0,0 0 1 0 0,-1 0-1 0 0,0 0 0 0 0,-1 0 0 0 0,0 0 0 0 0,-1 0 0 0 0,0 0 0 0 0,0-1 0 0 0,-1 1 0 0 0,-1-1 0 0 0,1 0 0 0 0,-1 0 0 0 0,-1 0 0 0 0,0-1 0 0 0,0 0 0 0 0,0 0 1 0 0,-1 0-1 0 0,0-1 0 0 0,-1 0 0 0 0,0-1 0 0 0,0 1 0 0 0,0-1 0 0 0,-1-1 0 0 0,1 0 0 0 0,-1 0 0 0 0,-1-1 0 0 0,1 0 0 0 0,-2 0-111 0 0,6-2 41 0 0,0 0-1 0 0,0-1 1 0 0,0 0-1 0 0,0 0 0 0 0,0 0 1 0 0,0-1-1 0 0,0 0 1 0 0,0 0-1 0 0,0 0 1 0 0,0 0-1 0 0,0-1 0 0 0,0 0 1 0 0,0 0-1 0 0,0 0 1 0 0,0-1-1 0 0,0 1 0 0 0,0-1 1 0 0,1 0-1 0 0,-1-1 1 0 0,1 1-1 0 0,-1-1 0 0 0,1 0 1 0 0,0 0-1 0 0,0 0 1 0 0,0-1-1 0 0,1 1 1 0 0,-1-1-1 0 0,1 0 0 0 0,0 0 1 0 0,0 0-1 0 0,0-1 1 0 0,1 1-1 0 0,-1-2-40 0 0,-2-2-81 0 0,1-1 0 0 0,1 0 0 0 0,0 0 0 0 0,0 0 0 0 0,1 0 0 0 0,0-1 0 0 0,0 1 0 0 0,1-1 0 0 0,1 1 0 0 0,-1-1 0 0 0,2 1 0 0 0,-1-1 1 0 0,1 1-1 0 0,1-1 0 0 0,-1 1 0 0 0,2 0 0 0 0,1-6 81 0 0,-2 8-117 0 0,0 0-1 0 0,0 0 1 0 0,1 1 0 0 0,0-1 0 0 0,0 1 0 0 0,1 0 0 0 0,0 0 0 0 0,0 0 0 0 0,0 0 0 0 0,0 1 0 0 0,1-1-1 0 0,0 1 1 0 0,0 0 0 0 0,1 1 0 0 0,-1-1 0 0 0,1 1 0 0 0,0 0 0 0 0,0 1 0 0 0,0 0 0 0 0,1-1 0 0 0,-1 2-1 0 0,1-1 1 0 0,0 1 0 0 0,0 0 0 0 0,0 0 0 0 0,-1 1 0 0 0,2 0 0 0 0,-1 1 0 0 0,0-1 0 0 0,0 1-1 0 0,0 0 1 0 0,0 1 0 0 0,0 0 0 0 0,0 0 0 0 0,0 0 0 0 0,0 1 0 0 0,0 0 0 0 0,-1 1 0 0 0,1-1 0 0 0,-1 1-1 0 0,1 0 1 0 0,3 3 117 0 0,26 48-459 0 0,-35-48 732 0 0,0 0 0 0 0,-1 0 0 0 0,1 0 0 0 0,-1-1 0 0 0,0 1 0 0 0,-1 0 0 0 0,1 0 0 0 0,-1-1 0 0 0,0 1 0 0 0,-1 0 0 0 0,1-1-1 0 0,-1 1 1 0 0,0-1 0 0 0,-3 6-273 0 0,-55 70-1722 0 0,11-43-8594 0 0,32-28 5629 0 0</inkml:trace>
  <inkml:trace contextRef="#ctx0" brushRef="#br0" timeOffset="871.93">45 722 5649 0 0,'-8'-2'1240'0'0,"-15"-6"1647"0"0,10 0 2532 0 0,13 7-4720 0 0,23 32 107 0 0,2-14-800 0 0,1-2 1 0 0,0 0-1 0 0,1-1 1 0 0,0-2 0 0 0,1-1-1 0 0,1-1 1 0 0,0-1 0 0 0,0-1-1 0 0,26 2-6 0 0,-45-7-9 0 0,63 12 150 0 0,1-4 0 0 0,0-2 0 0 0,1-4 0 0 0,-1-3-1 0 0,14-4-140 0 0,-62-1 106 0 0,0-2-1 0 0,0-1 0 0 0,0-1 0 0 0,-1-1 0 0 0,0-1 0 0 0,0-1 0 0 0,-1-1 0 0 0,-1-1 1 0 0,0-2-1 0 0,0 0 0 0 0,-2-1 0 0 0,0-2 0 0 0,0 0 0 0 0,-2-1 0 0 0,0 0 1 0 0,-1-2-1 0 0,-1 0 0 0 0,2-6-105 0 0,132-183 201 0 0,-150 208-220 0 0,-1 0-1 0 0,0 0 0 0 0,1 0 1 0 0,-1 0-1 0 0,1 0 1 0 0,0 1-1 0 0,-1-1 1 0 0,1 0-1 0 0,0 0 0 0 0,0 0 1 0 0,-1 1-1 0 0,1-1 1 0 0,0 0-1 0 0,0 1 1 0 0,0-1-1 0 0,0 1 1 0 0,0-1-1 0 0,0 1 0 0 0,0 0 1 0 0,0-1-1 0 0,0 1 1 0 0,0 0-1 0 0,0-1 1 0 0,0 1-1 0 0,0 0 0 0 0,0 0 1 0 0,0 0-1 0 0,0 0 1 0 0,0 0-1 0 0,0 0 1 0 0,0 0-1 0 0,0 1 0 0 0,0-1 1 0 0,0 0-1 0 0,0 1 1 0 0,0-1-1 0 0,0 0 1 0 0,0 1-1 0 0,0-1 0 0 0,0 1 1 0 0,0-1-1 0 0,-1 1 1 0 0,1 0-1 0 0,0-1 1 0 0,0 1-1 0 0,0 0 0 0 0,-1 0 1 0 0,1-1-1 0 0,0 1 1 0 0,-1 0-1 0 0,1 0 1 0 0,-1 0-1 0 0,1 0 1 0 0,-1 0-1 0 0,0 0 0 0 0,1 0 1 0 0,-1 0-1 0 0,0 0 1 0 0,1 0-1 0 0,-1 0 1 0 0,0 0-1 0 0,0 0 20 0 0,4 4 34 0 0,132 184-348 0 0,-113-166 306 0 0,1 0 1 0 0,1-2 0 0 0,1-1 0 0 0,1-1 0 0 0,1-1 0 0 0,0-1 0 0 0,1-2-1 0 0,1-1 1 0 0,1-1 0 0 0,0-2 0 0 0,0-1 0 0 0,1-1 0 0 0,0-2 0 0 0,0-1-1 0 0,1-1 1 0 0,0-2 0 0 0,10-1 7 0 0,40-5 57 0 0,-1-3 0 0 0,0-4 0 0 0,-1-3 0 0 0,0-4 1 0 0,65-23-58 0 0,-133 37-644 0 0,21-7 948 0 0,-28 8-3777 0 0,-4 2-3719 0 0,-14 0 2427 0 0</inkml:trace>
  <inkml:trace contextRef="#ctx0" brushRef="#br0" timeOffset="1630.007">502 984 8074 0 0,'27'33'2130'0'0,"15"30"-391"0"0,2-3 0 0 0,2-1 1 0 0,49 47-1740 0 0,-75-87 132 0 0,0-1-1 0 0,1-1 1 0 0,1 0 0 0 0,1-2-1 0 0,0 0 1 0 0,1-2 0 0 0,0-1 0 0 0,1 0-1 0 0,0-2 1 0 0,1-1 0 0 0,0-1-1 0 0,13 1-131 0 0,19-3 86 0 0,1-3 0 0 0,-1-2 0 0 0,1-3 0 0 0,0-2-1 0 0,-1-3 1 0 0,0-3 0 0 0,30-9-86 0 0,-23 6 21 0 0,-21 6 92 0 0,0-1 0 0 0,-1-3 0 0 0,0-2 0 0 0,0-2 0 0 0,-2-1 0 0 0,0-2 0 0 0,15-11-113 0 0,117-138 2313 0 0,-77 77-1558 0 0,-99 93-1629 0 0,2 0-4734 0 0,-2-1-3595 0 0,-3-2 9610 0 0,4 0-4804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7:44.63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</inkml:brush>
    <inkml:brush xml:id="br2">
      <inkml:brushProperty name="width" value="0.1" units="cm"/>
      <inkml:brushProperty name="height" value="0.1" units="cm"/>
    </inkml:brush>
  </inkml:definitions>
  <inkml:trace contextRef="#ctx0" brushRef="#br0">4487 1170 16011 0 0,'3'-2'2109'0'0,"20"7"-3437"0"0,-7 2 1311 0 0,0 1 0 0 0,-1 1 0 0 0,0 1 0 0 0,0 0-1 0 0,-1 0 1 0 0,0 2 0 0 0,-1 0 0 0 0,-1 0 0 0 0,1 1 0 0 0,-2 0 0 0 0,0 1 0 0 0,-1 1 0 0 0,0 0 0 0 0,-1 0 0 0 0,-1 1 0 0 0,-1 0 0 0 0,0 0 0 0 0,0 0 0 0 0,-2 1 0 0 0,0 0 0 0 0,-1 1 0 0 0,-1-1 0 0 0,-1 1 0 0 0,0-1 0 0 0,-1 1 0 0 0,-1 0 0 0 0,-1-1 0 0 0,0 1 0 0 0,-1-1 0 0 0,-1 1 0 0 0,-1-1 0 0 0,-1 0 0 0 0,0 0 0 0 0,-5 10 17 0 0,-11 14 389 0 0,-2-1 1 0 0,-1-1-1 0 0,-3-1 0 0 0,0-1 1 0 0,-3-1-1 0 0,-1-2 1 0 0,-1-1-1 0 0,-2-2 1 0 0,-2-1-1 0 0,0-2 0 0 0,-7 2-389 0 0,-92 70 1517 0 0,136-97-1532 0 0,1-1 0 0 0,0 0 0 0 0,0 1 0 0 0,1-1 0 0 0,-1 0 0 0 0,0-1 0 0 0,1 1 0 0 0,-1 0 0 0 0,1-1 0 0 0,-1 1 0 0 0,1-1-1 0 0,0 0 1 0 0,0 0 0 0 0,-1 0 0 0 0,1 0 0 0 0,0 0 0 0 0,0-1 0 0 0,0 1 0 0 0,0-1 0 0 0,0 0 0 0 0,0 0 0 0 0,0 0 0 0 0,0 0 15 0 0,52 5-88 0 0,1-3 0 0 0,-1-2 1 0 0,0-3-1 0 0,1-2 0 0 0,-2-2 0 0 0,18-6 88 0 0,13-5-3744 0 0,-3-3-3306 0 0,-59 15 3471 0 0,-5 0-1100 0 0</inkml:trace>
  <inkml:trace contextRef="#ctx0" brushRef="#br0" timeOffset="1016.486">6972 1105 17780 0 0,'11'-2'7'0'0,"0"0"-1"0"0,0 1 1 0 0,0 0 0 0 0,0 1-1 0 0,0 1 1 0 0,0-1 0 0 0,-1 2 0 0 0,1 0-1 0 0,0 0 1 0 0,0 1 0 0 0,-1 0-1 0 0,1 0 1 0 0,-1 1 0 0 0,0 1 0 0 0,0 0-1 0 0,0 0 1 0 0,-1 1 0 0 0,0 0-1 0 0,0 1 1 0 0,-1 0 0 0 0,1 0 0 0 0,-1 1-1 0 0,-1 0 1 0 0,0 0 0 0 0,0 1-1 0 0,3 5-5 0 0,-5 1 76 0 0,0 0 1 0 0,-2 0-1 0 0,1 1 1 0 0,-2-1-1 0 0,0 1 1 0 0,-1-1 0 0 0,-1 1-1 0 0,0-1 1 0 0,-1 1-1 0 0,-1 0 1 0 0,0-1 0 0 0,-1 0-1 0 0,-1 0 1 0 0,0 0-1 0 0,-1 0 1 0 0,-6 12-78 0 0,-2 3 153 0 0,-2 0 1 0 0,-1-2-1 0 0,-1 1 1 0 0,-1-2-1 0 0,-1-1 0 0 0,-2 0 1 0 0,-13 12-154 0 0,-142 108 1812 0 0,256-154-784 0 0,329 6-1154 0 0,-301 22-4934 0 0,-23-3-7293 0 0,-64-15 8342 0 0</inkml:trace>
  <inkml:trace contextRef="#ctx0" brushRef="#br0" timeOffset="1300.957">8113 1933 18724 0 0,'22'-7'2984'0'0,"17"1"-2620"0"0,-22 4 424 0 0,-16 2-832 0 0,163-17-508 0 0,-109 20-3964 0 0,0 7-6050 0 0,-40-6 5568 0 0</inkml:trace>
  <inkml:trace contextRef="#ctx0" brushRef="#br0" timeOffset="1607.652">9141 1815 20020 0 0,'18'4'1743'0'0,"-4"6"-6778"0"0,7 2-6347 0 0,-10-8 7644 0 0</inkml:trace>
  <inkml:trace contextRef="#ctx0" brushRef="#br0" timeOffset="422.647">5530 1261 11170 0 0,'3'3'91'0'0,"0"0"0"0"0,0 1 0 0 0,0-1 0 0 0,-1 1 0 0 0,0 0 0 0 0,0 0-1 0 0,0 0 1 0 0,0 0 0 0 0,-1 0 0 0 0,1 0 0 0 0,-1 1 0 0 0,0-1 0 0 0,0 0-1 0 0,-1 1 1 0 0,1-1 0 0 0,-1 0 0 0 0,0 1 0 0 0,0-1 0 0 0,-1 1 0 0 0,1-1-1 0 0,-1 0 1 0 0,-1 4-91 0 0,2 14 969 0 0,-1-13-882 0 0,1-1 0 0 0,1 0 0 0 0,-1 1 0 0 0,1-1 0 0 0,0 0 0 0 0,1 0 0 0 0,0 0 0 0 0,0 0 1 0 0,1 0-1 0 0,0 0 0 0 0,1-1 0 0 0,-1 1 0 0 0,1-1 0 0 0,1 0 0 0 0,-1 0 0 0 0,1-1 0 0 0,1 1 0 0 0,-1-1 1 0 0,1 0-1 0 0,0 0 0 0 0,0-1 0 0 0,1 0 0 0 0,-1 0 0 0 0,1 0 0 0 0,0-1 0 0 0,1 0 0 0 0,-1-1 0 0 0,1 1 1 0 0,2-1-88 0 0,59 17-43 0 0,-61-20 59 0 0,-1 1-1 0 0,0-1 0 0 0,1 1 0 0 0,-1 0 0 0 0,0 1 1 0 0,0 0-1 0 0,0 0 0 0 0,0 1 0 0 0,0-1 0 0 0,0 2 1 0 0,-1-1-1 0 0,0 1 0 0 0,1 0 0 0 0,-1 0 1 0 0,-1 0-1 0 0,1 1 0 0 0,-1 0 0 0 0,1 0 0 0 0,-1 0 1 0 0,-1 1-1 0 0,1 0 0 0 0,-1 0 0 0 0,0 0 0 0 0,0 0 1 0 0,-1 1-1 0 0,0 0 0 0 0,0-1 0 0 0,-1 1 1 0 0,1 0-1 0 0,-1 0 0 0 0,0 5-15 0 0,-4 18 408 0 0,-1-1 1 0 0,-2 0-1 0 0,-1 0 0 0 0,-1 0 1 0 0,-2-1-1 0 0,0 0 0 0 0,-2 0 1 0 0,-1-1-1 0 0,-2-1 1 0 0,-5 8-410 0 0,4-2 14 0 0,-85 152-1671 0 0,69-157-1226 0 0,29-26 2497 0 0,0-1-1 0 0,0 1 0 0 0,-1-1 0 0 0,1 1 1 0 0,0-1-1 0 0,0 0 0 0 0,-1 0 1 0 0,1 0-1 0 0,0 0 0 0 0,-1 0 1 0 0,1 0-1 0 0,0-1 0 0 0,0 1 0 0 0,0-1 1 0 0,-1 1-1 0 0,1-1 0 0 0,0 0 1 0 0,0 0-1 0 0,0 0 0 0 0,0 0 1 0 0,0 0-1 0 0,0-1 0 0 0,1 1 1 0 0,-1 0-1 0 0,0-1 388 0 0,-22-20-4899 0 0</inkml:trace>
  <inkml:trace contextRef="#ctx0" brushRef="#br0" timeOffset="663.953">5394 1336 8218 0 0,'14'-21'7505'0'0,"2"-4"-6568"0"0,12-9-609 0 0,7-4 32 0 0,7 5-8 0 0,9 0-152 0 0,4 1-144 0 0,2 5-56 0 0,-2 3-176 0 0,-1 2-256 0 0,-4 6-360 0 0,-1 1-441 0 0,-5 2-559 0 0,-3 4-529 0 0,-5 3-391 0 0,-3 2 335 0 0,1 4 753 0 0,-3 4-1585 0 0</inkml:trace>
  <inkml:trace contextRef="#ctx0" brushRef="#br0" timeOffset="-830.5">2852 1165 10986 0 0,'-3'-12'6434'0'0,"9"23"-6742"0"0,-4 21 599 0 0,-3 0 1 0 0,0 0-1 0 0,-2 0 1 0 0,-2-1-1 0 0,-7 29-291 0 0,3-14 259 0 0,-1 10 36 0 0,0-12-208 0 0,1 0 1 0 0,3 1 0 0 0,1 0-1 0 0,2 0 1 0 0,3 0 0 0 0,1 1 0 0 0,2-1-1 0 0,7 27-87 0 0,-10-68-5 0 0,1 1-1 0 0,1-1 1 0 0,-1 0 0 0 0,1 0-1 0 0,-1 0 1 0 0,1 0 0 0 0,0 0-1 0 0,1 0 1 0 0,-1 0 0 0 0,1-1-1 0 0,-1 1 1 0 0,1-1-1 0 0,0 0 1 0 0,1 0 0 0 0,-1 0-1 0 0,0 0 1 0 0,1 0 0 0 0,0-1-1 0 0,-1 1 1 0 0,1-1-1 0 0,0 0 1 0 0,0 0 0 0 0,0-1-1 0 0,0 1 1 0 0,1-1 0 0 0,-1 0-1 0 0,0 0 1 0 0,1 0-1 0 0,-1-1 1 0 0,1 1 0 0 0,-1-1-1 0 0,0 0 1 0 0,1-1 0 0 0,-1 1-1 0 0,1-1 1 0 0,-1 1 0 0 0,4-2 5 0 0,94-12-59 0 0,-56 7-173 0 0,0 1 1 0 0,0 2-1 0 0,0 3 1 0 0,40 3 231 0 0,-73-1-28 0 0,0 1 0 0 0,1 1 1 0 0,-1 0-1 0 0,0 0 1 0 0,-1 2-1 0 0,1-1 1 0 0,-1 2-1 0 0,1-1 1 0 0,-2 2-1 0 0,1 0 1 0 0,-1 0-1 0 0,0 1 1 0 0,0 0-1 0 0,-1 1 1 0 0,0 0-1 0 0,-1 1 1 0 0,0 0-1 0 0,7 10 28 0 0,-10-12 150 0 0,0 1-1 0 0,-1 0 1 0 0,0 0-1 0 0,-1 0 1 0 0,0 1 0 0 0,0-1-1 0 0,-1 1 1 0 0,0 0-1 0 0,0 0 1 0 0,-2 0-1 0 0,1 0 1 0 0,-1 1-1 0 0,0-1 1 0 0,-1 0 0 0 0,-1 1-1 0 0,1-1 1 0 0,-1 0-1 0 0,-1 1 1 0 0,0-1-1 0 0,-1 0 1 0 0,0 0-1 0 0,0-1 1 0 0,-1 1-1 0 0,0-1 1 0 0,-1 1 0 0 0,0-1-1 0 0,-5 7-149 0 0,-4 4 164 0 0,-1-1 0 0 0,0 0 0 0 0,-1-2 0 0 0,-1 0 0 0 0,-1 0 0 0 0,0-2 0 0 0,-1 0 0 0 0,-1-1 0 0 0,0-1 0 0 0,-1-1-1 0 0,-13 6-163 0 0,-122 37-3231 0 0,48-67-6042 0 0,60-13 1896 0 0</inkml:trace>
  <inkml:trace contextRef="#ctx0" brushRef="#br0" timeOffset="-558.185">2657 1418 19444 0 0,'81'-34'260'0'0,"125"-33"-1166"0"0,3 8 0 0 0,100-10 906 0 0,-164 37-2035 0 0,-4 3-4532 0 0,-80-1 1809 0 0,-28 19 1578 0 0</inkml:trace>
  <inkml:trace contextRef="#ctx0" brushRef="#br0" timeOffset="8883.512">10917 990 16059 0 0,'2'-9'2995'0'0,"46"-9"-3904"0"0,3 6 448 0 0,0 4 0 0 0,1 1 1 0 0,0 3-1 0 0,1 2 0 0 0,24 3 461 0 0,-68-1-106 0 0,1 1 1 0 0,-1-1-1 0 0,0 2 1 0 0,0-1-1 0 0,0 2 1 0 0,0-1 0 0 0,0 1-1 0 0,0 0 1 0 0,0 1-1 0 0,-1 0 1 0 0,0 0-1 0 0,0 1 1 0 0,7 5 105 0 0,-12-6 129 0 0,-1 1-1 0 0,1-1 1 0 0,-1 1 0 0 0,-1 0 0 0 0,1 0 0 0 0,-1-1 0 0 0,1 1 0 0 0,-2 0-1 0 0,1 0 1 0 0,0 0 0 0 0,-1 0 0 0 0,0 0 0 0 0,0 1 0 0 0,0-1 0 0 0,-1 0-1 0 0,0 0-128 0 0,1 10 271 0 0,3 311 2241 0 0,-1-217-5536 0 0,2 0-5635 0 0,-5-88 5970 0 0,-1-3-821 0 0</inkml:trace>
  <inkml:trace contextRef="#ctx0" brushRef="#br0" timeOffset="9161.581">10916 1844 14987 0 0,'0'-1'35'0'0,"1"1"-1"0"0,-1 0 1 0 0,1 0 0 0 0,-1 0-1 0 0,0 0 1 0 0,1 0 0 0 0,-1 0-1 0 0,1-1 1 0 0,-1 1 0 0 0,1 0-1 0 0,-1 0 1 0 0,1 0 0 0 0,-1 0-1 0 0,1 1 1 0 0,-1-1-1 0 0,0 0 1 0 0,1 0 0 0 0,-1 0-1 0 0,1 0 1 0 0,-1 0 0 0 0,1 1-1 0 0,-1-1 1 0 0,0 0 0 0 0,1 0-1 0 0,-1 0 1 0 0,1 1 0 0 0,-1-1-1 0 0,0 0 1 0 0,1 1-1 0 0,-1-1 1 0 0,0 0 0 0 0,0 1-1 0 0,1-1 1 0 0,-1 1 0 0 0,0-1-1 0 0,0 0 1 0 0,1 1 0 0 0,-1-1-1 0 0,0 1 1 0 0,0-1 0 0 0,0 1-1 0 0,0-1 1 0 0,0 0-1 0 0,0 1 1 0 0,0-1 0 0 0,1 1-1 0 0,-1-1 1 0 0,-1 1 0 0 0,1-1-1 0 0,0 1 1 0 0,0-1 0 0 0,0 1-1 0 0,0-1 1 0 0,0 0 0 0 0,0 1-1 0 0,0-1 1 0 0,-1 1-1 0 0,1-1 1 0 0,0 1 0 0 0,0-1-35 0 0,47 9-84 0 0,214-19 861 0 0,-149-5-6084 0 0,-94 12 3561 0 0,17-21-4063 0 0,-16 14 2288 0 0</inkml:trace>
  <inkml:trace contextRef="#ctx0" brushRef="#br0" timeOffset="9579.808">11959 970 13563 0 0,'-19'188'3347'0'0,"12"-150"-3205"0"0,2 1 0 0 0,1-1 0 0 0,2 1 0 0 0,2-1 0 0 0,4 34-142 0 0,-4-67 27 0 0,0-1 1 0 0,1 1-1 0 0,-1-1 0 0 0,1 1 1 0 0,0-1-1 0 0,0 1 1 0 0,1-1-1 0 0,-1 0 1 0 0,1 1-1 0 0,0-1 0 0 0,0 0 1 0 0,1 0-1 0 0,-1 0 1 0 0,1 0-1 0 0,0-1 1 0 0,0 1-1 0 0,0-1 0 0 0,0 0 1 0 0,0 0-1 0 0,1 0 1 0 0,0 0-1 0 0,-1 0 1 0 0,1-1-1 0 0,0 0 0 0 0,0 0 1 0 0,0 0-1 0 0,1 0 1 0 0,-1 0-1 0 0,0-1 1 0 0,1 0-1 0 0,-1 0 0 0 0,1 0 1 0 0,-1-1-1 0 0,1 1 1 0 0,0-1-1 0 0,-1 0 0 0 0,1 0 1 0 0,-1-1-1 0 0,5 0-27 0 0,131-25-2487 0 0,-51-7-8923 0 0,-76 27 8034 0 0</inkml:trace>
  <inkml:trace contextRef="#ctx0" brushRef="#br0" timeOffset="9833.935">12559 745 16668 0 0,'2'3'3854'0'0,"10"17"-4606"0"0,6 33 887 0 0,-2 0 0 0 0,-3 2 0 0 0,-2-1 0 0 0,-2 1 0 0 0,-3 1 0 0 0,-2-1 0 0 0,-3 5-135 0 0,9 77-1526 0 0,3-35-2621 0 0,8-2-5164 0 0,-15-77 5300 0 0</inkml:trace>
  <inkml:trace contextRef="#ctx0" brushRef="#br0" timeOffset="10040.543">12660 1208 14923 0 0,'-3'0'2265'0'0,"3"-2"-2409"0"0,1-1-136 0 0,6 0 16 0 0,11-3-9 0 0,6-3 129 0 0,5 0 72 0 0,1-2 32 0 0,2 2-16 0 0,0 2-256 0 0,-2 1-336 0 0,-1 1-520 0 0,-4 4-864 0 0,-2-1-849 0 0,-3 4 344 0 0,-5 1-1928 0 0</inkml:trace>
  <inkml:trace contextRef="#ctx0" brushRef="#br0" timeOffset="10284.454">12640 1453 14115 0 0,'6'0'3513'0'0,"0"-3"-4073"0"0,7 0 96 0 0,5-3 183 0 0,4 0 153 0 0,9-3 16 0 0,5-2-24 0 0,3 2-184 0 0,1 0-360 0 0,1 0-536 0 0,-5 3-712 0 0,-3 0-697 0 0,-2 1 80 0 0,-3 1 689 0 0,-3 2-1577 0 0</inkml:trace>
  <inkml:trace contextRef="#ctx0" brushRef="#br0" timeOffset="10540.781">12534 1774 17804 0 0,'-8'9'18'0'0,"-1"1"0"0"0,1-1 0 0 0,1 2 1 0 0,0-1-1 0 0,0 1 0 0 0,1 0 0 0 0,0 0 0 0 0,1 1 0 0 0,1-1 1 0 0,0 1-1 0 0,0 1 0 0 0,1-1 0 0 0,0 0 0 0 0,1 1 0 0 0,1-1 1 0 0,0 1-1 0 0,1 4-18 0 0,-1-10 8 0 0,1 0-1 0 0,1 1 1 0 0,-1-1 0 0 0,1 0 0 0 0,0 0 0 0 0,1 0 0 0 0,0 0 0 0 0,0 0-1 0 0,0 0 1 0 0,1-1 0 0 0,0 1 0 0 0,0-1 0 0 0,1 1 0 0 0,-1-1-1 0 0,2 0 1 0 0,-1 0 0 0 0,1-1 0 0 0,-1 0 0 0 0,1 1 0 0 0,1-1-1 0 0,-1-1 1 0 0,1 1 0 0 0,0-1 0 0 0,0 0 0 0 0,0-1 0 0 0,0 1-1 0 0,1-1 1 0 0,0 0 0 0 0,-1-1 0 0 0,5 2-8 0 0,-2-2 116 0 0,0 1 0 0 0,0-2 0 0 0,0 1 1 0 0,0-1-1 0 0,0 0 0 0 0,1-1 0 0 0,-1 0 0 0 0,0-1 0 0 0,0 0 1 0 0,0 0-1 0 0,0-1 0 0 0,0 0 0 0 0,0 0 0 0 0,0-1 1 0 0,0 0-1 0 0,-1-1 0 0 0,1 0 0 0 0,-1 0 0 0 0,0-1 0 0 0,-1 0 1 0 0,1 0-1 0 0,-1-1 0 0 0,0 0 0 0 0,0-1 0 0 0,-1 1 0 0 0,1-1 1 0 0,-2 0-1 0 0,1-1 0 0 0,-1 1 0 0 0,0-1 0 0 0,0 0 0 0 0,-1 0 1 0 0,0-1-1 0 0,-1 1 0 0 0,0-1 0 0 0,0 0 0 0 0,-1 0 0 0 0,0 0 1 0 0,-1 0-1 0 0,1 0 0 0 0,-2 0 0 0 0,1-1 0 0 0,-2 1 1 0 0,1 0-1 0 0,-1-3-116 0 0,-1-2 61 0 0,-1 1-1 0 0,0 0 1 0 0,-1 0 0 0 0,0 0 0 0 0,-1 0 0 0 0,0 1 0 0 0,-1 0-1 0 0,-1 0 1 0 0,0 0 0 0 0,0 1 0 0 0,-1 0 0 0 0,0 0 0 0 0,-1 1-1 0 0,-1 0 1 0 0,1 0 0 0 0,-2 1 0 0 0,1 1 0 0 0,-1 0 0 0 0,0 0-1 0 0,-1 1 1 0 0,0 0 0 0 0,0 1 0 0 0,0 0 0 0 0,-1 1 0 0 0,0 1-1 0 0,-7-2-60 0 0,-14 11-2420 0 0,-3 28-10642 0 0,27-14 6316 0 0</inkml:trace>
  <inkml:trace contextRef="#ctx0" brushRef="#br0" timeOffset="142390.487">15240 984 11442 0 0,'1'-9'5637'0'0,"55"-13"-7671"0"0,-36 17 2033 0 0,-6-2-232 0 0,1 1-1 0 0,0 1 1 0 0,0 1-1 0 0,1 0 0 0 0,-1 1 1 0 0,1 0-1 0 0,0 1 1 0 0,0 1-1 0 0,0 1 1 0 0,0 0-1 0 0,0 1 0 0 0,-1 1 1 0 0,1 0-1 0 0,0 1 1 0 0,-1 1-1 0 0,1 0 0 0 0,-1 1 1 0 0,-1 1-1 0 0,4 2 234 0 0,-14-2 183 0 0,-2 0 1 0 0,1 0-1 0 0,-1 0 0 0 0,0 0 0 0 0,0 0 0 0 0,0 0 0 0 0,-1 1 1 0 0,0-1-1 0 0,0 1 0 0 0,-1-1 0 0 0,0 1 0 0 0,0-1 0 0 0,0 1 1 0 0,-1-1-1 0 0,0 1 0 0 0,0-1 0 0 0,-1 1 0 0 0,0-1 0 0 0,0 0 0 0 0,0 0 1 0 0,-1 0-1 0 0,0 0 0 0 0,0 0 0 0 0,-1-1 0 0 0,1 1 0 0 0,-1-1 1 0 0,-2 3-184 0 0,5-8-1 0 0,-73 129 1086 0 0,-10 19-4897 0 0,78-138 2474 0 0,2-3-855 0 0,0 0-2580 0 0,3 2 981 0 0</inkml:trace>
  <inkml:trace contextRef="#ctx0" brushRef="#br0" timeOffset="144996.72">17779 870 10314 0 0,'54'-22'6667'0'0,"-42"15"-6363"0"0,2 1 1 0 0,-1 0 0 0 0,1 1 0 0 0,0 1 0 0 0,0 0 0 0 0,0 1 0 0 0,0 1 0 0 0,1 0 0 0 0,-1 1 0 0 0,5 0-305 0 0,-18 1 63 0 0,0 0 0 0 0,0 0 0 0 0,-1 0 0 0 0,1 0 0 0 0,0 0 0 0 0,0 1 0 0 0,-1-1 0 0 0,1 0 1 0 0,0 0-1 0 0,-1 1 0 0 0,1-1 0 0 0,0 1 0 0 0,-1-1 0 0 0,1 0 0 0 0,0 1 0 0 0,-1-1 0 0 0,1 1 1 0 0,-1 0-1 0 0,1-1 0 0 0,-1 1 0 0 0,1-1 0 0 0,-1 1 0 0 0,0 0 0 0 0,1-1 0 0 0,-1 1 0 0 0,0 0 1 0 0,1-1-1 0 0,-1 1 0 0 0,0 0 0 0 0,0 0 0 0 0,1-1 0 0 0,-1 1 0 0 0,0 0 0 0 0,0 0 0 0 0,0-1 1 0 0,0 1-1 0 0,0 0 0 0 0,0 0 0 0 0,0-1 0 0 0,-1 1 0 0 0,1 0 0 0 0,0 0 0 0 0,0-1 0 0 0,-1 1 1 0 0,1 0-1 0 0,0-1 0 0 0,-1 1 0 0 0,1 0 0 0 0,0-1 0 0 0,-1 1 0 0 0,1 0 0 0 0,-1-1 0 0 0,1 1 1 0 0,-1-1-1 0 0,1 1 0 0 0,-1-1 0 0 0,0 1 0 0 0,0-1-63 0 0,-38 49 1108 0 0,32-41-1061 0 0,-45 53-111 0 0,-91 103-1537 0 0,45-57-6640 0 0,72-96 118 0 0,24-15 3315 0 0</inkml:trace>
  <inkml:trace contextRef="#ctx0" brushRef="#br0" timeOffset="145250.398">17852 1105 4225 0 0,'3'0'1176'0'0,"4"3"-184"0"0,4 1-207 0 0,1 1-97 0 0,3 1-216 0 0,2 0-232 0 0,1 2-120 0 0,2-2-72 0 0,-1 0-104 0 0,-1 0-320 0 0,-1 0-632 0 0,0-3-329 0 0,-2-3 153 0 0,3-3-2121 0 0</inkml:trace>
  <inkml:trace contextRef="#ctx0" brushRef="#br0" timeOffset="145499.644">18150 628 15275 0 0,'2'16'5198'0'0,"7"10"-5468"0"0,-2-3 149 0 0,14 73 508 0 0,-4 0 1 0 0,-4 1 0 0 0,-4 1-1 0 0,-5 22-387 0 0,-2 51-2317 0 0,-6-3-3954 0 0,0-83-702 0 0,2-58 2694 0 0</inkml:trace>
  <inkml:trace contextRef="#ctx0" brushRef="#br0" timeOffset="145775.114">18289 1376 16059 0 0,'6'-5'441'0'0,"3"-2"-706"0"0,8-1-135 0 0,6-2-320 0 0,5-4-472 0 0,4 2-816 0 0,3-3-625 0 0,0 0 80 0 0,-5-4-2072 0 0</inkml:trace>
  <inkml:trace contextRef="#ctx0" brushRef="#br0" timeOffset="145776.114">18908 773 21901 0 0,'9'-1'-288'0'0,"2"-2"-433"0"0,6 0 113 0 0,2-3 128 0 0,1-2 208 0 0,6 1 160 0 0,0-3 80 0 0,-1 1 64 0 0,1 2 8 0 0,-2-1-32 0 0,-3 1-80 0 0,2 1-536 0 0,-3 1-808 0 0,0 0-1153 0 0,-4-1-1256 0 0,-2 0 409 0 0,-2-3-1858 0 0</inkml:trace>
  <inkml:trace contextRef="#ctx0" brushRef="#br0" timeOffset="146071.701">19033 705 16748 0 0,'-6'5'71'0'0,"2"0"0"0"0,-1 0 0 0 0,0 0 0 0 0,1 1 0 0 0,0-1 0 0 0,1 1 0 0 0,-1 0 0 0 0,1 1 0 0 0,0-1 0 0 0,0 0 1 0 0,1 1-1 0 0,0-1 0 0 0,0 1 0 0 0,1 0 0 0 0,0 0 0 0 0,0 0 0 0 0,0 0 0 0 0,1-1 0 0 0,0 1 0 0 0,0 0 1 0 0,1 0-1 0 0,0 0 0 0 0,0 0 0 0 0,1 0 0 0 0,-1-1 0 0 0,3 5-71 0 0,1-7 65 0 0,0 0-1 0 0,1-1 1 0 0,-1 1 0 0 0,1-1 0 0 0,0 0 0 0 0,0 0-1 0 0,0-1 1 0 0,0 1 0 0 0,0-2 0 0 0,0 1-1 0 0,1-1 1 0 0,-1 1 0 0 0,1-2 0 0 0,-1 1-1 0 0,1-1 1 0 0,-1 0 0 0 0,1 0 0 0 0,0-1-1 0 0,-1 0 1 0 0,1 0 0 0 0,-1 0 0 0 0,0-1-1 0 0,5-2-64 0 0,-1 3 27 0 0,58-11-154 0 0,26-3-2913 0 0,-33 11-6295 0 0,-50 5 4246 0 0</inkml:trace>
  <inkml:trace contextRef="#ctx0" brushRef="#br0" timeOffset="146326.307">18771 1220 20052 0 0,'0'-3'384'0'0,"6"-2"-1424"0"0,7-5 128 0 0,13-2 224 0 0,15-8 344 0 0,13-3 264 0 0,12-1 80 0 0,2 1 72 0 0,1 2-40 0 0,1 1-16 0 0,-2 5-56 0 0,-6 5-224 0 0,-3 1-721 0 0,-6 4-935 0 0,-10 2-1193 0 0,-6 2-247 0 0,-8 2-1977 0 0</inkml:trace>
  <inkml:trace contextRef="#ctx0" brushRef="#br0" timeOffset="146712.96">18992 1340 14795 0 0,'18'-11'3432'0'0,"17"4"-5302"0"0,-22 5 2001 0 0,9-4-348 0 0,1 2 0 0 0,0 0 0 0 0,0 1 0 0 0,0 2 0 0 0,0 0 0 0 0,0 2 0 0 0,0 0 0 0 0,0 2 1 0 0,0 0-1 0 0,0 2 0 0 0,-1 0 0 0 0,0 2 0 0 0,0 0 0 0 0,0 1 0 0 0,-1 2 0 0 0,2 1 217 0 0,-21-10 15 0 0,-1-1-1 0 0,1 1 1 0 0,-1 0-1 0 0,1 0 1 0 0,-1 0-1 0 0,1 0 1 0 0,-1 0-1 0 0,0 0 1 0 0,1 0-1 0 0,-1 1 1 0 0,0-1-1 0 0,0 0 1 0 0,0 1-1 0 0,0-1 0 0 0,0 1 1 0 0,0-1-1 0 0,0 1 1 0 0,-1 0-1 0 0,1-1 1 0 0,0 1-1 0 0,-1 0 1 0 0,0-1-1 0 0,1 1 1 0 0,-1 0-1 0 0,0-1 1 0 0,0 1-1 0 0,0 0 1 0 0,0 0-1 0 0,0-1 0 0 0,0 1 1 0 0,0 0-1 0 0,-1 0 1 0 0,1-1-1 0 0,-1 1 1 0 0,1 0-1 0 0,-1-1 1 0 0,0 1-1 0 0,1 0 1 0 0,-1-1-1 0 0,0 1 1 0 0,0-1-1 0 0,0 0 1 0 0,0 1-1 0 0,0-1 0 0 0,-1 0 1 0 0,1 1-1 0 0,0-1 1 0 0,-1 0-1 0 0,1 0 1 0 0,-1 0-1 0 0,1 0 1 0 0,-1 0-1 0 0,1-1 1 0 0,-1 1-1 0 0,1 0 1 0 0,-1-1-1 0 0,0 1 0 0 0,1-1 1 0 0,-1 0-15 0 0,-19 10 340 0 0,0-2-1 0 0,-1 0 1 0 0,0-2 0 0 0,0 0-1 0 0,0-2 1 0 0,0 0 0 0 0,-1-2 0 0 0,0 0-1 0 0,-15-2-339 0 0,13 1 578 0 0,1 0 0 0 0,0 1 0 0 0,0 2 0 0 0,0 0 0 0 0,0 1 0 0 0,1 2-1 0 0,0 0 1 0 0,-8 5-578 0 0,28-11 7 0 0,-1 1 1 0 0,1 0-1 0 0,0 0 0 0 0,0 0 0 0 0,0 0 1 0 0,0 0-1 0 0,1 0 0 0 0,-1 1 0 0 0,1-1 0 0 0,-1 1 1 0 0,1 0-1 0 0,0 0 0 0 0,0 0 0 0 0,0 0 1 0 0,0 0-1 0 0,0 0 0 0 0,1 1 0 0 0,0-1 0 0 0,-1 0 1 0 0,1 1-1 0 0,0-1 0 0 0,1 1 0 0 0,-1-1 1 0 0,1 1-1 0 0,0 0 0 0 0,-1-1 0 0 0,1 1 0 0 0,1-1 1 0 0,-1 1-1 0 0,1 0 0 0 0,-1-1 0 0 0,1 1 1 0 0,0-1-1 0 0,0 1 0 0 0,1-1 0 0 0,-1 0 0 0 0,1 1 1 0 0,1 1-8 0 0,1 4-57 0 0,2 1 0 0 0,-1-1 0 0 0,1-1 0 0 0,0 1 0 0 0,1-1 0 0 0,0 0 0 0 0,1-1 0 0 0,-1 0 0 0 0,1 0 0 0 0,1 0 0 0 0,-1-1 0 0 0,9 4 57 0 0,66 10-2491 0 0,37-60-8500 0 0,-81 24 6404 0 0</inkml:trace>
  <inkml:trace contextRef="#ctx0" brushRef="#br0" timeOffset="147078.759">19994 754 13731 0 0,'2'19'1283'0'0,"27"124"809"0"0,-28-140-2039 0 0,1 1-1 0 0,-1 0 1 0 0,1 0-1 0 0,0-1 1 0 0,0 1-1 0 0,1-1 1 0 0,-1 1-1 0 0,1-1 1 0 0,-1 0-1 0 0,1 0 1 0 0,0 0-1 0 0,0 0 1 0 0,1-1-1 0 0,-1 1 1 0 0,0-1-1 0 0,1 0 1 0 0,-1 0 0 0 0,1 0-1 0 0,0 0 1 0 0,0-1-1 0 0,0 1 1 0 0,0-1-1 0 0,0 0 1 0 0,0 0-1 0 0,0-1 1 0 0,0 1-1 0 0,0-1 1 0 0,0 0-1 0 0,0 0 1 0 0,1 0-1 0 0,-1-1 1 0 0,2 0-53 0 0,-1 1 87 0 0,-1-1 1 0 0,1 0 0 0 0,0-1-1 0 0,0 1 1 0 0,-1-1 0 0 0,1 0 0 0 0,-1 0-1 0 0,0 0 1 0 0,1 0 0 0 0,-1-1-1 0 0,0 0 1 0 0,0 0 0 0 0,-1 0-1 0 0,1 0 1 0 0,0-1 0 0 0,-1 1-1 0 0,0-1 1 0 0,0 0 0 0 0,0 0 0 0 0,-1 0-1 0 0,1 0 1 0 0,-1-1 0 0 0,0 1-1 0 0,0-1 1 0 0,0 1 0 0 0,-1-1-1 0 0,1 0 1 0 0,-1 1 0 0 0,-1-1-1 0 0,1 0 1 0 0,0 0 0 0 0,-1 0 0 0 0,0 0-1 0 0,0 0 1 0 0,-1 1 0 0 0,0-1-1 0 0,1 0 1 0 0,-1 0 0 0 0,-1 0-1 0 0,1 1 1 0 0,-1-1 0 0 0,0 1-1 0 0,0-1 1 0 0,0 1 0 0 0,0 0 0 0 0,-1-1-1 0 0,0 1 1 0 0,0 1 0 0 0,0-1-1 0 0,0 0 1 0 0,-1 1 0 0 0,1-1-1 0 0,-3 0-87 0 0,-78-33-284 0 0,-5 43-3462 0 0,-82 69-8460 0 0,165-71 11657 0 0,-46 25-4076 0 0</inkml:trace>
  <inkml:trace contextRef="#ctx0" brushRef="#br0" timeOffset="147337.7">19559 1206 15395 0 0,'289'-112'7160'0'0,"-88"67"-6537"0"0,-31 24-4906 0 0,2 15-6016 0 0,-142 6 4512 0 0</inkml:trace>
  <inkml:trace contextRef="#ctx0" brushRef="#br0" timeOffset="147655.069">19930 1288 16347 0 0,'24'236'4751'0'0,"-24"-232"-4693"0"0,1 0-1 0 0,-1-1 1 0 0,1 1 0 0 0,0 0 0 0 0,0-1 0 0 0,1 1-1 0 0,-1 0 1 0 0,1-1 0 0 0,0 0 0 0 0,0 1 0 0 0,0-1-1 0 0,0 0 1 0 0,0 0 0 0 0,1 0 0 0 0,0 0-1 0 0,-1-1 1 0 0,1 1 0 0 0,0-1 0 0 0,0 1 0 0 0,1-1-1 0 0,-1 0 1 0 0,0 0 0 0 0,1 0 0 0 0,-1-1 0 0 0,1 1-1 0 0,-1-1 1 0 0,1 0 0 0 0,0 0 0 0 0,-1 0 0 0 0,1-1-1 0 0,0 1 1 0 0,0-1 0 0 0,0 0 0 0 0,0 0-1 0 0,-1 0 1 0 0,4-1-58 0 0,38-2 523 0 0,-1-2 1 0 0,1-2-1 0 0,-2-2 0 0 0,31-11-523 0 0,22-4 436 0 0,-11 7-2982 0 0,115-4-10277 0 0,-194 21 5966 0 0</inkml:trace>
  <inkml:trace contextRef="#ctx0" brushRef="#br0" timeOffset="143587.514">16587 790 15411 0 0,'8'9'4224'0'0,"-6"16"-5141"0"0,-2-22 1262 0 0,3 65-290 0 0,2 0 0 0 0,4-1 0 0 0,3 0 0 0 0,9 25-55 0 0,-21-86-13 0 0,1-1 0 0 0,0 1 1 0 0,0-1-1 0 0,1 1 0 0 0,-1-1 1 0 0,1 0-1 0 0,0 1 0 0 0,1-1 1 0 0,-1 0-1 0 0,1-1 0 0 0,0 1 1 0 0,0 0-1 0 0,1-1 0 0 0,-1 1 1 0 0,1-1-1 0 0,0 0 0 0 0,0-1 1 0 0,1 1-1 0 0,-1 0 0 0 0,1-1 1 0 0,-1 0-1 0 0,1 0 0 0 0,0-1 1 0 0,0 1-1 0 0,1-1 0 0 0,-1 0 1 0 0,0-1-1 0 0,1 1 0 0 0,-1-1 1 0 0,1 0-1 0 0,-1 0 0 0 0,1-1 1 0 0,-1 0-1 0 0,1 0 0 0 0,0 0 1 0 0,-1 0-1 0 0,1-1 0 0 0,5-1 13 0 0,-2-2 106 0 0,1-1 0 0 0,-1 0 0 0 0,0 0 0 0 0,-1-1 0 0 0,1 0 0 0 0,-1 0 0 0 0,0-1 0 0 0,0 0 0 0 0,-1-1 0 0 0,0 1 0 0 0,-1-1 0 0 0,1-1 0 0 0,-2 1 0 0 0,1-1 0 0 0,-1 0 0 0 0,0-1 0 0 0,-1 1 0 0 0,0-1 0 0 0,-1 1 0 0 0,0-1 0 0 0,0-1 0 0 0,-1 1 0 0 0,0 0 0 0 0,-1 0 0 0 0,0-1 0 0 0,-1 1 0 0 0,0 0 0 0 0,-1-1 0 0 0,0 1 0 0 0,0 0 0 0 0,-1-1 0 0 0,-1-1-106 0 0,-1-21 129 0 0,-1 0 0 0 0,-2 0 1 0 0,-1 1-1 0 0,-2 0 0 0 0,-1 1 0 0 0,-11-23-129 0 0,-45-33-2828 0 0,47 71-7934 0 0,11 10 4553 0 0</inkml:trace>
  <inkml:trace contextRef="#ctx0" brushRef="#br0" timeOffset="143758.419">16584 967 14467 0 0,'6'0'5225'0'0,"2"0"-5009"0"0,0 0-528 0 0,2-1-192 0 0,-2 1-88 0 0,4-2 64 0 0,3-1 112 0 0,6 0 136 0 0,6 0-192 0 0,2 0-465 0 0,3-2-703 0 0,0 1-921 0 0,-3-2-511 0 0,-1-2 671 0 0,0-1-1920 0 0</inkml:trace>
  <inkml:trace contextRef="#ctx0" brushRef="#br0" timeOffset="144035.741">17092 407 15691 0 0,'-5'26'3226'0'0,"20"20"-3732"0"0,-7-26 908 0 0,81 373 1062 0 0,-57-229-4276 0 0,-13-13-9060 0 0,-18-123 7959 0 0</inkml:trace>
  <inkml:trace contextRef="#ctx0" brushRef="#br0" timeOffset="144285.535">17300 949 7954 0 0,'4'0'648'0'0,"2"0"-936"0"0,3 1 24 0 0,1 1-224 0 0,2-1-473 0 0,0 1-143 0 0,2 3 80 0 0,-3 1-2049 0 0</inkml:trace>
  <inkml:trace contextRef="#ctx0" brushRef="#br0" timeOffset="144621.963">16927 1355 13571 0 0,'14'-3'2386'0'0,"31"-5"-3865"0"0,-25 1 1382 0 0,0 2 1 0 0,0 0 0 0 0,1 1 0 0 0,0 1-1 0 0,-1 1 1 0 0,1 1 0 0 0,0 1-1 0 0,0 1 1 0 0,0 0 0 0 0,0 2-1 0 0,-1 0 1 0 0,1 2 0 0 0,-1 0-1 0 0,14 6 97 0 0,-32-10 5 0 0,1 0 0 0 0,0 0 0 0 0,-1 0 0 0 0,1 0 0 0 0,-1 0 0 0 0,0 1-1 0 0,1-1 1 0 0,-1 1 0 0 0,0 0 0 0 0,0 0 0 0 0,0 0 0 0 0,0 0-1 0 0,0 0 1 0 0,-1 0 0 0 0,1 0 0 0 0,-1 0 0 0 0,1 1 0 0 0,-1-1-1 0 0,0 1 1 0 0,0-1 0 0 0,0 1 0 0 0,0-1 0 0 0,0 1 0 0 0,-1 0 0 0 0,1 0-1 0 0,-1-1 1 0 0,1 1 0 0 0,-1 0 0 0 0,0-1 0 0 0,0 1 0 0 0,-1 0-1 0 0,1 0 1 0 0,0-1 0 0 0,-1 1 0 0 0,0 0 0 0 0,0-1 0 0 0,1 1-1 0 0,-1 0 1 0 0,-1-1 0 0 0,1 1 0 0 0,0-1 0 0 0,-1 0 0 0 0,1 1 0 0 0,-1-1-1 0 0,0 0 1 0 0,0 0-5 0 0,-158 60 3188 0 0,138-57-2636 0 0,0 2 0 0 0,0 0 1 0 0,0 2-1 0 0,1 0 1 0 0,0 1-1 0 0,1 1 0 0 0,0 1 1 0 0,1 1-1 0 0,-9 8-552 0 0,25-19 3 0 0,0-1 0 0 0,0 1 0 0 0,1 0 0 0 0,-1 0 0 0 0,1 0 0 0 0,-1 0 0 0 0,1 1 0 0 0,0-1 0 0 0,0 0 0 0 0,0 1 0 0 0,0 0 0 0 0,0-1 0 0 0,1 1 0 0 0,-1 0 0 0 0,1 0 0 0 0,-1 0 0 0 0,1 0-1 0 0,0 0 1 0 0,1 0 0 0 0,-1 0 0 0 0,0 0 0 0 0,1 1 0 0 0,0-1 0 0 0,0 0 0 0 0,0 0 0 0 0,0 1 0 0 0,0-1 0 0 0,0 0 0 0 0,1 0 0 0 0,0 0 0 0 0,0 0 0 0 0,0 0 0 0 0,0 1 0 0 0,0-2 0 0 0,0 1 0 0 0,1 0 0 0 0,-1 0 0 0 0,1 0 0 0 0,0-1 0 0 0,0 1-1 0 0,0-1 1 0 0,0 1 0 0 0,1-1 0 0 0,-1 0 0 0 0,0 0 0 0 0,3 2-3 0 0,5 2-218 0 0,0 0-1 0 0,1 0 1 0 0,0-1-1 0 0,0 0 1 0 0,0-1-1 0 0,1 0 1 0 0,-1-1 0 0 0,1 0-1 0 0,0-1 1 0 0,0-1-1 0 0,0 1 1 0 0,0-2-1 0 0,0 0 1 0 0,0 0-1 0 0,11-3 219 0 0,104-39-12089 0 0,-99 23 7784 0 0</inkml:trace>
  <inkml:trace contextRef="#ctx0" brushRef="#br0" timeOffset="142719.609">15935 726 10890 0 0,'3'2'7024'0'0,"21"22"-6769"0"0,-15-1 39 0 0,-1 1-1 0 0,-2 1 1 0 0,0 0 0 0 0,-1-1-1 0 0,-2 2 1 0 0,0-1-1 0 0,-2 0 1 0 0,-1 0-1 0 0,-1 1 1 0 0,-1-1 0 0 0,-1 0-1 0 0,-1 0 1 0 0,-1 0-1 0 0,-4 6-293 0 0,5-8 26 0 0,2-11-136 0 0,-24 233-520 0 0,33-164-2402 0 0,14 0-3490 0 0,-17-54 178 0 0,2-16 2381 0 0</inkml:trace>
  <inkml:trace contextRef="#ctx0" brushRef="#br0" timeOffset="142981.582">16050 1081 11642 0 0,'12'-3'369'0'0,"3"-2"-922"0"0,8-3-399 0 0,3 1-480 0 0,-1-2-384 0 0,3 0 127 0 0,-3-2 521 0 0,1 2-1801 0 0</inkml:trace>
  <inkml:trace contextRef="#ctx0" brushRef="#br0" timeOffset="143156.415">16263 870 10826 0 0,'-3'13'6158'0'0,"9"16"-6343"0"0,-3-16 688 0 0,40 369 2523 0 0,-33-256-6019 0 0,3-1-5580 0 0,-10-108 5663 0 0,1-4-1102 0 0</inkml:trace>
  <inkml:trace contextRef="#ctx0" brushRef="#br0" timeOffset="156632.033">24139 1247 15571 0 0,'-2'3'69'0'0,"-1"-1"0"0"0,1 0 0 0 0,0 1 0 0 0,0 0 0 0 0,0 0 0 0 0,0 0-1 0 0,1 0 1 0 0,-1 0 0 0 0,1 0 0 0 0,-1 0 0 0 0,1 0 0 0 0,0 0 0 0 0,0 1 0 0 0,1-1-1 0 0,-1 0 1 0 0,1 1 0 0 0,0-1 0 0 0,-1 1 0 0 0,1-1 0 0 0,1 0 0 0 0,-1 1 0 0 0,1-1-1 0 0,-1 1 1 0 0,1-1 0 0 0,0 0 0 0 0,0 0 0 0 0,0 1-69 0 0,3 22 1145 0 0,-5-20-1042 0 0,0 0 0 0 0,1 0 0 0 0,0 0 0 0 0,0 0 0 0 0,1 0 0 0 0,0 0 0 0 0,0 0 0 0 0,0 0 0 0 0,1 0 0 0 0,-1-1 0 0 0,1 1 0 0 0,1-1 0 0 0,-1 1 0 0 0,1-1 0 0 0,0 0 0 0 0,0 1 0 0 0,1-2 0 0 0,-1 1 0 0 0,1 0 0 0 0,0-1 0 0 0,1 0 0 0 0,-1 1 0 0 0,1-2 1 0 0,-1 1-1 0 0,1 0 0 0 0,0-1 0 0 0,1 0 0 0 0,3 2-103 0 0,17-2 19 0 0,1 0 0 0 0,-1-2 0 0 0,0-1 1 0 0,1-1-1 0 0,-1-1 0 0 0,0-1 1 0 0,0-2-1 0 0,10-3-19 0 0,11 0-1065 0 0,-38 6 801 0 0,55-9-4269 0 0,-1-6-3372 0 0,-34 5 2482 0 0</inkml:trace>
  <inkml:trace contextRef="#ctx0" brushRef="#br0" timeOffset="157993.234">25113 1297 19028 0 0,'101'-23'87'0'0,"-81"18"-48"0"0,0 0 0 0 0,1 1-1 0 0,-1 1 1 0 0,1 1 0 0 0,0 1 0 0 0,0 1 0 0 0,0 1 0 0 0,0 0 0 0 0,-1 2 0 0 0,1 0-1 0 0,-1 2 1 0 0,0 0 0 0 0,10 4-39 0 0,-27-8-13 0 0,0 0 1 0 0,0 0-1 0 0,-1 1 0 0 0,1-1 1 0 0,0 1-1 0 0,0 0 0 0 0,-1 0 1 0 0,1 0-1 0 0,-1 0 0 0 0,1 0 0 0 0,-1 0 1 0 0,0 1-1 0 0,0-1 0 0 0,0 1 1 0 0,0-1-1 0 0,-1 1 0 0 0,1 0 0 0 0,-1 0 1 0 0,1 0-1 0 0,-1 0 0 0 0,0 0 1 0 0,0 0-1 0 0,0 0 0 0 0,-1 0 0 0 0,1 0 1 0 0,-1 1-1 0 0,1-1 0 0 0,-1 0 1 0 0,0 0-1 0 0,-1 0 0 0 0,1 1 1 0 0,0-1-1 0 0,-1 0 0 0 0,0 0 0 0 0,0 0 1 0 0,0 0-1 0 0,0 0 0 0 0,0 0 1 0 0,0 0-1 0 0,-1 0 0 0 0,0 0 0 0 0,1-1 1 0 0,-1 1-1 0 0,0 0 0 0 0,0-1 1 0 0,-1 0-1 0 0,1 1 0 0 0,0-1 0 0 0,-1 0 1 0 0,1 0-1 0 0,-2 0 13 0 0,-175 56-435 0 0,152-53 544 0 0,0 1 0 0 0,1 2 1 0 0,-1 1-1 0 0,2 0 0 0 0,-1 2 0 0 0,-17 11-109 0 0,41-21 34 0 0,-1 0 0 0 0,1 0 0 0 0,0 0 0 0 0,-1 0 0 0 0,1 0 0 0 0,0 1 0 0 0,0-1 0 0 0,0 1 0 0 0,0-1 0 0 0,1 1 0 0 0,-1 0 0 0 0,0-1 0 0 0,0 1 0 0 0,1 0 0 0 0,0 0 0 0 0,-1 0 0 0 0,1 1 0 0 0,0-1 0 0 0,0 0 0 0 0,0 0 0 0 0,0 1 0 0 0,0-1 0 0 0,1 0 0 0 0,-1 1 0 0 0,1-1 0 0 0,-1 1 0 0 0,1-1 0 0 0,0 1 0 0 0,0-1 0 0 0,0 1 0 0 0,0-1 0 0 0,1 1 0 0 0,-1-1 0 0 0,1 0 0 0 0,-1 1 0 0 0,1-1 0 0 0,0 1 0 0 0,0-1 0 0 0,0 0 0 0 0,0 0 0 0 0,0 0 0 0 0,0 0 0 0 0,1 1 0 0 0,-1-2 0 0 0,1 1 0 0 0,0 0 0 0 0,-1 0 0 0 0,1 0 0 0 0,0-1 0 0 0,0 1 0 0 0,0-1 0 0 0,0 1 0 0 0,0-1 0 0 0,1 0 0 0 0,-1 0 0 0 0,0 0 0 0 0,0 0 0 0 0,1 0 0 0 0,-1-1 1 0 0,2 1-35 0 0,159 23 319 0 0,-54-30-7720 0 0,-60-10 87 0 0,-25 0 2557 0 0</inkml:trace>
  <inkml:trace contextRef="#ctx0" brushRef="#br0" timeOffset="158740.362">25903 1473 16147 0 0,'122'-2'6462'0'0,"134"2"-5055"0"0,61 3-996 0 0,-297-4-2371 0 0,-14 0-3274 0 0,-3 0-5204 0 0,-3-2 5595 0 0</inkml:trace>
  <inkml:trace contextRef="#ctx0" brushRef="#br0" timeOffset="160037.822">15123 2281 18548 0 0,'251'62'685'0'0,"-146"-45"-257"0"0,1-6 0 0 0,1-3 0 0 0,-1-6-1 0 0,84-9-427 0 0,897-33 502 0 0,-26 75 1196 0 0,-872-53-182 0 0,-121 8-3963 0 0,1 3-5287 0 0,-30-5-384 0 0,-15 8 3557 0 0</inkml:trace>
  <inkml:trace contextRef="#ctx0" brushRef="#br0" timeOffset="164159.104">20300 2652 6937 0 0,'77'107'7542'0'0,"-67"-89"-6783"0"0,0 0 0 0 0,-1 1 0 0 0,-1 1 0 0 0,-1-1 0 0 0,-1 1 0 0 0,-1 0 0 0 0,0 1 0 0 0,-1 5-759 0 0,1 15 515 0 0,-2 1-1 0 0,-2 0 1 0 0,-2-1 0 0 0,-1 1 0 0 0,-5 22-515 0 0,-37 110-2181 0 0,4-107-5544 0 0,-3-62 139 0 0</inkml:trace>
  <inkml:trace contextRef="#ctx0" brushRef="#br0" timeOffset="160537.542">17403 3090 11907 0 0,'10'7'5218'0'0,"21"-10"-7272"0"0,-22 2 2520 0 0,64-6-282 0 0,71-5 943 0 0,-47 12-8304 0 0,-76-1 2158 0 0,-12 0 1775 0 0</inkml:trace>
  <inkml:trace contextRef="#ctx0" brushRef="#br0" timeOffset="160787.617">17681 2872 9626 0 0,'3'3'165'0'0,"0"1"0"0"0,-1 0 0 0 0,1 0 0 0 0,-1 0-1 0 0,1 0 1 0 0,-1 0 0 0 0,0 1 0 0 0,-1-1 0 0 0,1 1 0 0 0,-1-1 0 0 0,0 1 0 0 0,0 0-1 0 0,0-1 1 0 0,-1 1 0 0 0,1 0 0 0 0,-2 5-165 0 0,5 15 948 0 0,34 212 1832 0 0,-25-140-11182 0 0,-11-81 3365 0 0</inkml:trace>
  <inkml:trace contextRef="#ctx0" brushRef="#br0" timeOffset="164846.803">17284 2729 11498 0 0,'-35'102'4159'0'0,"14"62"-2999"0"0,15-94 55 0 0,-40 433 3618 0 0,44-487-4778 0 0,0 0 0 0 0,0-1-1 0 0,2 1 1 0 0,0 0 0 0 0,1 0 0 0 0,0 0 0 0 0,1 0 0 0 0,1-1-1 0 0,1 1 1 0 0,0-1 0 0 0,1 0 0 0 0,0 0 0 0 0,1 0 0 0 0,1-1-1 0 0,1 0 1 0 0,0 0 0 0 0,8 10-55 0 0,-13-21-131 0 0,0-1 0 0 0,1 0 0 0 0,-1 0 0 0 0,1 0 0 0 0,0 0 0 0 0,-1-1 0 0 0,1 1 0 0 0,0-1-1 0 0,0 0 1 0 0,0 0 0 0 0,0 0 0 0 0,0-1 0 0 0,0 0 0 0 0,0 1 0 0 0,0-1 0 0 0,0-1 0 0 0,0 1 0 0 0,0 0 0 0 0,2-2 131 0 0,48-15-10511 0 0,-29 5 3436 0 0</inkml:trace>
  <inkml:trace contextRef="#ctx0" brushRef="#br0" timeOffset="161258.817">18176 2908 8746 0 0,'149'-31'2235'0'0,"-133"25"-1967"0"0,1 0 1 0 0,0 2-1 0 0,0-1 0 0 0,0 2 0 0 0,0 1 0 0 0,1 0 1 0 0,-1 1-1 0 0,1 1 0 0 0,12 1-268 0 0,-30 1 260 0 0,0 1 1 0 0,0-1-1 0 0,0 1 1 0 0,-1-1-1 0 0,1 1 0 0 0,-1-1 1 0 0,1 0-1 0 0,-1 1 1 0 0,0-1-1 0 0,0 0 1 0 0,0 0-1 0 0,0 0 0 0 0,-1 0 1 0 0,1 1-1 0 0,0-2 1 0 0,-1 1-1 0 0,0 0 1 0 0,1 0-1 0 0,-1 0 0 0 0,0-1 1 0 0,0 1-1 0 0,0-1 1 0 0,0 1-1 0 0,0-1 1 0 0,0 0-1 0 0,0 0 0 0 0,-2 1-260 0 0,-7 8 728 0 0,-60 87-9314 0 0,34-42 3325 0 0,28-42 242 0 0</inkml:trace>
  <inkml:trace contextRef="#ctx0" brushRef="#br0" timeOffset="161502.288">18442 3026 5377 0 0,'12'-6'376'0'0,"3"2"-544"0"0,5-3 176 0 0,1 3 160 0 0,0 2 88 0 0,1 1 8 0 0,-1 1 0 0 0,1 0-56 0 0,-2-2-152 0 0,-2 2-384 0 0,-4 2-560 0 0,-3-1-16 0 0,4 10-1801 0 0</inkml:trace>
  <inkml:trace contextRef="#ctx0" brushRef="#br0" timeOffset="161722.126">18182 3237 12587 0 0,'-3'4'976'0'0,"6"-1"-1936"0"0,4-3 192 0 0,8 0 407 0 0,11-6 409 0 0,7 0 217 0 0,7-3 47 0 0,1 1-32 0 0,0 1-128 0 0,-1 1-112 0 0,-3 1-176 0 0,-1 4-480 0 0,-4-1-873 0 0,-5 1-839 0 0,-3 1 191 0 0,-30-28 441 0 0,26 27-1337 0 0</inkml:trace>
  <inkml:trace contextRef="#ctx0" brushRef="#br0" timeOffset="162004.428">18533 3209 17900 0 0,'15'19'1029'0'0,"-4"91"-174"0"0,13 56-3722 0 0,-15-147-2087 0 0,0-14-2981 0 0,-4-9 5107 0 0</inkml:trace>
  <inkml:trace contextRef="#ctx0" brushRef="#br0" timeOffset="162234.562">18920 2781 12475 0 0,'5'-1'15'0'0,"0"0"0"0"0,0 0-1 0 0,-1 1 1 0 0,1-1 0 0 0,0 1 0 0 0,0 0 0 0 0,0 1 0 0 0,-1-1 0 0 0,1 1 0 0 0,0 0 0 0 0,0 0 0 0 0,-1 0 0 0 0,1 1 0 0 0,-1 0 0 0 0,1 0 0 0 0,-1 0 0 0 0,0 0 0 0 0,0 1 0 0 0,0-1 0 0 0,0 1-1 0 0,0 0 1 0 0,-1 0 0 0 0,1 1 0 0 0,2 2-15 0 0,-4-3-346 0 0,0 0 0 0 0,0 0 0 0 0,0 1 0 0 0,0-1-1 0 0,-1 1 1 0 0,1-1 0 0 0,-1 1 0 0 0,0-1 0 0 0,0 1 0 0 0,0 0-1 0 0,-1 0 1 0 0,1-1 0 0 0,-1 1 0 0 0,0 0 0 0 0,0 0 0 0 0,0 0 0 0 0,-1-1-1 0 0,1 1 1 0 0,-1 0 0 0 0,0 0 0 0 0,0 0 346 0 0,-6 16-1603 0 0,-3 1-1110 0 0</inkml:trace>
  <inkml:trace contextRef="#ctx0" brushRef="#br0" timeOffset="162398.438">18813 3020 12731 0 0,'3'-1'1104'0'0,"2"-1"-1592"0"0,2 1-80 0 0,4-2-8 0 0,2-2 39 0 0,6-1 169 0 0,5-3 72 0 0,1 0-48 0 0,4 0-248 0 0,-1-2-368 0 0,-1 2-448 0 0,-1 0-249 0 0,-4 3 369 0 0,-4 0 416 0 0,-2 0-1801 0 0</inkml:trace>
  <inkml:trace contextRef="#ctx0" brushRef="#br0" timeOffset="162588.597">19026 3041 4201 0 0,'0'3'113'0'0,"0"0"0"0"0,0-1 0 0 0,-1 1-1 0 0,1-1 1 0 0,1 1 0 0 0,-1 0 0 0 0,0-1 0 0 0,1 1 0 0 0,-1 0 0 0 0,1-1 0 0 0,0 1 0 0 0,0-1 0 0 0,0 1-1 0 0,0-1 1 0 0,0 0 0 0 0,1 1 0 0 0,-1-1 0 0 0,1 0 0 0 0,-1 0 0 0 0,1 0 0 0 0,0 0 0 0 0,0 0-1 0 0,0 0 1 0 0,0-1 0 0 0,0 1 0 0 0,0-1 0 0 0,0 1 0 0 0,1-1 0 0 0,-1 0 0 0 0,0 0 0 0 0,1 0-1 0 0,-1 0 1 0 0,1 0 0 0 0,-1 0 0 0 0,2-1-113 0 0,38-8 4119 0 0,-22-16 1031 0 0,-29-3-3836 0 0,-18 7-4364 0 0,-4 15-4885 0 0,11 9 2642 0 0</inkml:trace>
  <inkml:trace contextRef="#ctx0" brushRef="#br0" timeOffset="162840.419">18815 3361 9722 0 0,'3'-3'1064'0'0,"1"0"-1560"0"0,7 0 88 0 0,1-2 232 0 0,7 1 232 0 0,6-2 160 0 0,3-4 16 0 0,4 0-48 0 0,0-2-40 0 0,3-2-40 0 0,1-1-344 0 0,-1 0-584 0 0,-2-2-816 0 0,-2 2-249 0 0,-6-3-2256 0 0</inkml:trace>
  <inkml:trace contextRef="#ctx0" brushRef="#br0" timeOffset="163083.49">19244 2867 13427 0 0,'6'6'232'0'0,"-2"0"1"0"0,1 0 0 0 0,-1 1-1 0 0,0-1 1 0 0,0 1-1 0 0,-1 0 1 0 0,0 0 0 0 0,0 0-1 0 0,0 0 1 0 0,-1 1-1 0 0,-1-1 1 0 0,1 1 0 0 0,-1-1-1 0 0,0 1 1 0 0,-1-1-1 0 0,1 1 1 0 0,-2 2-233 0 0,4 13 692 0 0,-3 246 328 0 0,3-239-4164 0 0,6-1-5173 0 0,-4-20 3086 0 0</inkml:trace>
  <inkml:trace contextRef="#ctx0" brushRef="#br0" timeOffset="163334.368">19531 2858 12763 0 0,'4'18'5410'0'0,"-13"19"-6367"0"0,6-27 1506 0 0,1-5-477 0 0,0-1-1 0 0,0 0 0 0 0,0 1 1 0 0,0 0-1 0 0,1-1 0 0 0,0 1 1 0 0,0 0-1 0 0,0-1 0 0 0,1 1 1 0 0,-1 0-1 0 0,1 0 1 0 0,0 0-1 0 0,1 0 0 0 0,-1-1 1 0 0,1 1-1 0 0,0 0 0 0 0,0 0 1 0 0,0-1-1 0 0,1 1 0 0 0,0-1 1 0 0,0 1-1 0 0,0-1 1 0 0,0 0-1 0 0,1 0 0 0 0,-1 0 1 0 0,1 0-1 0 0,0 0 0 0 0,1 0 1 0 0,-1-1-1 0 0,0 1 0 0 0,1-1 1 0 0,0 0-1 0 0,0 0 1 0 0,0-1-1 0 0,0 1 0 0 0,0-1 1 0 0,1 0-1 0 0,-1 0 0 0 0,2 0-71 0 0,129-15-1097 0 0,-54-24-8559 0 0,-65 25 6246 0 0,-2-3-1023 0 0</inkml:trace>
  <inkml:trace contextRef="#ctx0" brushRef="#br0" timeOffset="163580.9">19850 2722 15083 0 0,'4'28'5517'0'0,"8"16"-4180"0"0,2 5-799 0 0,9 92 223 0 0,-11-46-4393 0 0,-18-42-8705 0 0,-3-35 7110 0 0</inkml:trace>
  <inkml:trace contextRef="#ctx0" brushRef="#br0" timeOffset="163895.444">19615 3294 7162 0 0,'0'15'344'0'0,"0"0"0"0"0,1 0 0 0 0,0 0 0 0 0,1 0 1 0 0,1 0-1 0 0,1-1 0 0 0,0 1 0 0 0,0-1 0 0 0,4 7-344 0 0,6 20 407 0 0,-14-41-215 0 0,-1-1 0 0 0,1 1 0 0 0,0 0 0 0 0,-1 0 0 0 0,1 0 0 0 0,0 0 0 0 0,0 0 0 0 0,-1 0 0 0 0,1 0 0 0 0,0 0 0 0 0,0 0 0 0 0,-1 0 0 0 0,1 0 0 0 0,0 0 0 0 0,0 0-1 0 0,-1 0 1 0 0,1 1 0 0 0,0-1 0 0 0,-1 0 0 0 0,1 0 0 0 0,0 0 0 0 0,0 0 0 0 0,0 0 0 0 0,-1 0 0 0 0,1 1 0 0 0,0-1-192 0 0,-17-31 1940 0 0,6-9-936 0 0,10 36-986 0 0,0 0 0 0 0,1-1 1 0 0,-1 1-1 0 0,1 0 0 0 0,0-1 1 0 0,0 1-1 0 0,0-1 0 0 0,1 1 1 0 0,-1 0-1 0 0,1-1 0 0 0,0 1 1 0 0,0 0-1 0 0,1 0 0 0 0,-1 0 1 0 0,1 0-1 0 0,0 0 0 0 0,0 0 1 0 0,0 0-1 0 0,1 0 0 0 0,-1 1 1 0 0,1-1-1 0 0,0 1 0 0 0,0 0 1 0 0,0 0-1 0 0,1 0 0 0 0,-1 0 0 0 0,1 0 1 0 0,-1 1-1 0 0,1 0 0 0 0,0 0 1 0 0,0 0-1 0 0,0 0 0 0 0,2 0-18 0 0,1-2-32 0 0,1 1-1 0 0,0-1 0 0 0,0 2 0 0 0,0-1 0 0 0,1 1 0 0 0,-1 1 0 0 0,0-1 1 0 0,1 2-1 0 0,-1-1 0 0 0,1 1 0 0 0,-1 0 0 0 0,1 1 0 0 0,-1 0 0 0 0,1 0 1 0 0,-1 1-1 0 0,0 0 0 0 0,1 0 0 0 0,-1 1 0 0 0,0 0 0 0 0,-1 1 0 0 0,1-1 1 0 0,-1 1-1 0 0,1 1 0 0 0,-1 0 0 0 0,0 0 0 0 0,-1 0 0 0 0,1 1 0 0 0,-1 0 1 0 0,0 0-1 0 0,-1 0 0 0 0,1 1 0 0 0,-1 0 0 0 0,1 3 33 0 0,-5-8 90 0 0,0 1 1 0 0,-1 0-1 0 0,1-1 0 0 0,0 1 0 0 0,-1 0 0 0 0,0 0 1 0 0,0-1-1 0 0,0 1 0 0 0,0 0 0 0 0,0 0 0 0 0,-1 0 1 0 0,1-1-1 0 0,-1 1 0 0 0,1 0 0 0 0,-1-1 0 0 0,0 1 0 0 0,0 0 1 0 0,0-1-1 0 0,-1 1 0 0 0,1-1 0 0 0,-1 0 0 0 0,1 1 1 0 0,-1-1-1 0 0,0 0 0 0 0,0 0 0 0 0,0 0 0 0 0,0 0 1 0 0,0 0-1 0 0,0 0 0 0 0,0-1 0 0 0,-1 1 0 0 0,1-1 1 0 0,-1 0-1 0 0,1 1 0 0 0,-1-1 0 0 0,1 0 0 0 0,-1-1 1 0 0,0 1-1 0 0,-2 0-90 0 0,-112 18 198 0 0,115-19-230 0 0,-49-8-3054 0 0,17-22-4195 0 0,2-15 3094 0 0,22 12-1000 0 0</inkml:trace>
  <inkml:trace contextRef="#ctx0" brushRef="#br0" timeOffset="158222.749">25932 905 20548 0 0,'18'-14'102'0'0,"1"1"-1"0"0,0 1 0 0 0,0 0 1 0 0,2 1-1 0 0,-1 2 1 0 0,1 0-1 0 0,1 1 0 0 0,-1 1 1 0 0,1 1-1 0 0,0 1 0 0 0,1 1 1 0 0,-1 1-1 0 0,1 1 0 0 0,0 0 1 0 0,0 2-1 0 0,-1 1 0 0 0,1 1 1 0 0,5 2-102 0 0,-23-4-4 0 0,0 1 0 0 0,1-1 0 0 0,-1 1 0 0 0,0 0 0 0 0,0 1 0 0 0,-1-1 0 0 0,1 1 0 0 0,0 0 0 0 0,0 0 0 0 0,-1 1 0 0 0,1-1 0 0 0,-1 1 0 0 0,0 0 0 0 0,0 0 0 0 0,0 1 0 0 0,0-1 0 0 0,-1 1 0 0 0,1 0 0 0 0,-1 0 0 0 0,0 0 0 0 0,0 0 0 0 0,0 0 0 0 0,-1 1 0 0 0,0 0 0 0 0,1-1 0 0 0,-2 1 0 0 0,1 0 0 0 0,0 3 4 0 0,1 59-4113 0 0,-27-34-5791 0 0,5-23 4365 0 0</inkml:trace>
  <inkml:trace contextRef="#ctx0" brushRef="#br0" timeOffset="158488.938">26141 1012 19276 0 0,'51'123'630'0'0,"-50"-119"-544"0"0,17 76-2548 0 0,-17-72 1494 0 0,0 0 1 0 0,0 0-1 0 0,-1-1 1 0 0,1 1 0 0 0,-2 0-1 0 0,1 0 1 0 0,-1 0 0 0 0,-1 0-1 0 0,1 0 1 0 0,-1-1-1 0 0,-1 1 1 0 0,1-1 0 0 0,-1 1-1 0 0,-2 2 968 0 0,-7 8-2818 0 0</inkml:trace>
  <inkml:trace contextRef="#ctx0" brushRef="#br0" timeOffset="155672.29">23974 746 11963 0 0,'3'6'2936'0'0,"2"0"-3368"0"0,1 3-96 0 0,-2 6 192 0 0,1 2 176 0 0,0 6 144 0 0,-1 4 40 0 0,-1 0-8 0 0,-1 0 16 0 0,-2 2-80 0 0,0-1-296 0 0,-2-3-488 0 0,1-1-625 0 0,1-2-751 0 0,-3-4 71 0 0,1-3 553 0 0,-10-15 552 0 0,9 5-1609 0 0</inkml:trace>
  <inkml:trace contextRef="#ctx0" brushRef="#br0" timeOffset="155923.771">23961 675 9034 0 0,'85'-18'2110'0'0,"-73"18"-2020"0"0,1 0 1 0 0,-1 0 0 0 0,0 1-1 0 0,0 1 1 0 0,1 0-1 0 0,-1 1 1 0 0,0 0-1 0 0,-1 1 1 0 0,1 0 0 0 0,-1 0-1 0 0,1 2 1 0 0,-1-1-1 0 0,-1 2 1 0 0,1-1 0 0 0,-1 1-1 0 0,0 1 1 0 0,-1 0-1 0 0,0 0 1 0 0,0 1 0 0 0,-1 0-1 0 0,0 0 1 0 0,0 1-1 0 0,-1 0 1 0 0,-1 1 0 0 0,0-1-1 0 0,0 1 1 0 0,-1 0-1 0 0,0 1 1 0 0,-1-1 0 0 0,1 5-91 0 0,-5-12 305 0 0,0 1 0 0 0,0-1 0 0 0,0 0 1 0 0,-1 0-1 0 0,0 1 0 0 0,0-1 1 0 0,0 0-1 0 0,0 0 0 0 0,-1 0 0 0 0,1 0 1 0 0,-1 0-1 0 0,0 0 0 0 0,0 0 1 0 0,-1-1-1 0 0,1 1 0 0 0,-1-1 0 0 0,1 1 1 0 0,-1-1-1 0 0,0 0 0 0 0,-1 0 0 0 0,1 0 1 0 0,0-1-1 0 0,-1 1 0 0 0,0-1 1 0 0,1 0-1 0 0,-1 0 0 0 0,-2 1-305 0 0,-112 41 876 0 0,111-42-1308 0 0,-67 8-1300 0 0,51-13-1928 0 0,5-6-3655 0 0,11 0 915 0 0</inkml:trace>
  <inkml:trace contextRef="#ctx0" brushRef="#br0" timeOffset="156199.743">24486 401 13587 0 0,'30'158'2164'0'0,"-2"131"371"0"0,-29-193-5497 0 0,-6 0-5569 0 0,4-69 3770 0 0</inkml:trace>
  <inkml:trace contextRef="#ctx0" brushRef="#br0" timeOffset="156371.428">24601 873 13875 0 0,'9'0'1432'0'0,"3"2"-1936"0"0,5-2 112 0 0,4-2 176 0 0,2 1 128 0 0,3-2 64 0 0,2 1-32 0 0,-2 1-296 0 0,-2 2-680 0 0,-4 1-1105 0 0,-3 1-655 0 0,-45-34 423 0 0,36 39-1512 0 0</inkml:trace>
  <inkml:trace contextRef="#ctx0" brushRef="#br0" timeOffset="157454.626">24943 1152 17620 0 0,'83'-11'-1008'0'0,"-16"-5"1404"0"0,213-39 1979 0 0,-93 56-9642 0 0,-169 2 3310 0 0,-6 1-1481 0 0</inkml:trace>
  <inkml:trace contextRef="#ctx0" brushRef="#br0" timeOffset="156863.79">25126 645 12595 0 0,'17'-5'3768'0'0,"3"-1"-4856"0"0,4-2 184 0 0,5-1 608 0 0,-3 2 168 0 0,2 1 16 0 0,0 1 40 0 0,-3 4 8 0 0,-2-2-192 0 0,-2 1-592 0 0,-3 2-833 0 0,-2 0-791 0 0,-1 0 159 0 0,-11-12 657 0 0,5 9-1553 0 0</inkml:trace>
  <inkml:trace contextRef="#ctx0" brushRef="#br0" timeOffset="157173.64">25205 586 13627 0 0,'-9'16'305'0'0,"0"0"0"0"0,1 1-1 0 0,1 0 1 0 0,1 0 0 0 0,0 1 0 0 0,1-1 0 0 0,1 2-1 0 0,1-1 1 0 0,0 7-305 0 0,2-22 87 0 0,0 1 1 0 0,0-1-1 0 0,0 1 0 0 0,1-1 1 0 0,-1 1-1 0 0,1 0 0 0 0,0-1 1 0 0,0 1-1 0 0,1 0 0 0 0,-1-1 0 0 0,1 1 1 0 0,0-1-1 0 0,0 1 0 0 0,0-1 1 0 0,0 1-1 0 0,0-1 0 0 0,1 0 0 0 0,0 0 1 0 0,-1 1-1 0 0,1-1 0 0 0,1 0 1 0 0,-1-1-1 0 0,0 1 0 0 0,1 0 1 0 0,-1-1-1 0 0,1 1 0 0 0,0-1 0 0 0,-1 0 1 0 0,1 1-1 0 0,0-2 0 0 0,1 1 1 0 0,-1 0-1 0 0,0-1 0 0 0,0 1 0 0 0,2-1-87 0 0,19 3 383 0 0,1-1 0 0 0,0-2 0 0 0,-1 0 0 0 0,1-2 0 0 0,0-1 0 0 0,-1-1 0 0 0,21-4-383 0 0,34-4-2371 0 0,-1 9-5577 0 0,-67 3 3809 0 0,-4 2-1156 0 0</inkml:trace>
  <inkml:trace contextRef="#ctx0" brushRef="#br0" timeOffset="153284.582">21640 752 4705 0 0,'-8'-9'11368'0'0,"-10"23"-8929"0"0,-13 26-3522 0 0,24-27 978 0 0,1 1-1 0 0,0 0 1 0 0,1 1-1 0 0,1-1 1 0 0,0 1-1 0 0,1 0 1 0 0,0-1-1 0 0,1 2 1 0 0,1-1-1 0 0,0 0 1 0 0,1 0-1 0 0,2 10 106 0 0,-2-19-77 0 0,1 1 1 0 0,0 0-1 0 0,0 0 0 0 0,1-1 0 0 0,0 1 1 0 0,0-1-1 0 0,0 1 0 0 0,1-1 0 0 0,0 0 1 0 0,0 0-1 0 0,0 0 0 0 0,1-1 0 0 0,0 1 1 0 0,0-1-1 0 0,1 0 0 0 0,-1 0 1 0 0,1 0-1 0 0,0 0 0 0 0,1-1 0 0 0,-1 0 1 0 0,1 0-1 0 0,0-1 0 0 0,0 1 0 0 0,0-1 1 0 0,0 0-1 0 0,0-1 0 0 0,1 0 0 0 0,-1 0 1 0 0,2 0 76 0 0,-3-1 112 0 0,0 0 1 0 0,0 0 0 0 0,0-1 0 0 0,-1 0 0 0 0,1 0 0 0 0,0 0 0 0 0,0 0-1 0 0,0-1 1 0 0,0 0 0 0 0,0 0 0 0 0,-1 0 0 0 0,1-1 0 0 0,0 1 0 0 0,-1-1-1 0 0,1 0 1 0 0,-1 0 0 0 0,0-1 0 0 0,0 0 0 0 0,0 1 0 0 0,0-1-1 0 0,0-1 1 0 0,0 1 0 0 0,-1 0 0 0 0,0-1 0 0 0,1 0 0 0 0,-1 0 0 0 0,-1 0-1 0 0,1 0 1 0 0,0 0 0 0 0,-1 0 0 0 0,0-1 0 0 0,0 1 0 0 0,-1-1-1 0 0,1 0 1 0 0,-1 1 0 0 0,0-1 0 0 0,0 0 0 0 0,0 0 0 0 0,-1 0 0 0 0,0 0-1 0 0,0 0 1 0 0,0 1 0 0 0,0-1 0 0 0,-1 0 0 0 0,0 0 0 0 0,0 0-1 0 0,0 0-112 0 0,-63-98 727 0 0,0 51-5979 0 0,62 46-3100 0 0,1-6 5513 0 0,0 7 2637 0 0,3 0-1817 0 0</inkml:trace>
  <inkml:trace contextRef="#ctx0" brushRef="#br0" timeOffset="153451.738">21714 801 6745 0 0,'5'-1'3630'0'0,"19"0"-4936"0"0,114-16 879 0 0,0 1-3913 0 0,-115 13 1542 0 0</inkml:trace>
  <inkml:trace contextRef="#ctx0" brushRef="#br0" timeOffset="153717.918">22186 477 8690 0 0,'-3'2'-53'0'0,"1"2"-1"0"0,-1-1 1 0 0,1 0 0 0 0,-1 1-1 0 0,1-1 1 0 0,0 1 0 0 0,0-1-1 0 0,1 1 1 0 0,-1 0 0 0 0,1 0-1 0 0,-1 0 1 0 0,1 0 0 0 0,1 0-1 0 0,-1 0 1 0 0,0 0 0 0 0,1 0-1 0 0,0 0 1 0 0,0 0 0 0 0,0 0-1 0 0,1 1 1 0 0,-1-1 0 0 0,1 0 0 0 0,0 0-1 0 0,0 0 1 0 0,1 0 0 0 0,0 2 53 0 0,2 23 88 0 0,51 661 1470 0 0,-61-560-6854 0 0,0-119 2890 0 0</inkml:trace>
  <inkml:trace contextRef="#ctx0" brushRef="#br0" timeOffset="153991.945">22342 623 6433 0 0,'15'-6'833'0'0,"8"0"-1282"0"0,9-1 193 0 0,7-2 288 0 0,4 4 56 0 0,0-1-24 0 0,4 0-24 0 0,2-2 16 0 0,4 1 48 0 0,1-2-40 0 0,-2 0-576 0 0,-5 0-376 0 0,-14-7-48 0 0,-3 10-2297 0 0</inkml:trace>
  <inkml:trace contextRef="#ctx0" brushRef="#br0" timeOffset="154256.425">22739 508 7410 0 0,'-5'8'1392'0'0,"1"1"-1600"0"0,1 8-152 0 0,0 1 96 0 0,4 5 128 0 0,-1 1 96 0 0,0 6 56 0 0,0 0 16 0 0,-1-1-64 0 0,1 0-512 0 0,0-5-569 0 0,1-1 41 0 0,13 9-1576 0 0,-10-16 647 0 0</inkml:trace>
  <inkml:trace contextRef="#ctx0" brushRef="#br0" timeOffset="154498.36">22793 455 8842 0 0,'0'15'1376'0'0,"2"7"-1512"0"0,-1 6 80 0 0,4 7 128 0 0,1 2-32 0 0,0 2-24 0 0,2-1 16 0 0,-1-3-88 0 0,1-2-216 0 0,-2-1-448 0 0,-2-2-792 0 0,-2 0-97 0 0,-2-2 297 0 0,-5-1-1977 0 0</inkml:trace>
  <inkml:trace contextRef="#ctx0" brushRef="#br0" timeOffset="154729.718">22536 869 15675 0 0,'9'-6'472'0'0,"5"-2"-808"0"0,5-1-40 0 0,9-2 56 0 0,0 4 120 0 0,10-1 40 0 0,6 1 72 0 0,3 1-80 0 0,2 3-480 0 0,-4 0-736 0 0,-4 3-1113 0 0,-6 1-199 0 0,-26-19 639 0 0,15 22-1680 0 0</inkml:trace>
  <inkml:trace contextRef="#ctx0" brushRef="#br0" timeOffset="154990.4">22359 1087 14403 0 0,'10'-6'-216'0'0,"9"-2"-448"0"0,8-6 360 0 0,12-2 488 0 0,8-1 232 0 0,6 0 56 0 0,5 1-24 0 0,2 1-136 0 0,-1 1-192 0 0,-4 2-136 0 0,-5 3-336 0 0,-8 3-600 0 0,-7 3-944 0 0,-6 1-1009 0 0,-10 4 384 0 0,-5 1-2024 0 0</inkml:trace>
  <inkml:trace contextRef="#ctx0" brushRef="#br0" timeOffset="155242.288">22562 1206 10386 0 0,'8'-2'-101'0'0,"1"0"1"0"0,0 0-1 0 0,0 0 0 0 0,0 1 0 0 0,0 1 0 0 0,0-1 0 0 0,-1 2 0 0 0,1-1 1 0 0,0 1-1 0 0,0 0 0 0 0,0 1 0 0 0,0 0 0 0 0,3 2 101 0 0,2-2 58 0 0,-1 0 0 0 0,0 2 0 0 0,0-1 0 0 0,-1 2-1 0 0,1 0 1 0 0,-1 0 0 0 0,0 1 0 0 0,0 0 0 0 0,-1 1 0 0 0,0 1-1 0 0,0 0 1 0 0,-1 0 0 0 0,1 1 0 0 0,-2 0 0 0 0,0 1 0 0 0,0 0 0 0 0,0 0-1 0 0,-2 1 1 0 0,4 5-58 0 0,-11-15 115 0 0,1 0 0 0 0,-1 0 0 0 0,0 1 0 0 0,0-1 0 0 0,1 0 0 0 0,-1 0-1 0 0,0 0 1 0 0,0 0 0 0 0,0 0 0 0 0,-1 1 0 0 0,1-1 0 0 0,0 0 0 0 0,0 0 0 0 0,0 0 0 0 0,-1 0 0 0 0,1 0-1 0 0,-1 0 1 0 0,1 0 0 0 0,-1 0 0 0 0,1 0 0 0 0,-1 0 0 0 0,0 0 0 0 0,1 0 0 0 0,-1 0 0 0 0,0 0 0 0 0,0 0-1 0 0,0 0 1 0 0,1-1 0 0 0,-1 1 0 0 0,0 0 0 0 0,0-1 0 0 0,0 1 0 0 0,0-1 0 0 0,0 1 0 0 0,0-1 0 0 0,0 1 0 0 0,-1-1-1 0 0,1 0 1 0 0,0 0 0 0 0,0 1 0 0 0,0-1 0 0 0,0 0 0 0 0,0 0 0 0 0,-1 0 0 0 0,1 0 0 0 0,0 0 0 0 0,0 0-1 0 0,0-1 1 0 0,-1 1-115 0 0,-71-2 401 0 0,66 1-223 0 0,-173 1 953 0 0,172 2-1029 0 0,0 0 1 0 0,0 0 0 0 0,0 0 0 0 0,0 1 0 0 0,0 0-1 0 0,1 1 1 0 0,0-1 0 0 0,0 1 0 0 0,0 1 0 0 0,0 0-1 0 0,0 0 1 0 0,1 0 0 0 0,0 1 0 0 0,0-1 0 0 0,0 1-1 0 0,1 1 1 0 0,0-1 0 0 0,0 1 0 0 0,1 0 0 0 0,-3 6-103 0 0,4-9 13 0 0,0 0 0 0 0,0-1 0 0 0,1 1 0 0 0,-1 0 1 0 0,1 1-1 0 0,0-1 0 0 0,0 0 0 0 0,1 1 1 0 0,-1-1-1 0 0,1 1 0 0 0,0-1 0 0 0,0 1 1 0 0,1 0-1 0 0,-1 0 0 0 0,1-1 0 0 0,0 1 1 0 0,0 0-1 0 0,1-1 0 0 0,-1 1 0 0 0,1 0 1 0 0,0-1-1 0 0,1 1 0 0 0,-1-1 0 0 0,1 1 0 0 0,-1-1 1 0 0,1 0-1 0 0,1 1 0 0 0,-1-1 0 0 0,1 0 1 0 0,-1 0-1 0 0,1-1 0 0 0,0 1 0 0 0,0-1 1 0 0,1 1-1 0 0,-1-1 0 0 0,1 0 0 0 0,0 0 1 0 0,0-1-1 0 0,0 1 0 0 0,0-1 0 0 0,1 1-13 0 0,10 3-142 0 0,1-2 0 0 0,-1 0 0 0 0,1 0 0 0 0,-1-2-1 0 0,1 1 1 0 0,0-2 0 0 0,0-1 0 0 0,0 0 0 0 0,9-1 142 0 0,87-10-4560 0 0,-107 11 4218 0 0,51-9-4056 0 0,-1-1-1806 0 0</inkml:trace>
  <inkml:trace contextRef="#ctx0" brushRef="#br0" timeOffset="182008.846">8395 5850 14435 0 0,'-1'4'3251'0'0,"0"11"-3012"0"0,0 3-527 0 0,-6 63 952 0 0,4 0 0 0 0,3 0-1 0 0,4 0 1 0 0,3 0 0 0 0,4 0-1 0 0,13 43-663 0 0,-20-105 40 0 0,2 1-1 0 0,1-1 1 0 0,0 0 0 0 0,1 0-1 0 0,1-1 1 0 0,1 0-1 0 0,0-1 1 0 0,2 0-1 0 0,9 12-39 0 0,-16-23 27 0 0,0 0-1 0 0,1-1 0 0 0,-1 1 0 0 0,1-1 0 0 0,0 0 1 0 0,1 0-1 0 0,-1-1 0 0 0,1 0 0 0 0,0 0 1 0 0,0 0-1 0 0,1-1 0 0 0,-1 0 0 0 0,0-1 0 0 0,1 0 1 0 0,0 0-1 0 0,-1 0 0 0 0,1-1 0 0 0,0 0 0 0 0,0-1 1 0 0,0 1-1 0 0,0-2 0 0 0,0 1 0 0 0,0-1 0 0 0,-1 0 1 0 0,1-1-1 0 0,3-1-26 0 0,5-4 86 0 0,-1-1 1 0 0,0-1 0 0 0,0 0-1 0 0,-1-1 1 0 0,0-1 0 0 0,-1 0-1 0 0,0-1 1 0 0,0 0-1 0 0,-2-1 1 0 0,0 0 0 0 0,0-1-1 0 0,-1 0 1 0 0,-1-1-1 0 0,0 0 1 0 0,-1-1 0 0 0,-1 0-1 0 0,0 0 1 0 0,-1 0 0 0 0,0-5-87 0 0,5-10 222 0 0,-1 1 0 0 0,-2-1 0 0 0,-2-1 0 0 0,0 0 0 0 0,-2 1 1 0 0,-2-1-1 0 0,-1-1 0 0 0,-1 1 0 0 0,-1 0 0 0 0,-4-15-222 0 0,-50-54 379 0 0,34 75-2334 0 0,21 23-1916 0 0,0 0-3340 0 0,-1 0-1342 0 0</inkml:trace>
  <inkml:trace contextRef="#ctx0" brushRef="#br0" timeOffset="182345.618">9329 5833 13219 0 0,'23'63'4614'0'0,"-5"37"-3671"0"0,-9-37 233 0 0,97 451 3857 0 0,-98-484-4907 0 0,1 1 0 0 0,1-2-1 0 0,2 1 1 0 0,1-2-1 0 0,1 0 1 0 0,12 17-126 0 0,-23-42-1020 0 0,-1-10-12423 0 0,-2 2 5944 0 0</inkml:trace>
  <inkml:trace contextRef="#ctx0" brushRef="#br0" timeOffset="179687.527">4636 5773 16684 0 0,'17'36'242'0'0,"-1"2"1"0"0,-1 0 0 0 0,-2 1-1 0 0,-2 1 1 0 0,-2 0 0 0 0,-2 0 0 0 0,-1 0-1 0 0,-2 1 1 0 0,-2 0 0 0 0,-1 0-1 0 0,-2 0 1 0 0,-5 21-243 0 0,5 75-373 0 0,1-134 298 0 0,8 109-2247 0 0,18-47-6273 0 0,-19-59 5792 0 0,1-6-953 0 0</inkml:trace>
  <inkml:trace contextRef="#ctx0" brushRef="#br0" timeOffset="179688.527">4978 5885 16828 0 0,'-15'110'-355'0'0,"14"-103"400"0"0,0 1 1 0 0,0-1 0 0 0,0 1-1 0 0,1-1 1 0 0,0 1 0 0 0,1 0-1 0 0,-1-1 1 0 0,2 0 0 0 0,-1 1-1 0 0,1-1 1 0 0,0 1-1 0 0,0-1 1 0 0,1 0 0 0 0,0 0-1 0 0,1-1 1 0 0,-1 1 0 0 0,1 0-1 0 0,0-1 1 0 0,1 0-1 0 0,-1 0 1 0 0,1 0 0 0 0,1-1-1 0 0,-1 0 1 0 0,1 0 0 0 0,0 0-1 0 0,0-1 1 0 0,0 1-1 0 0,1-1 1 0 0,-1-1 0 0 0,1 1-1 0 0,0-1 1 0 0,0-1 0 0 0,0 1-1 0 0,0-1 1 0 0,1 0 0 0 0,-1-1-1 0 0,1 0 1 0 0,-1 0-1 0 0,1 0 1 0 0,-1-1 0 0 0,1 0-1 0 0,1-1-45 0 0,68-12-2781 0 0,-5-17-4616 0 0,-41 12 1955 0 0</inkml:trace>
  <inkml:trace contextRef="#ctx0" brushRef="#br0" timeOffset="179854.822">5473 5747 16227 0 0,'7'9'489'0'0,"1"6"-673"0"0,0 9 272 0 0,-1 7 152 0 0,-5 5-88 0 0,1 2-56 0 0,1 1-96 0 0,2 0-264 0 0,-1 4-905 0 0,1-1-1343 0 0,-2 2-1177 0 0,3 6-2616 0 0</inkml:trace>
  <inkml:trace contextRef="#ctx0" brushRef="#br0" timeOffset="180140.552">5202 6643 3449 0 0,'3'27'48'0'0,"1"2"32"0"0,1 9 48 0 0,-3-2 96 0 0,-1-2 120 0 0,-1-4 24 0 0,2-1-32 0 0,-1-4-112 0 0,1-3-144 0 0,-1-3-144 0 0,1-5-256 0 0,-2-3-176 0 0,0-5 24 0 0,-2-5 96 0 0,-1-4 192 0 0,-11-8-2033 0 0</inkml:trace>
  <inkml:trace contextRef="#ctx0" brushRef="#br0" timeOffset="180552.643">5084 6699 10202 0 0,'10'-43'5143'0'0,"28"10"-4441"0"0,56-4-1910 0 0,-74 31 781 0 0,-1 2-1 0 0,1 1 1 0 0,0 0-1 0 0,0 1 1 0 0,0 2-1 0 0,1 0 1 0 0,-1 0-1 0 0,0 2 1 0 0,7 2 427 0 0,-20-3-63 0 0,1 1 0 0 0,-1 0 0 0 0,1 0 0 0 0,-1 1 0 0 0,0 0 0 0 0,0 0 0 0 0,0 0 0 0 0,0 1 0 0 0,-1 0 0 0 0,1 1 0 0 0,-1-1 0 0 0,0 1 1 0 0,0 0-1 0 0,-1 1 0 0 0,0 0 0 0 0,1-1 0 0 0,-2 2 0 0 0,1-1 0 0 0,-1 0 0 0 0,0 1 0 0 0,-1 0 0 0 0,1 0 0 0 0,-1 0 0 0 0,0 0 0 0 0,0 6 63 0 0,-1-5 501 0 0,-1 0 0 0 0,0 0 0 0 0,-1 1 0 0 0,1-1 0 0 0,-2 0 0 0 0,1 1 0 0 0,-1-1 0 0 0,-1 0 0 0 0,1 0 0 0 0,-1 0 0 0 0,-1 0 0 0 0,0 0 0 0 0,0 0 1 0 0,0-1-1 0 0,-1 1 0 0 0,0-1 0 0 0,0 0 0 0 0,-1 0 0 0 0,0-1 0 0 0,-4 6-501 0 0,-83 61 3774 0 0,5-44-3380 0 0,29-32-4291 0 0,34-14-4423 0 0,-13-8 1667 0 0</inkml:trace>
  <inkml:trace contextRef="#ctx0" brushRef="#br0" timeOffset="180835.739">6069 5930 10586 0 0,'15'114'2784'0'0,"-13"-109"-2679"0"0,0 1 1 0 0,1 0 0 0 0,0-1 0 0 0,0 1 0 0 0,0-1 0 0 0,1 0-1 0 0,0 0 1 0 0,0 0 0 0 0,0-1 0 0 0,0 1 0 0 0,1-1-1 0 0,0 0 1 0 0,0 0 0 0 0,0-1 0 0 0,0 0 0 0 0,0 1-1 0 0,1-2 1 0 0,-1 1 0 0 0,1-1 0 0 0,0 1 0 0 0,0-2 0 0 0,0 1-1 0 0,0-1 1 0 0,0 0 0 0 0,0 0 0 0 0,1 0-106 0 0,-4 0 142 0 0,0 0 0 0 0,0-1 1 0 0,0 1-1 0 0,0 0 0 0 0,1-1 1 0 0,-1 0-1 0 0,0 0 0 0 0,0 0 1 0 0,0 0-1 0 0,1 0 0 0 0,-1-1 0 0 0,0 1 1 0 0,0-1-1 0 0,0 0 0 0 0,0 0 1 0 0,0 0-1 0 0,0 0 0 0 0,0-1 1 0 0,0 1-1 0 0,0-1 0 0 0,-1 0 1 0 0,1 1-1 0 0,-1-1 0 0 0,1-1 0 0 0,-1 1 1 0 0,0 0-1 0 0,0 0 0 0 0,0-1 1 0 0,0 0-1 0 0,0 1 0 0 0,0-1 1 0 0,-1 0-1 0 0,1 0 0 0 0,-1 1 1 0 0,0-1-1 0 0,0 0 0 0 0,0-1 0 0 0,0 1 1 0 0,0 0-1 0 0,-1 0 0 0 0,1 0 1 0 0,-1 0-1 0 0,0 0 0 0 0,0-1 1 0 0,0 1-1 0 0,-1 0 0 0 0,1 0 1 0 0,-1-3-143 0 0,-2-3-53 0 0,0 1 0 0 0,0 0 0 0 0,-1 0 0 0 0,0 1 0 0 0,0-1 0 0 0,-1 1 0 0 0,0 0 0 0 0,0 0 1 0 0,-1 0-1 0 0,0 1 0 0 0,0 0 0 0 0,0 0 0 0 0,-1 0 0 0 0,0 1 0 0 0,0 0 0 0 0,0 1 0 0 0,-3-2 53 0 0,-39-6-4383 0 0,-3 25-4685 0 0,26 3 3188 0 0</inkml:trace>
  <inkml:trace contextRef="#ctx0" brushRef="#br0" timeOffset="181090.582">5721 6468 12219 0 0,'30'9'4983'0'0,"32"-27"-4054"0"0,-41 11 28 0 0,123-35 1225 0 0,138-42-1015 0 0,-95 24-6582 0 0,-119 33-3327 0 0,-46 16 3015 0 0</inkml:trace>
  <inkml:trace contextRef="#ctx0" brushRef="#br0" timeOffset="181373.069">6141 6498 13115 0 0,'-2'14'513'0'0,"0"-1"1"0"0,1 1-1 0 0,1 0 0 0 0,0 0 1 0 0,1 0-1 0 0,1 0 0 0 0,0 0 1 0 0,1-1-1 0 0,1 1 1 0 0,0-1-1 0 0,0 1 0 0 0,1-2 1 0 0,1 1-1 0 0,0 0 0 0 0,1-1 1 0 0,0 0-1 0 0,1-1 1 0 0,0 0-1 0 0,10 10-513 0 0,-12-15 89 0 0,1-1-1 0 0,0 0 1 0 0,0 0-1 0 0,0 0 1 0 0,0-1 0 0 0,1 0-1 0 0,0-1 1 0 0,0 0 0 0 0,0 0-1 0 0,0 0 1 0 0,0-1-1 0 0,0 0 1 0 0,1-1 0 0 0,-1 0-1 0 0,0 0 1 0 0,1-1 0 0 0,-1 0-1 0 0,1-1 1 0 0,-1 1 0 0 0,1-2-1 0 0,-1 1 1 0 0,1-1-89 0 0,180-62-183 0 0,-184 62 140 0 0,5-2-108 0 0,76-35-3124 0 0,-30 9-4364 0 0,-21 8-720 0 0</inkml:trace>
  <inkml:trace contextRef="#ctx0" brushRef="#br0" timeOffset="177626.625">3114 5909 14043 0 0,'16'-5'-355'0'0,"509"-117"-2452"0"0,-514 118 1955 0 0,-11 5 1035 0 0,0-1 0 0 0,0 0-1 0 0,-1 1 1 0 0,1-1 0 0 0,0 1 0 0 0,0-1 0 0 0,0 0-1 0 0,0 1 1 0 0,0-1 0 0 0,0 0 0 0 0,0 1 0 0 0,0-1-1 0 0,0 1 1 0 0,0-1 0 0 0,0 0 0 0 0,0 1 0 0 0,0-1-1 0 0,0 0 1 0 0,0 1 0 0 0,0-1 0 0 0,0 1 0 0 0,0-1-1 0 0,1 0 1 0 0,-1 1 0 0 0,0-1 0 0 0,0 0 0 0 0,0 1-1 0 0,1-1 1 0 0,-1 0 0 0 0,0 1 0 0 0,0-1 0 0 0,1 0-1 0 0,-1 0 1 0 0,0 1 0 0 0,1-1 0 0 0,-1 0 0 0 0,0 0-1 0 0,1 0 1 0 0,-1 0 0 0 0,1 1-183 0 0,-154 263 1520 0 0,87-137-6702 0 0,0-68-1804 0 0,39-29 2373 0 0</inkml:trace>
  <inkml:trace contextRef="#ctx0" brushRef="#br0" timeOffset="177888.632">3567 5977 10850 0 0,'6'-2'2281'0'0,"4"1"-2713"0"0,7-1 88 0 0,3-1 288 0 0,4-1 136 0 0,0 1-56 0 0,2 0-40 0 0,-2 1-104 0 0,-3 1-304 0 0,-1 2-569 0 0,-5 1-559 0 0,-3 4-384 0 0,-4 1 135 0 0,-2 10-1608 0 0</inkml:trace>
  <inkml:trace contextRef="#ctx0" brushRef="#br0" timeOffset="178055.949">3182 6493 13987 0 0,'-5'5'1741'0'0,"23"-6"-1867"0"0,30-6-5 0 0,216-51 749 0 0,-141 30-3530 0 0,1 1-4845 0 0,-89 21 4033 0 0</inkml:trace>
  <inkml:trace contextRef="#ctx0" brushRef="#br0" timeOffset="178340.438">3649 6405 16860 0 0,'37'361'2245'0'0,"-36"-353"-2407"0"0,15 156 492 0 0,-6-110-2754 0 0,3-1-3680 0 0,-13-66 492 0 0,3 6 1999 0 0</inkml:trace>
  <inkml:trace contextRef="#ctx0" brushRef="#br0" timeOffset="178639.008">4127 5738 10138 0 0,'4'-1'90'0'0,"1"0"1"0"0,0 0-1 0 0,-1 1 0 0 0,1 0 1 0 0,0 0-1 0 0,-1 0 0 0 0,1 0 1 0 0,0 1-1 0 0,-1 0 0 0 0,1 0 1 0 0,-1 0-1 0 0,1 1 0 0 0,-1-1 1 0 0,0 1-1 0 0,1 0 0 0 0,-1 0 1 0 0,0 0-1 0 0,0 1 0 0 0,-1 0 1 0 0,1 0-1 0 0,0 0 0 0 0,-1 0 1 0 0,0 0-1 0 0,0 0 0 0 0,0 1 1 0 0,0 0-1 0 0,0 0 0 0 0,-1-1 1 0 0,1 2-1 0 0,-1-1 0 0 0,0 0 1 0 0,1 4-91 0 0,22 72-816 0 0,-21-4-3465 0 0,-7-57 1966 0 0,-2 0-1406 0 0</inkml:trace>
  <inkml:trace contextRef="#ctx0" brushRef="#br0" timeOffset="178885.907">3926 6127 15523 0 0,'3'-2'176'0'0,"3"1"-920"0"0,4-1 144 0 0,5-1 296 0 0,8-3 96 0 0,4 0 152 0 0,8-1 88 0 0,5-2 0 0 0,-1-1-40 0 0,3 1-232 0 0,-1 3-472 0 0,-1-1-665 0 0,-6 1-471 0 0,-2 3-192 0 0,-6 0 167 0 0,-6 1 617 0 0,-7 4-1841 0 0</inkml:trace>
  <inkml:trace contextRef="#ctx0" brushRef="#br0" timeOffset="179172.751">4184 6286 6929 0 0,'-19'66'4114'0'0,"19"-63"-4065"0"0,-1 1 0 0 0,1-1 0 0 0,0 0 0 0 0,0 0 0 0 0,0 0 0 0 0,0 0 0 0 0,0 0 0 0 0,1 0 0 0 0,0 0 0 0 0,-1 0 0 0 0,1 0-1 0 0,0 0 1 0 0,1 0 0 0 0,-1 0 0 0 0,0 0 0 0 0,1-1 0 0 0,-1 1 0 0 0,1 0 0 0 0,0-1 0 0 0,0 0 0 0 0,0 1 0 0 0,0-1 0 0 0,1 0 0 0 0,-1 0-1 0 0,0 0 1 0 0,1 0 0 0 0,0 0 0 0 0,-1-1 0 0 0,1 1 0 0 0,0-1 0 0 0,2 1-49 0 0,1 0 203 0 0,1 0-1 0 0,-1 0 1 0 0,0-1-1 0 0,1 1 1 0 0,0-2 0 0 0,-1 1-1 0 0,1-1 1 0 0,-1 0-1 0 0,1 0 1 0 0,0-1 0 0 0,-1 0-1 0 0,1 0 1 0 0,-1 0 0 0 0,1-1-1 0 0,-1 0 1 0 0,0 0-1 0 0,0-1 1 0 0,0 1 0 0 0,0-2-1 0 0,0 1 1 0 0,0 0-1 0 0,-1-1 1 0 0,0 0 0 0 0,0-1-1 0 0,0 1 1 0 0,3-3-203 0 0,-7 5 58 0 0,0-1-1 0 0,0 1 1 0 0,0 0 0 0 0,0 0 0 0 0,0 0 0 0 0,0-1-1 0 0,0 1 1 0 0,-1 0 0 0 0,1-1 0 0 0,-1 1-1 0 0,1-1 1 0 0,-1 1 0 0 0,0-1 0 0 0,0 1 0 0 0,0-1-1 0 0,-1 1 1 0 0,1 0 0 0 0,0-1 0 0 0,-1 1-1 0 0,0-1 1 0 0,1 1 0 0 0,-1 0 0 0 0,0 0 0 0 0,0-1-1 0 0,-1 1 1 0 0,1 0 0 0 0,0 0 0 0 0,-1 0-1 0 0,1 0 1 0 0,-1 0 0 0 0,1 0 0 0 0,-1 1 0 0 0,0-1-1 0 0,0 1 1 0 0,0-1 0 0 0,0 1 0 0 0,0-1 0 0 0,0 1-1 0 0,-1 0-57 0 0,-92-26-6406 0 0,27 44-505 0 0,28 1 2267 0 0</inkml:trace>
  <inkml:trace contextRef="#ctx0" brushRef="#br0" timeOffset="179439.528">3906 6675 7434 0 0,'10'-2'1176'0'0,"4"4"-1376"0"0,4-1 136 0 0,2-1 312 0 0,1-1 280 0 0,3-1 176 0 0,7-2 16 0 0,3-2-72 0 0,7-3-168 0 0,5-5-295 0 0,2 0-554 0 0,1 1-831 0 0,-1-4-672 0 0,-2-1-265 0 0,-4-2-2144 0 0</inkml:trace>
  <inkml:trace contextRef="#ctx0" brushRef="#br0" timeOffset="189053.819">19765 5156 11186 0 0,'-39'153'1632'0'0,"37"-137"-1549"0"0,0-1 1 0 0,1 1-1 0 0,0 0 1 0 0,1-1-1 0 0,1 1 1 0 0,1 0-1 0 0,0-1 1 0 0,1 1-1 0 0,0-1 1 0 0,1 0-1 0 0,1 0 0 0 0,1 0 1 0 0,6 13-84 0 0,-9-23 141 0 0,-1-1 1 0 0,1 0-1 0 0,-1 1 0 0 0,1-1 1 0 0,1-1-1 0 0,-1 1 1 0 0,1 0-1 0 0,-1-1 0 0 0,1 1 1 0 0,0-1-1 0 0,0 0 0 0 0,0-1 1 0 0,1 1-1 0 0,-1-1 0 0 0,1 1 1 0 0,-1-1-1 0 0,1-1 1 0 0,0 1-1 0 0,0-1 0 0 0,-1 0 1 0 0,1 0-1 0 0,0 0 0 0 0,0 0 1 0 0,0-1-1 0 0,0 0 0 0 0,1 0 1 0 0,-1-1-1 0 0,0 1 1 0 0,0-1-1 0 0,-1 0 0 0 0,1 0 1 0 0,0-1-1 0 0,0 1 0 0 0,0-1 1 0 0,-1 0-1 0 0,1-1 0 0 0,-1 1 1 0 0,0-1-1 0 0,1 1 1 0 0,-1-2-1 0 0,-1 1 0 0 0,1 0 1 0 0,2-3-142 0 0,4-3 180 0 0,-1-1 0 0 0,0 0 0 0 0,0-1 1 0 0,-1 0-1 0 0,-1-1 0 0 0,0 1 1 0 0,0-1-1 0 0,-1 0 0 0 0,-1-1 1 0 0,0 0-1 0 0,0 0 0 0 0,-2 0 0 0 0,1 0 1 0 0,-2 0-1 0 0,0-1 0 0 0,1-12-180 0 0,-3 17 107 0 0,0 0 0 0 0,0 0-1 0 0,0 1 1 0 0,-1-1-1 0 0,-1 0 1 0 0,1 1-1 0 0,-2-1 1 0 0,1 1 0 0 0,-1-1-1 0 0,0 1 1 0 0,-1 0-1 0 0,1 0 1 0 0,-2 1-1 0 0,1-1 1 0 0,-1 1 0 0 0,0 0-1 0 0,-1 0 1 0 0,0 0-1 0 0,0 1 1 0 0,0 0 0 0 0,-1 0-1 0 0,1 1 1 0 0,-2-1-1 0 0,1 2 1 0 0,0-1-1 0 0,-5-1-106 0 0,-109-25-1640 0 0,94 29-2136 0 0,0 2-3334 0 0,24 0-1000 0 0</inkml:trace>
  <inkml:trace contextRef="#ctx0" brushRef="#br0" timeOffset="190535.619">21034 4749 17116 0 0,'13'-13'131'0'0,"0"1"0"0"0,1 0 1 0 0,1 1-1 0 0,0 0 1 0 0,0 1-1 0 0,1 1 0 0 0,0 0 1 0 0,1 2-1 0 0,0-1 1 0 0,0 2-1 0 0,0 1 0 0 0,1 0 1 0 0,0 1-1 0 0,13-1-131 0 0,-20 3-21 0 0,0 1-1 0 0,1 0 1 0 0,-1 1-1 0 0,0 0 1 0 0,0 1-1 0 0,1 0 1 0 0,-1 1-1 0 0,0 0 1 0 0,0 1-1 0 0,0 0 1 0 0,-1 0 0 0 0,1 1-1 0 0,-1 1 1 0 0,0 0-1 0 0,0 0 1 0 0,0 1-1 0 0,-1 1 1 0 0,0-1-1 0 0,0 1 1 0 0,-1 1-1 0 0,0 0 1 0 0,0 0-1 0 0,0 0 1 0 0,1 4 21 0 0,-6-8 40 0 0,0 1 1 0 0,-1-1 0 0 0,0 1-1 0 0,0-1 1 0 0,0 1-1 0 0,0 0 1 0 0,-1 0-1 0 0,1 0 1 0 0,-1 0 0 0 0,0 0-1 0 0,-1 0 1 0 0,1 0-1 0 0,-1 0 1 0 0,0 0-1 0 0,-1 0 1 0 0,1 0-1 0 0,-1 0 1 0 0,0 0 0 0 0,0 0-1 0 0,0 0 1 0 0,-1 0-1 0 0,0 0 1 0 0,0-1-1 0 0,0 1 1 0 0,0-1-1 0 0,-1 1 1 0 0,0-1 0 0 0,0 0-1 0 0,0 0 1 0 0,0 0-1 0 0,-1 0 1 0 0,1-1-1 0 0,-1 1 1 0 0,0-1-41 0 0,-147 102 2495 0 0,-34-29 87 0 0,224-21-3932 0 0,0-20-319 0 0,-7-8-2818 0 0,-4 4-4608 0 0,-17-14 3393 0 0</inkml:trace>
  <inkml:trace contextRef="#ctx0" brushRef="#br0" timeOffset="190788.648">21440 5579 22277 0 0,'-2'1'1272'0'0,"1"-1"-1232"0"0,1 2-64 0 0,0-1-288 0 0,1 4-432 0 0,4 1-592 0 0,-2 3-1241 0 0,1 3-1840 0 0,1 3-312 0 0,0 5-1856 0 0</inkml:trace>
  <inkml:trace contextRef="#ctx0" brushRef="#br0" timeOffset="189309.622">20265 4802 14011 0 0,'15'33'452'0'0,"-2"1"-1"0"0,-1 0 1 0 0,-2 1 0 0 0,-1 0-1 0 0,-2 0 1 0 0,-2 1 0 0 0,1 22-452 0 0,0-14 517 0 0,23 270 298 0 0,-27-209-4137 0 0,-6-1-4626 0 0,1-67 2945 0 0</inkml:trace>
  <inkml:trace contextRef="#ctx0" brushRef="#br0" timeOffset="189571.609">20336 5506 16988 0 0,'11'-9'944'0'0,"4"-3"-1168"0"0,9-3 160 0 0,8-3 176 0 0,7-1 56 0 0,7 1-40 0 0,-1 3-40 0 0,0 2-336 0 0,-2 3-656 0 0,-5 3-1073 0 0,-6 2-1327 0 0,-5 1-273 0 0,-5 2-2032 0 0</inkml:trace>
  <inkml:trace contextRef="#ctx0" brushRef="#br0" timeOffset="190053.14">20285 5258 13011 0 0,'18'-3'7951'0'0,"78"-16"-7311"0"0,-21 4-1172 0 0,-4 0-3633 0 0,-2-5-6339 0 0,-44 10 5967 0 0</inkml:trace>
  <inkml:trace contextRef="#ctx0" brushRef="#br0" timeOffset="188409.088">18241 5306 8546 0 0,'-2'21'752'0'0,"2"0"-1"0"0,0 0 1 0 0,2 0 0 0 0,0-1-1 0 0,1 1 1 0 0,1 0 0 0 0,1-1-1 0 0,1 0 1 0 0,0 0 0 0 0,2-1-1 0 0,2 5-751 0 0,-6-16 133 0 0,0-1 0 0 0,0 0 0 0 0,0 0 0 0 0,1 0 0 0 0,0 0 0 0 0,0-1 0 0 0,1 0 0 0 0,0 0-1 0 0,0 0 1 0 0,0-1 0 0 0,1 0 0 0 0,0 0 0 0 0,0 0 0 0 0,0-1 0 0 0,0 0 0 0 0,1-1 0 0 0,0 1 0 0 0,-1-2-1 0 0,1 1 1 0 0,0-1 0 0 0,0 0 0 0 0,1-1 0 0 0,-1 1 0 0 0,0-2 0 0 0,0 1 0 0 0,1-1 0 0 0,-1-1 0 0 0,0 1-1 0 0,1-1-132 0 0,157-44-2413 0 0,-71-14-8584 0 0,-73 36 5979 0 0</inkml:trace>
  <inkml:trace contextRef="#ctx0" brushRef="#br0" timeOffset="188651.573">18860 5061 14003 0 0,'1'9'2304'0'0,"4"3"-2272"0"0,3 11 249 0 0,1 7 335 0 0,1 8 192 0 0,2 7-8 0 0,-1 7-88 0 0,0 4-136 0 0,-2 6-248 0 0,0 5-168 0 0,-2 2-104 0 0,1-1-208 0 0,1-2-416 0 0,-1-6-664 0 0,1-2-1008 0 0,-2-4-1097 0 0,-2-2-656 0 0,-4-4-2184 0 0</inkml:trace>
  <inkml:trace contextRef="#ctx0" brushRef="#br0" timeOffset="187695.76">17229 5281 11666 0 0,'-58'28'4421'0'0,"16"59"-2789"0"0,41-75-1607 0 0,0 0 0 0 0,0 1 0 0 0,1-1-1 0 0,1 0 1 0 0,0 0 0 0 0,1 0 0 0 0,0 0 0 0 0,0 0 0 0 0,1-1 0 0 0,1 1-1 0 0,0-1 1 0 0,6 11-25 0 0,-4-12 96 0 0,1-1 0 0 0,1 0-1 0 0,-1 0 1 0 0,2 0 0 0 0,-1-1-1 0 0,1-1 1 0 0,0 1 0 0 0,0-2 0 0 0,1 1-1 0 0,0-1 1 0 0,1 0 0 0 0,-1-1-1 0 0,1-1 1 0 0,0 1 0 0 0,0-2 0 0 0,10 3-96 0 0,-13-4 97 0 0,-1 1 1 0 0,1-2 0 0 0,0 1-1 0 0,0-1 1 0 0,0 0 0 0 0,0-1 0 0 0,0 0-1 0 0,0 0 1 0 0,0-1 0 0 0,0 0 0 0 0,0 0-1 0 0,0-1 1 0 0,0 0 0 0 0,-1 0-1 0 0,1-1 1 0 0,-1 0 0 0 0,1-1 0 0 0,-1 1-1 0 0,0-1 1 0 0,-1 0 0 0 0,1-1 0 0 0,-1 0-1 0 0,1 0 1 0 0,3-5-98 0 0,-7 6 85 0 0,0 0 1 0 0,0 0-1 0 0,-1-1 1 0 0,0 1-1 0 0,0-1 0 0 0,0 0 1 0 0,0 1-1 0 0,-1-1 1 0 0,0 0-1 0 0,0 0 0 0 0,0 0 1 0 0,0 0-1 0 0,-1 0 1 0 0,0 0-1 0 0,0 0 0 0 0,0 0 1 0 0,-1 0-1 0 0,0 0 1 0 0,1 0-1 0 0,-2 0 0 0 0,1 0 1 0 0,-1 0-1 0 0,1 1 1 0 0,-2-1-1 0 0,1 1 0 0 0,0-1 1 0 0,-1 1-1 0 0,0 0 1 0 0,1 0-1 0 0,-2 0 0 0 0,1 0-85 0 0,-8-10-90 0 0,1 1-1 0 0,-2 1 0 0 0,0 0 0 0 0,0 0 0 0 0,-1 1 0 0 0,-1 1 0 0 0,0 0 0 0 0,-11-6 91 0 0,-57-13-2908 0 0,54 21-1026 0 0,0-1-3748 0 0,16 3 1433 0 0</inkml:trace>
  <inkml:trace contextRef="#ctx0" brushRef="#br0" timeOffset="187958.786">17573 4997 8706 0 0,'22'31'1378'0'0,"-1"0"1"0"0,-2 1 0 0 0,-1 1-1 0 0,-2 1 1 0 0,-1 0 0 0 0,5 20-1379 0 0,3 25 891 0 0,-3 1 1 0 0,-4 0 0 0 0,-3 1-1 0 0,-3 15-891 0 0,0 90-609 0 0,-6-88-2620 0 0,3-2-5047 0 0,-3-66 2687 0 0</inkml:trace>
  <inkml:trace contextRef="#ctx0" brushRef="#br0" timeOffset="188201.403">17729 5703 15979 0 0,'6'-2'2433'0'0,"2"-1"-2393"0"0,4 0-88 0 0,6-1 32 0 0,3 1 16 0 0,3-2-104 0 0,5 1-352 0 0,4 1-736 0 0,1-2-1497 0 0,-1-2-976 0 0,-1-4 368 0 0,0-4-1704 0 0</inkml:trace>
  <inkml:trace contextRef="#ctx0" brushRef="#br0" timeOffset="185954.303">14808 5383 15483 0 0,'69'-29'370'0'0,"-28"14"-280"0"0,1 2 0 0 0,0 1 0 0 0,0 2 1 0 0,1 3-1 0 0,0 1 0 0 0,16 0-90 0 0,-56 6 24 0 0,-1-1 1 0 0,0 1-1 0 0,0 0 0 0 0,0 0 0 0 0,0-1 0 0 0,0 1 0 0 0,1 1 0 0 0,-1-1 1 0 0,0 0-1 0 0,0 0 0 0 0,0 1 0 0 0,0-1 0 0 0,0 1 0 0 0,0 0 1 0 0,0 0-1 0 0,0 0 0 0 0,0 0 0 0 0,0 0 0 0 0,0 0 0 0 0,0 0 1 0 0,-1 1-1 0 0,1-1 0 0 0,0 0 0 0 0,-1 1 0 0 0,1 0 0 0 0,-1-1 1 0 0,0 1-1 0 0,1 0 0 0 0,-1 0 0 0 0,0-1 0 0 0,0 1 0 0 0,0 0 1 0 0,-1 0-1 0 0,1 0 0 0 0,0 1 0 0 0,-1-1 0 0 0,1 0 0 0 0,-1 0 1 0 0,0 0-1 0 0,1 0 0 0 0,-1 0 0 0 0,0 1 0 0 0,0-1 0 0 0,-1 0 1 0 0,1 0-1 0 0,0 0 0 0 0,-1 0 0 0 0,1 0 0 0 0,-1 0 0 0 0,0 2-24 0 0,-41 190-517 0 0,16-133-3275 0 0,-10-9-3373 0 0,22-36 2973 0 0</inkml:trace>
  <inkml:trace contextRef="#ctx0" brushRef="#br0" timeOffset="186215.881">15231 5332 9618 0 0,'267'-27'4345'0'0,"-264"27"-4292"0"0,0 0 0 0 0,-1 0 0 0 0,1 0-1 0 0,0 0 1 0 0,0 1 0 0 0,-1-1 0 0 0,1 1 0 0 0,0-1 0 0 0,-1 1 0 0 0,1 0-1 0 0,-1 0 1 0 0,1 0 0 0 0,-1 1 0 0 0,0-1 0 0 0,1 0 0 0 0,-1 1 0 0 0,0 0-1 0 0,0-1 1 0 0,0 1 0 0 0,0 0 0 0 0,0 0 0 0 0,0 0 0 0 0,-1 0 0 0 0,1 1-1 0 0,-1-1 1 0 0,1 0 0 0 0,-1 1 0 0 0,0-1 0 0 0,0 1 0 0 0,0-1 0 0 0,0 1-1 0 0,0 0 1 0 0,-1-1 0 0 0,1 1 0 0 0,-1 0 0 0 0,0-1 0 0 0,0 1 0 0 0,0 0-1 0 0,0 0 1 0 0,0-1 0 0 0,-1 2-53 0 0,-25 115 613 0 0,25-117-623 0 0,-39 97-2249 0 0,-19-9-5558 0 0,31-60 3336 0 0</inkml:trace>
  <inkml:trace contextRef="#ctx0" brushRef="#br0" timeOffset="186483.637">14957 5859 11138 0 0,'13'-3'3369'0'0,"6"0"-3361"0"0,8-3 48 0 0,9-3 384 0 0,4-2 352 0 0,5-1 121 0 0,6-2-105 0 0,7-1-160 0 0,1 0-224 0 0,3 3-232 0 0,-1 1-184 0 0,-8 4-296 0 0,-5 2-600 0 0,-9 5-1161 0 0,-8 2-1215 0 0,-9 1-393 0 0,-11 3 832 0 0,-9 3-1368 0 0</inkml:trace>
  <inkml:trace contextRef="#ctx0" brushRef="#br0" timeOffset="186737.55">14995 6106 14211 0 0,'2'4'3571'0'0,"23"-9"-4376"0"0,-24 5 996 0 0,229-72 2845 0 0,-46 13-2492 0 0,-60 27-5369 0 0,-97 25-3300 0 0,-25 7 2736 0 0</inkml:trace>
  <inkml:trace contextRef="#ctx0" brushRef="#br0" timeOffset="186996.512">15157 6103 17236 0 0,'16'52'-2401'0'0,"-8"36"3911"0"0,1 9 616 0 0,-8-91-2003 0 0,-1 1 0 0 0,2-1 0 0 0,-1 1 1 0 0,1-1-1 0 0,0 0 0 0 0,0 0 1 0 0,1 0-1 0 0,-1 0 0 0 0,1 0 0 0 0,1 0 1 0 0,-1-1-1 0 0,1 0 0 0 0,0 1 1 0 0,0-1-1 0 0,1-1 0 0 0,-1 1 0 0 0,1-1 1 0 0,0 1-1 0 0,0-1 0 0 0,1-1 1 0 0,-1 1-1 0 0,1-1 0 0 0,0 0 0 0 0,0 0 1 0 0,0-1-1 0 0,0 0 0 0 0,0 0 0 0 0,0 0 1 0 0,1-1-1 0 0,-1 0 0 0 0,1 0 1 0 0,-1 0-1 0 0,1-1 0 0 0,3 0-123 0 0,147-49 1683 0 0,-89 21-3631 0 0,2 9-6963 0 0,-67 19 6503 0 0,-3 0-2189 0 0,-4 1 92 0 0</inkml:trace>
  <inkml:trace contextRef="#ctx0" brushRef="#br0" timeOffset="187268.793">15332 6230 20740 0 0,'3'-2'897'0'0,"3"-1"-921"0"0,5 0 72 0 0,4-1 56 0 0,5-2 72 0 0,4-2 8 0 0,5 1-40 0 0,1-3-16 0 0,5 4-72 0 0,3 0-80 0 0,3 0-384 0 0,2 2-809 0 0,4 2-1399 0 0,0-1-2089 0 0,-1-3 136 0 0,5-1-1704 0 0</inkml:trace>
  <inkml:trace contextRef="#ctx0" brushRef="#br0" timeOffset="183220.433">11185 5447 12291 0 0,'2'0'2915'0'0,"15"4"728"0"0,46 10-3877 0 0,-54-10 157 0 0,88 33-1243 0 0,-67-22-2491 0 0,-1 3-3540 0 0,-18-10 3199 0 0</inkml:trace>
  <inkml:trace contextRef="#ctx0" brushRef="#br0" timeOffset="183473.419">11123 5726 12603 0 0,'5'-7'3245'0'0,"39"-12"-3819"0"0,-36 16 1029 0 0,201-64-114 0 0,-138 51-3229 0 0,2 2-3782 0 0,-59 12 4782 0 0,1 5-1048 0 0</inkml:trace>
  <inkml:trace contextRef="#ctx0" brushRef="#br0" timeOffset="183705.937">11346 5736 5753 0 0,'-7'4'189'0'0,"1"1"0"0"0,0-1 1 0 0,0 1-1 0 0,0 0 0 0 0,1 0 0 0 0,0 1 0 0 0,0 0 0 0 0,0 0 0 0 0,0 0 0 0 0,1 0 1 0 0,0 1-1 0 0,1 0 0 0 0,-1-1 0 0 0,1 1 0 0 0,1 1 0 0 0,-1-1 0 0 0,1 0 0 0 0,1 1 1 0 0,-1-1-1 0 0,1 1 0 0 0,0-1 0 0 0,1 1 0 0 0,0-1 0 0 0,0 1 0 0 0,1 0 1 0 0,-1-1-1 0 0,2 1 0 0 0,-1-1 0 0 0,1 1 0 0 0,0-1 0 0 0,1 0 0 0 0,0 0 0 0 0,0 0 1 0 0,0 0-1 0 0,1 0 0 0 0,0-1 0 0 0,0 0 0 0 0,1 1 0 0 0,0-2 0 0 0,0 1 0 0 0,0 0 1 0 0,1-1-1 0 0,1 1-189 0 0,-1-1 158 0 0,0-1 0 0 0,0 1 1 0 0,1-2-1 0 0,-1 1 1 0 0,1-1-1 0 0,0 0 0 0 0,0 0 1 0 0,0-1-1 0 0,0 1 1 0 0,0-2-1 0 0,1 1 0 0 0,-1-1 1 0 0,0 0-1 0 0,1-1 1 0 0,-1 0-1 0 0,1 0 0 0 0,-1 0 1 0 0,1-1-1 0 0,-1 0 1 0 0,0-1-1 0 0,1 0 0 0 0,-1 0 1 0 0,0 0-1 0 0,0-1 1 0 0,0 0-1 0 0,-1 0 0 0 0,1-1 1 0 0,-1 0-1 0 0,0 0 1 0 0,0 0-1 0 0,0-1 0 0 0,0 0 1 0 0,-1 0-1 0 0,0 0 0 0 0,4-6-158 0 0,-8 5 150 0 0,-1 0 0 0 0,1 0-1 0 0,-2 0 1 0 0,1 0-1 0 0,-1 0 1 0 0,0 1 0 0 0,0-1-1 0 0,0 0 1 0 0,-1 0-1 0 0,0 1 1 0 0,0-1 0 0 0,0 1-1 0 0,-1-1 1 0 0,0 1-1 0 0,0 0 1 0 0,0 0 0 0 0,-1 0-1 0 0,1 1 1 0 0,-1-1-1 0 0,0 1 1 0 0,-1 0 0 0 0,1 0-1 0 0,-3-1-149 0 0,-106-67-2914 0 0,87 59-396 0 0,15 3-4273 0 0,7 2 1617 0 0</inkml:trace>
  <inkml:trace contextRef="#ctx0" brushRef="#br0" timeOffset="183969.013">11617 5406 10954 0 0,'55'191'4351'0'0,"-29"-109"-3047"0"0,-4 0 0 0 0,-3 2 0 0 0,-1 23-1304 0 0,-4 111-344 0 0,-14-74-6297 0 0,-7-86 132 0 0,2-37 2490 0 0</inkml:trace>
  <inkml:trace contextRef="#ctx0" brushRef="#br0" timeOffset="184140.053">11773 6125 12803 0 0,'4'-3'480'0'0,"8"-1"-728"0"0,5-4 128 0 0,6 1 104 0 0,6-4-160 0 0,-1 3-376 0 0,1-1-641 0 0,0 0-511 0 0,-2-1-400 0 0,-1-4 335 0 0,0 0-1952 0 0</inkml:trace>
  <inkml:trace contextRef="#ctx0" brushRef="#br0" timeOffset="184635.774">12212 5633 11490 0 0,'5'8'232'0'0,"1"1"-1"0"0,-2-1 1 0 0,1 1-1 0 0,-1 0 1 0 0,-1 0-1 0 0,1 1 1 0 0,-1-1-1 0 0,-1 1 0 0 0,0-1 1 0 0,-1 1-1 0 0,1 0 1 0 0,-1 8-232 0 0,4 20 330 0 0,34 230-2379 0 0,-43-287 2292 0 0,0 1 0 0 0,1-1 1 0 0,1 0-1 0 0,1 1 0 0 0,1-1 0 0 0,0 0 0 0 0,1 0 0 0 0,1 0 0 0 0,1 0 0 0 0,1 1 0 0 0,0-1 0 0 0,1 1 0 0 0,2 0 0 0 0,-1 1 0 0 0,2-1 0 0 0,0 1 0 0 0,1 1 0 0 0,1 0 0 0 0,1 0 0 0 0,2-2-243 0 0,-11 14-28 0 0,0-1 1 0 0,1 1-1 0 0,-1 1 0 0 0,1-1 0 0 0,0 0 0 0 0,0 0 0 0 0,1 1 0 0 0,-1 0 0 0 0,0 0 0 0 0,1 0 0 0 0,0 0 1 0 0,0 0-1 0 0,0 1 0 0 0,0 0 0 0 0,0 0 0 0 0,0 0 0 0 0,1 0 0 0 0,-1 0 0 0 0,1 1 0 0 0,-1 0 0 0 0,1 0 0 0 0,0 0 1 0 0,-1 1-1 0 0,1-1 0 0 0,0 1 0 0 0,-1 0 0 0 0,1 1 0 0 0,0-1 0 0 0,-1 1 0 0 0,1 0 0 0 0,0 0 0 0 0,-1 0 1 0 0,1 1-1 0 0,-1 0 0 0 0,0-1 0 0 0,0 1 0 0 0,1 1 0 0 0,-1-1 0 0 0,-1 1 0 0 0,5 2 28 0 0,-2 6 213 0 0,0 0 0 0 0,-1 0 0 0 0,0 0 0 0 0,0 1 1 0 0,-1 0-1 0 0,-1-1 0 0 0,0 2 0 0 0,0-1 0 0 0,-2 0 0 0 0,1 0 0 0 0,-1 1 0 0 0,-1-1 0 0 0,-1 1 0 0 0,1-1 0 0 0,-2 0 1 0 0,0 0-1 0 0,0 1 0 0 0,-1-1 0 0 0,-1 0 0 0 0,0-1 0 0 0,0 1 0 0 0,-1-1 0 0 0,-1 0 0 0 0,0 0 0 0 0,0 0 0 0 0,-1-1 1 0 0,-1 0-1 0 0,1 0 0 0 0,-2-1 0 0 0,1 0 0 0 0,-1-1 0 0 0,-6 5-213 0 0,-77 63-227 0 0,23-42-4283 0 0,45-38-3369 0 0,14-8 1167 0 0</inkml:trace>
  <inkml:trace contextRef="#ctx0" brushRef="#br0" timeOffset="184897.131">12496 5765 9426 0 0,'26'-12'800'0'0,"4"1"-376"0"0,7-4 104 0 0,1 2-96 0 0,-7 2-207 0 0,-2 2-105 0 0,0 0-280 0 0,-2 4-745 0 0,-4 1-671 0 0,-5 1-600 0 0,-7 3 311 0 0,-7 3-1808 0 0</inkml:trace>
  <inkml:trace contextRef="#ctx0" brushRef="#br0" timeOffset="184898.131">12537 5885 10090 0 0,'6'1'1705'0'0,"3"1"-2546"0"0,7-2 41 0 0,3-2 472 0 0,7-1 384 0 0,4-3 88 0 0,2-3-48 0 0,6-2-496 0 0,-2-1-536 0 0,-1-3-472 0 0,-3-2-241 0 0,-6-10 425 0 0,1 4-1897 0 0</inkml:trace>
  <inkml:trace contextRef="#ctx0" brushRef="#br0" timeOffset="185155.579">12913 5338 11602 0 0,'-3'9'3601'0'0,"3"9"-3857"0"0,0 10-48 0 0,0 8 304 0 0,3 9 120 0 0,1 5-16 0 0,-1 0 0 0 0,2-1-24 0 0,-2-4-24 0 0,-2 2-24 0 0,-1-2-40 0 0,0 1-224 0 0,-1-1-472 0 0,-1-1-616 0 0,-1 0-801 0 0,-4-1-335 0 0,-2-3 231 0 0,-3 0-1968 0 0</inkml:trace>
  <inkml:trace contextRef="#ctx0" brushRef="#br0" timeOffset="185357.662">12456 6246 11290 0 0,'-2'5'200'0'0,"1"1"0"0"0,0-1 0 0 0,0 0-1 0 0,0 0 1 0 0,0 0 0 0 0,1 1 0 0 0,0-1 0 0 0,0 0-1 0 0,1 0 1 0 0,0 1 0 0 0,-1-1 0 0 0,2 0-1 0 0,-1 0 1 0 0,1 0 0 0 0,-1 0 0 0 0,1 0-1 0 0,1 0 1 0 0,-1-1 0 0 0,1 1 0 0 0,-1-1-1 0 0,1 0 1 0 0,1 1 0 0 0,-1-1 0 0 0,1 0-1 0 0,-1-1 1 0 0,2 1-200 0 0,4 6 574 0 0,1-1 1 0 0,1 0-1 0 0,0 0 0 0 0,0-1 1 0 0,1 0-1 0 0,-1-1 0 0 0,2-1 0 0 0,-1 0 1 0 0,9 2-575 0 0,-5-4 93 0 0,-1-2 0 0 0,1 0 0 0 0,0-1 1 0 0,0-1-1 0 0,0 0 0 0 0,0-1 0 0 0,0-1 1 0 0,0-1-1 0 0,0 0 0 0 0,-1-1 0 0 0,1 0 1 0 0,-1-1-1 0 0,0-1 0 0 0,6-4-93 0 0,60-16-3108 0 0,19 2-6257 0 0,-50 12 2417 0 0</inkml:trace>
  <inkml:trace contextRef="#ctx0" brushRef="#br1" timeOffset="209425.731">15700 11497 12419 0 0,'-47'-12'4738'0'0,"120"80"-6154"0"0,21 40 2134 0 0,88 84-485 0 0,-143-162-195 0 0,2-1-1 0 0,0-2 1 0 0,2-2 0 0 0,1-2 0 0 0,0-2 0 0 0,2-2 0 0 0,0-2 0 0 0,1-2 0 0 0,1-2 0 0 0,0-2 0 0 0,24 2-38 0 0,25-1 155 0 0,2-4 1 0 0,-1-4-1 0 0,0-4 0 0 0,1-5 0 0 0,-1-4 1 0 0,-1-4-1 0 0,0-4 0 0 0,-1-5 1 0 0,91-33-156 0 0,-144 40 334 0 0,0-3 1 0 0,-1-1 0 0 0,0-3 0 0 0,-2-1 0 0 0,33-24-335 0 0,-59 36 163 0 0,0 0 0 0 0,0-1 0 0 0,-1-1 0 0 0,0 0 0 0 0,-2-1 0 0 0,1 0 0 0 0,-2 0 0 0 0,0-1 0 0 0,0-1 1 0 0,-1 0-1 0 0,-2 0 0 0 0,1 0 0 0 0,-2-1 0 0 0,0 0 0 0 0,-1-1 0 0 0,1-8-163 0 0,0-14 109 0 0,-3 0-1 0 0,-1 0 1 0 0,-2-1-1 0 0,-2 1 1 0 0,-1 0-1 0 0,-2 0 1 0 0,-2 0-1 0 0,-2 0 1 0 0,-1 1-1 0 0,-2 1 1 0 0,-2 0-1 0 0,-2 0 1 0 0,-1 2-1 0 0,-1 0 1 0 0,-2 1-1 0 0,-2 1 1 0 0,-10-12-109 0 0,32 48-23 0 0,0-1 0 0 0,0 0 0 0 0,0 1 0 0 0,0-1 0 0 0,0 0 1 0 0,0 0-1 0 0,0 1 0 0 0,-1-1 0 0 0,1 0 0 0 0,0 1 0 0 0,-1-1 0 0 0,1 0 1 0 0,-1 0-1 0 0,1 0 0 0 0,-1 1 0 0 0,0-1 0 0 0,0 0 0 0 0,1 0 1 0 0,-1 0-1 0 0,0 0 0 0 0,0 0 0 0 0,0 0 0 0 0,0-1 0 0 0,0 1 0 0 0,0 0 1 0 0,0 0-1 0 0,0-1 0 0 0,0 1 0 0 0,-1 0 0 0 0,1-1 0 0 0,0 1 1 0 0,0-1-1 0 0,-1 0 0 0 0,1 1 0 0 0,0-1 0 0 0,-1 0 0 0 0,1 0 0 0 0,0 0 1 0 0,0 0-1 0 0,-1 0 0 0 0,1 0 0 0 0,0 0 0 0 0,-1 0 0 0 0,1-1 1 0 0,0 1-1 0 0,-1 0 0 0 0,1-1 0 0 0,0 1 0 0 0,0-1 0 0 0,0 1 1 0 0,0-1-1 0 0,-1 0 0 0 0,1 0 0 0 0,0 1 0 0 0,0-1 0 0 0,0 0 0 0 0,0 0 1 0 0,0 0-1 0 0,1 0 0 0 0,-1 0 0 0 0,0 0 0 0 0,0 0 0 0 0,1 0 1 0 0,-1 0-1 0 0,0-1 0 0 0,1 1 0 0 0,-1 0 0 0 0,1 0 0 0 0,0-2 23 0 0,-4 42-22 0 0,2 0 0 0 0,2-1 1 0 0,2 1-1 0 0,1-1 0 0 0,2 1 0 0 0,1-1 0 0 0,3 0 0 0 0,1-1 0 0 0,1 0 0 0 0,2 0 1 0 0,2-2-1 0 0,1 0 0 0 0,2 0 0 0 0,1-2 0 0 0,2 0 0 0 0,1-1 0 0 0,1-1 0 0 0,2-2 1 0 0,1 0-1 0 0,1-2 0 0 0,2 0 0 0 0,0-2 0 0 0,2-2 0 0 0,1 0 0 0 0,0-2 0 0 0,2-2 0 0 0,14 6 22 0 0,32 8 55 0 0,2-4 0 0 0,0-3 0 0 0,2-4-1 0 0,1-3 1 0 0,0-4 0 0 0,1-4-1 0 0,0-4 1 0 0,1-3 0 0 0,27-5-55 0 0,-32 0 83 0 0,-1-3 1 0 0,0-4-1 0 0,0-3 1 0 0,-1-4-1 0 0,49-17-83 0 0,-89 20 78 0 0,-1-1-1 0 0,-1-2 1 0 0,0-2-1 0 0,-1-1 1 0 0,-1-2 0 0 0,-1-2-1 0 0,0-1 1 0 0,-2-2-1 0 0,-1-1 1 0 0,-1-1 0 0 0,27-31-78 0 0,-43 38 152 0 0,-1 0 1 0 0,-1-1-1 0 0,-1 0 1 0 0,-1-1-1 0 0,-1 0 1 0 0,0-1-1 0 0,-2 0 1 0 0,-1 0-1 0 0,-1-1 1 0 0,0 0 0 0 0,-2 0-1 0 0,-1 0 1 0 0,-1-9-153 0 0,0 8-1804 0 0,-16-4-12025 0 0,1 23 13194 0 0,0 9-6214 0 0</inkml:trace>
  <inkml:trace contextRef="#ctx0" brushRef="#br1" timeOffset="-213049.456">474 8193 10914 0 0,'-94'-4'3263'0'0,"51"3"-2676"0"0,1 1 1 0 0,-1 2 0 0 0,1 2-1 0 0,0 1 1 0 0,0 3 0 0 0,0 1 0 0 0,-34 13-588 0 0,75-21 9 0 0,0 0 0 0 0,0 0 1 0 0,1 0-1 0 0,-1 0 0 0 0,1 1 1 0 0,-1-1-1 0 0,1 0 0 0 0,-1 0 1 0 0,1 0-1 0 0,0 0 0 0 0,-1 1 0 0 0,1-1 1 0 0,0 0-1 0 0,0 0 0 0 0,0 0 1 0 0,0 1-1 0 0,0-1 0 0 0,0 0 1 0 0,0 0-1 0 0,0 1 0 0 0,1-1 1 0 0,-1 0-1 0 0,0 0 0 0 0,1 0 1 0 0,-1 0-1 0 0,1 0 0 0 0,-1 1 1 0 0,1-1-1 0 0,0 0 0 0 0,-1 0 1 0 0,1 0-1 0 0,0 0 0 0 0,0-1 1 0 0,0 1-1 0 0,0 0 0 0 0,0 0 1 0 0,0 0-1 0 0,0-1 0 0 0,0 1 1 0 0,0 0-1 0 0,0-1 0 0 0,0 1 1 0 0,0-1-1 0 0,0 0 0 0 0,0 1 1 0 0,1-1-1 0 0,0 0-9 0 0,10 12 48 0 0,117 125 55 0 0,6-6 0 0 0,26 11-103 0 0,81 64 361 0 0,9-11 1 0 0,235 137-362 0 0,-267-209 135 0 0,5-9 1 0 0,5-10 0 0 0,5-11 0 0 0,3-9 0 0 0,4-11 0 0 0,3-11-1 0 0,119 10-135 0 0,1552 177 1343 0 0,-1400-207-1593 0 0,410-21 250 0 0,-635-33-119 0 0,-2-12 0 0 0,0-12-1 0 0,273-73 120 0 0,-147-11-165 0 0,-6-19 0 0 0,-6-17-1 0 0,67-52 166 0 0,319-167 109 0 0,-580 280-109 0 0,4 9 0 0 0,30 0 0 0 0,-222 79 18 0 0,-1 1-1 0 0,1 1 0 0 0,0 0 0 0 0,1 1 0 0 0,-1 2 1 0 0,1 0-1 0 0,-1 1 0 0 0,1 1 0 0 0,0 1 0 0 0,-1 0 1 0 0,1 2-1 0 0,-1 1 0 0 0,0 0 0 0 0,0 1 0 0 0,0 2 1 0 0,-1 0-1 0 0,0 0 0 0 0,3 4-17 0 0,36 27-9 0 0,-1 4-1 0 0,-3 1 1 0 0,-1 4-1 0 0,-3 1 1 0 0,-1 2 0 0 0,-3 3-1 0 0,-3 1 1 0 0,-1 3 0 0 0,23 44 9 0 0,-3-15-55 0 0,194 284 1451 0 0,156 308-1396 0 0,-362-583-89 0 0,4-2 0 0 0,4-2 0 0 0,4-3 0 0 0,4-3 0 0 0,3-3 0 0 0,29 23 89 0 0,-65-74-100 0 0,5 7 180 0 0,1-2 0 0 0,2-2 0 0 0,1-2 0 0 0,2-1 0 0 0,1-3 0 0 0,3 0-80 0 0,-45-25 26 0 0,1-1 1 0 0,-1 1-1 0 0,1-1 1 0 0,0 0 0 0 0,-1 0-1 0 0,1-1 1 0 0,0 1-1 0 0,0-1 1 0 0,0 0-1 0 0,0 0 1 0 0,1 0-1 0 0,-1 0 1 0 0,0-1 0 0 0,0 0-1 0 0,0 0 1 0 0,1 0-1 0 0,-1 0 1 0 0,0-1-1 0 0,0 1 1 0 0,0-1-1 0 0,0 0 1 0 0,0 0-1 0 0,0-1 1 0 0,0 1 0 0 0,0-1-1 0 0,0 0 1 0 0,0 0-1 0 0,-1 0 1 0 0,1 0-1 0 0,-1-1 1 0 0,0 0-1 0 0,0 1 1 0 0,0-1 0 0 0,0 0-1 0 0,0-1 1 0 0,0 1-1 0 0,-1 0 1 0 0,1-1-1 0 0,-1 1 1 0 0,0-1-1 0 0,0 0 1 0 0,-1 0 0 0 0,1 0-1 0 0,0-3-26 0 0,55-309 237 0 0,79-383-361 0 0,-114 564 28 0 0,48-295 211 0 0,108-346-115 0 0,56-13 175 0 0,-232 779-175 0 0,0-2 2 0 0,1 0 1 0 0,0 0-1 0 0,0 1 1 0 0,1-1-1 0 0,1 1 0 0 0,0 0 1 0 0,0 0-1 0 0,1 0 1 0 0,0 1-1 0 0,1 0 0 0 0,6-6-2 0 0,-6 13 0 0 0,1 0-1 0 0,-1 0 0 0 0,1 1 1 0 0,0 0-1 0 0,0 0 0 0 0,0 1 0 0 0,0 0 1 0 0,0 1-1 0 0,1 0 0 0 0,-1 0 1 0 0,0 0-1 0 0,0 1 0 0 0,0 0 1 0 0,0 1-1 0 0,0 0 0 0 0,0 0 0 0 0,4 2 1 0 0,20 3-25 0 0,147 31-372 0 0,147 53 397 0 0,48 13-282 0 0,42-11 181 0 0,4-18 0 0 0,2-18 1 0 0,411 0 100 0 0,-411-64-137 0 0,-1-18 1 0 0,-1-18-1 0 0,72-32 137 0 0,250-78 201 0 0,-6-33-1 0 0,-10-32 1 0 0,164-97-201 0 0,-413 129 216 0 0,-8-20 0 0 0,-10-21 1 0 0,-10-19-1 0 0,-12-20 0 0 0,46-60-216 0 0,61-80 583 0 0,376-372-583 0 0,-553 434 159 0 0,-15-16 1 0 0,122-180-160 0 0,-239 237 270 0 0,-14-11 0 0 0,-13-8 0 0 0,-15-10 0 0 0,138-332-270 0 0,-265 512 226 0 0,-7-3 0 0 0,-8-3 0 0 0,-6-2 0 0 0,13-102-226 0 0,-41 111-123 0 0,-7-1 1 0 0,-9-145 122 0 0,-2 147-463 0 0,2 98 352 0 0,1 23 65 0 0,-2 0 1 0 0,-1 1-1 0 0,-1-1 0 0 0,-1 0 0 0 0,-1 1 1 0 0,-9-27 45 0 0,0 27-1678 0 0,11 38-13096 0 0,1 4 8093 0 0</inkml:trace>
  <inkml:trace contextRef="#ctx0" brushRef="#br2" timeOffset="-11149.218">21874 9529 13227 0 0,'29'-13'232'0'0,"-1"1"0"0"0,2 1 0 0 0,-1 2 0 0 0,1 1 0 0 0,1 1 0 0 0,0 2 0 0 0,-1 1 0 0 0,1 1 0 0 0,1 2 0 0 0,-1 1 0 0 0,0 1 0 0 0,0 2 0 0 0,0 1 1 0 0,-1 2-1 0 0,1 1 0 0 0,1 1-232 0 0,-22-4 83 0 0,0 1 1 0 0,0-1-1 0 0,0 2 1 0 0,-1-1 0 0 0,1 2-1 0 0,-1-1 1 0 0,-1 1 0 0 0,1 0-1 0 0,-1 1 1 0 0,-1 0-1 0 0,1 0 1 0 0,-1 1 0 0 0,-1 0-1 0 0,1 0 1 0 0,-2 0 0 0 0,1 1-1 0 0,-1 0 1 0 0,-1 0-1 0 0,0 0 1 0 0,0 1 0 0 0,-1-1-1 0 0,0 1 1 0 0,-1 0-1 0 0,0 0 1 0 0,-1 0 0 0 0,0 0-1 0 0,-1 0 1 0 0,0 0 0 0 0,-1 0-1 0 0,-1 9-83 0 0,-2 11 208 0 0,-1 0-1 0 0,-1 0 1 0 0,-2 0-1 0 0,-1-1 1 0 0,-1-1 0 0 0,-2 1-1 0 0,0-2 1 0 0,-3 0-1 0 0,0 0 1 0 0,-1-2-1 0 0,-2 0 1 0 0,-1 0 0 0 0,0-2-1 0 0,-2-1 1 0 0,-1 0-1 0 0,-1-1 1 0 0,-1-2-1 0 0,0 0 1 0 0,-2-2 0 0 0,0-1-1 0 0,-1-1 1 0 0,-1-1-1 0 0,0-1 1 0 0,-1-2-1 0 0,0 0 1 0 0,-1-2-1 0 0,0-2 1 0 0,-30 5-208 0 0,14-3-115 0 0,47 20-538 0 0,-56 358 2552 0 0,55-373-1814 0 0,1 6-5911 0 0,0 17-6432 0 0,-4-15 6427 0 0</inkml:trace>
  <inkml:trace contextRef="#ctx0" brushRef="#br2" timeOffset="-10883.359">21774 11397 14835 0 0,'-10'14'5633'0'0,"1"-2"-5249"0"0,0 0-280 0 0,1-4 161 0 0,7-5 87 0 0,1-2-88 0 0,0 1-56 0 0,0-1-104 0 0,1 1-272 0 0,2-2-560 0 0,2 1-1297 0 0,-2-1-2376 0 0,0 0-544 0 0,-3 0-1936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44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1 213 13171 0 0,'27'-24'-139'0'0,"1"2"-1"0"0,2 0 1 0 0,0 2 0 0 0,1 1 0 0 0,1 1 0 0 0,0 2-1 0 0,2 2 1 0 0,-1 0 0 0 0,2 3 0 0 0,0 1 0 0 0,0 1-1 0 0,1 2 1 0 0,3 1 139 0 0,-33 6 66 0 0,0 0 0 0 0,-1 0 0 0 0,1 0 0 0 0,-1 1 0 0 0,1 0 0 0 0,-1 1 0 0 0,0-1 0 0 0,1 1 0 0 0,-1 0 0 0 0,0 0-1 0 0,0 0 1 0 0,0 1 0 0 0,0 0 0 0 0,-1 0 0 0 0,1 0 0 0 0,-1 1 0 0 0,0-1 0 0 0,0 1 0 0 0,0 0 0 0 0,0 0 0 0 0,0 0 0 0 0,-1 1 0 0 0,0-1 0 0 0,0 1 0 0 0,0 0 0 0 0,-1 0 0 0 0,0 0 0 0 0,1 0-1 0 0,-2 0 1 0 0,1 1 0 0 0,-1-1 0 0 0,0 1 0 0 0,0-1 0 0 0,0 1 0 0 0,-1-1 0 0 0,1 1 0 0 0,-1-1 0 0 0,-1 6-66 0 0,-2 30 926 0 0,-2 0 0 0 0,-1 0-1 0 0,-2-1 1 0 0,-2 0 0 0 0,-1 0 0 0 0,-3-1 0 0 0,-1-1-1 0 0,-4 6-925 0 0,-65 220 2304 0 0,84-252-2310 0 0,1-1 0 0 0,0 0 0 0 0,1 0 0 0 0,0 0 1 0 0,0 0-1 0 0,1-1 0 0 0,1 1 0 0 0,0-1 0 0 0,0 1 0 0 0,1-1 0 0 0,0 0 0 0 0,1-1 0 0 0,0 1 1 0 0,0-1-1 0 0,1-1 0 0 0,1 1 0 0 0,-1-1 0 0 0,1 0 0 0 0,0-1 0 0 0,1 0 0 0 0,0 0 0 0 0,0-1 1 0 0,1 0-1 0 0,-1 0 0 0 0,1-1 0 0 0,8 3 6 0 0,74 62-683 0 0,-52-30-2114 0 0,7 30-8493 0 0,-33-40 5509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4:4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19716 0 0,'-3'9'5097'0'0,"2"2"-5569"0"0,1 3-720 0 0,6 1-1193 0 0,3 1-2376 0 0,-3 1-808 0 0,3 1-1720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23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5841 0 0,'-6'15'1377'0'0,"-1"1"-1073"0"0,2 3-552 0 0,2 1-905 0 0,5-6-87 0 0,2 1-2225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1:34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21445 0 0,'-18'46'2736'0'0,"1"-4"-2832"0"0,-1 3-304 0 0,6-13-32 0 0,4-18 72 0 0,2-5-104 0 0,5-4-288 0 0,2-5-305 0 0,1-2-487 0 0,1 0-600 0 0,-2-2-705 0 0,4 1-536 0 0,-1-2 209 0 0,5 2 663 0 0,10 6-1096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31T13:32:28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18388 0 0,'15'146'2226'0'0,"-5"88"-1199"0"0,-2-31-252 0 0,4-68-3022 0 0,6-24-2616 0 0,10-2-3664 0 0,-16-72 3788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676E-728D-4140-A65B-BCBFFBEB7F9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9E5CE-868C-4B19-8B05-5DC63A4D8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9E5CE-868C-4B19-8B05-5DC63A4D87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0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1734D-FDD2-40D5-A10B-8FE6497EF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B5E25-8D1E-4047-B639-65DEBF616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31545-2097-43BD-B333-67FBA516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104F1-6D96-4B67-AB3A-C6D00C16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A8BCE-0841-4A99-AC9C-ABE1DE65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3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B8240-249C-4089-9D71-C2DE0F10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5DE4E-D2B1-45BF-8793-6E8CAB6D8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4CC6B-B8E9-4DC3-A409-C13A41B7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59296-92A2-40E4-8D28-E09D9DA3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67AB-5754-4FF3-9B77-D04F59D7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0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144C79-DC6D-4A4B-B16F-87868932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C6103D-D2CC-478F-B192-F176D45CB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0DAAF-92FA-4BE5-BAA0-9A131B63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56D89-428A-42DE-A0FC-8361EA0D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5720A-AF75-428F-BBF0-D39A11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8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2436-ECC1-4504-BC1F-8C924E4B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84A21-130E-45A3-8885-247FAA13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76B7E-F593-44A4-8C19-1D2D6E2C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480A1-2F38-4F6C-A21A-060943D7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C37BB-F326-4E1A-BCF4-8B806A82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1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0A881-D9A5-4881-A3E6-DF33A72B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D6A33-2107-4FAA-A994-5CDCCFA1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BD277-597E-4C96-B503-B2174336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CA99A-8DF0-4F7C-A294-C94AC2AB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DCF77-AC17-4561-9AAF-86E74D27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9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5BB54-941C-4D49-9026-C33CC2A5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4D7E3-07F6-4888-B01E-D6D31A83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62C12-F222-4FC2-9DFC-71434DA63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F0DC6-56FA-41DA-8538-D3E9CA35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62695-6A56-4CBD-BBAD-9CDAA38C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2F997-8556-4605-9B31-60589DA4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6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A173-AC55-4398-A91B-7324BA0B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269B4-4282-41A0-8FDF-2B940A02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DB944B-B19E-4614-8A25-96087FCD0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70B8A6-05B6-4FB7-97CE-B3711058A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CE3D5-DC5C-4ACE-B094-7441D3E9F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AA2B1-62C8-41A8-B049-CD55AB30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5F9AE-CA56-47D2-9179-81E8E4BB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09F165-93AB-445E-B7F0-A0764C5A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4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0047C-8356-4826-B015-AB5BE649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617822-4D77-47F1-93ED-036FDFA3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4E729-7557-47C9-85FF-923C8137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C7CA64-8290-444A-B3D0-AD9E5447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1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3DC6B-6057-4F9C-B2C8-943A0F7D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B0CAB3-D67B-4DC0-8881-BB6516C3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69421-5A2B-4727-B700-D2F78E5D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DD61-EA30-4909-8960-ACADD5B9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AE404-FC21-48B3-A24A-E0527D9A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724D7-FB35-4B3F-9DE5-DEDD1CB3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4E2A6-CE95-4854-BC19-F35B62AB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ABEAA6-B22B-4D98-93B8-8713C25A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CDC31-AEF3-4898-B643-CF3E4B1A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D9420-BF20-4A1C-98E7-F2C5004D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E16CA5-C880-49DA-918A-97C0CBFAC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67717-B4FF-4F96-B195-8CD8A70E4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BCCC3-205B-4A0D-B3A1-5664F892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FFB47-DBAA-4BC8-9C4B-D7293FD2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2C290-6E68-4A1E-9A09-0D8F6A0D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54AC29-2110-48E6-AE16-8D8499AE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9F482-E536-468F-AE2B-A811A17E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060AA-8B35-4F6A-BFA4-9A1DEC56A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ED2A-0099-4529-BCD0-952716D85DB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7122F-F504-4732-9483-604F09D44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34E06-690E-497B-A41D-ECB066F7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65C6-DDA9-40F5-960D-833E17F36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4.png"/><Relationship Id="rId2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13" Type="http://schemas.openxmlformats.org/officeDocument/2006/relationships/image" Target="../media/image189.png"/><Relationship Id="rId3" Type="http://schemas.openxmlformats.org/officeDocument/2006/relationships/image" Target="../media/image183.png"/><Relationship Id="rId7" Type="http://schemas.openxmlformats.org/officeDocument/2006/relationships/image" Target="../media/image186.png"/><Relationship Id="rId12" Type="http://schemas.openxmlformats.org/officeDocument/2006/relationships/customXml" Target="../ink/ink199.xml"/><Relationship Id="rId2" Type="http://schemas.openxmlformats.org/officeDocument/2006/relationships/customXml" Target="../ink/ink1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Relationship Id="rId11" Type="http://schemas.openxmlformats.org/officeDocument/2006/relationships/image" Target="../media/image188.png"/><Relationship Id="rId5" Type="http://schemas.openxmlformats.org/officeDocument/2006/relationships/image" Target="../media/image185.png"/><Relationship Id="rId10" Type="http://schemas.openxmlformats.org/officeDocument/2006/relationships/customXml" Target="../ink/ink198.xml"/><Relationship Id="rId4" Type="http://schemas.openxmlformats.org/officeDocument/2006/relationships/customXml" Target="../ink/ink195.xml"/><Relationship Id="rId9" Type="http://schemas.openxmlformats.org/officeDocument/2006/relationships/image" Target="../media/image18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20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87" Type="http://schemas.openxmlformats.org/officeDocument/2006/relationships/customXml" Target="../ink/ink43.xml"/><Relationship Id="rId102" Type="http://schemas.openxmlformats.org/officeDocument/2006/relationships/image" Target="../media/image51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47" Type="http://schemas.openxmlformats.org/officeDocument/2006/relationships/image" Target="../media/image67.png"/><Relationship Id="rId50" Type="http://schemas.openxmlformats.org/officeDocument/2006/relationships/customXml" Target="../ink/ink76.xml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68" Type="http://schemas.openxmlformats.org/officeDocument/2006/relationships/customXml" Target="../ink/ink85.xml"/><Relationship Id="rId76" Type="http://schemas.openxmlformats.org/officeDocument/2006/relationships/customXml" Target="../ink/ink89.xml"/><Relationship Id="rId7" Type="http://schemas.openxmlformats.org/officeDocument/2006/relationships/image" Target="../media/image470.png"/><Relationship Id="rId71" Type="http://schemas.openxmlformats.org/officeDocument/2006/relationships/image" Target="../media/image79.png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9" Type="http://schemas.openxmlformats.org/officeDocument/2006/relationships/image" Target="../media/image58.png"/><Relationship Id="rId11" Type="http://schemas.openxmlformats.org/officeDocument/2006/relationships/image" Target="../media/image490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62.png"/><Relationship Id="rId40" Type="http://schemas.openxmlformats.org/officeDocument/2006/relationships/customXml" Target="../ink/ink71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80.xml"/><Relationship Id="rId66" Type="http://schemas.openxmlformats.org/officeDocument/2006/relationships/customXml" Target="../ink/ink84.xml"/><Relationship Id="rId74" Type="http://schemas.openxmlformats.org/officeDocument/2006/relationships/customXml" Target="../ink/ink88.xml"/><Relationship Id="rId5" Type="http://schemas.openxmlformats.org/officeDocument/2006/relationships/image" Target="../media/image460.png"/><Relationship Id="rId15" Type="http://schemas.openxmlformats.org/officeDocument/2006/relationships/image" Target="../media/image510.png"/><Relationship Id="rId23" Type="http://schemas.openxmlformats.org/officeDocument/2006/relationships/image" Target="../media/image55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61" Type="http://schemas.openxmlformats.org/officeDocument/2006/relationships/image" Target="../media/image74.png"/><Relationship Id="rId10" Type="http://schemas.openxmlformats.org/officeDocument/2006/relationships/customXml" Target="../ink/ink56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73.xml"/><Relationship Id="rId52" Type="http://schemas.openxmlformats.org/officeDocument/2006/relationships/customXml" Target="../ink/ink77.xml"/><Relationship Id="rId60" Type="http://schemas.openxmlformats.org/officeDocument/2006/relationships/customXml" Target="../ink/ink81.xml"/><Relationship Id="rId65" Type="http://schemas.openxmlformats.org/officeDocument/2006/relationships/image" Target="../media/image76.png"/><Relationship Id="rId73" Type="http://schemas.openxmlformats.org/officeDocument/2006/relationships/image" Target="../media/image80.png"/><Relationship Id="rId4" Type="http://schemas.openxmlformats.org/officeDocument/2006/relationships/customXml" Target="../ink/ink53.xml"/><Relationship Id="rId9" Type="http://schemas.openxmlformats.org/officeDocument/2006/relationships/image" Target="../media/image480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57.png"/><Relationship Id="rId30" Type="http://schemas.openxmlformats.org/officeDocument/2006/relationships/customXml" Target="../ink/ink66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75.xml"/><Relationship Id="rId56" Type="http://schemas.openxmlformats.org/officeDocument/2006/relationships/customXml" Target="../ink/ink79.xml"/><Relationship Id="rId64" Type="http://schemas.openxmlformats.org/officeDocument/2006/relationships/customXml" Target="../ink/ink83.xml"/><Relationship Id="rId69" Type="http://schemas.openxmlformats.org/officeDocument/2006/relationships/image" Target="../media/image78.png"/><Relationship Id="rId77" Type="http://schemas.openxmlformats.org/officeDocument/2006/relationships/image" Target="../media/image82.png"/><Relationship Id="rId8" Type="http://schemas.openxmlformats.org/officeDocument/2006/relationships/customXml" Target="../ink/ink55.xml"/><Relationship Id="rId51" Type="http://schemas.openxmlformats.org/officeDocument/2006/relationships/image" Target="../media/image69.png"/><Relationship Id="rId72" Type="http://schemas.openxmlformats.org/officeDocument/2006/relationships/customXml" Target="../ink/ink87.xml"/><Relationship Id="rId3" Type="http://schemas.openxmlformats.org/officeDocument/2006/relationships/image" Target="../media/image450.png"/><Relationship Id="rId12" Type="http://schemas.openxmlformats.org/officeDocument/2006/relationships/customXml" Target="../ink/ink57.xml"/><Relationship Id="rId17" Type="http://schemas.openxmlformats.org/officeDocument/2006/relationships/image" Target="../media/image520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70.xml"/><Relationship Id="rId46" Type="http://schemas.openxmlformats.org/officeDocument/2006/relationships/customXml" Target="../ink/ink74.xml"/><Relationship Id="rId59" Type="http://schemas.openxmlformats.org/officeDocument/2006/relationships/image" Target="../media/image73.png"/><Relationship Id="rId67" Type="http://schemas.openxmlformats.org/officeDocument/2006/relationships/image" Target="../media/image77.png"/><Relationship Id="rId20" Type="http://schemas.openxmlformats.org/officeDocument/2006/relationships/customXml" Target="../ink/ink61.xml"/><Relationship Id="rId41" Type="http://schemas.openxmlformats.org/officeDocument/2006/relationships/image" Target="../media/image64.png"/><Relationship Id="rId54" Type="http://schemas.openxmlformats.org/officeDocument/2006/relationships/customXml" Target="../ink/ink78.xml"/><Relationship Id="rId62" Type="http://schemas.openxmlformats.org/officeDocument/2006/relationships/customXml" Target="../ink/ink82.xml"/><Relationship Id="rId70" Type="http://schemas.openxmlformats.org/officeDocument/2006/relationships/customXml" Target="../ink/ink86.xml"/><Relationship Id="rId75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13" Type="http://schemas.openxmlformats.org/officeDocument/2006/relationships/image" Target="../media/image87.png"/><Relationship Id="rId3" Type="http://schemas.openxmlformats.org/officeDocument/2006/relationships/image" Target="../media/image68.png"/><Relationship Id="rId7" Type="http://schemas.openxmlformats.org/officeDocument/2006/relationships/image" Target="../media/image84.png"/><Relationship Id="rId12" Type="http://schemas.openxmlformats.org/officeDocument/2006/relationships/customXml" Target="../ink/ink95.xml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11" Type="http://schemas.openxmlformats.org/officeDocument/2006/relationships/image" Target="../media/image86.png"/><Relationship Id="rId5" Type="http://schemas.openxmlformats.org/officeDocument/2006/relationships/image" Target="../media/image83.png"/><Relationship Id="rId15" Type="http://schemas.openxmlformats.org/officeDocument/2006/relationships/image" Target="../media/image88.png"/><Relationship Id="rId10" Type="http://schemas.openxmlformats.org/officeDocument/2006/relationships/customXml" Target="../ink/ink94.xml"/><Relationship Id="rId4" Type="http://schemas.openxmlformats.org/officeDocument/2006/relationships/customXml" Target="../ink/ink91.xml"/><Relationship Id="rId9" Type="http://schemas.openxmlformats.org/officeDocument/2006/relationships/image" Target="../media/image85.png"/><Relationship Id="rId14" Type="http://schemas.openxmlformats.org/officeDocument/2006/relationships/customXml" Target="../ink/ink9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117" Type="http://schemas.openxmlformats.org/officeDocument/2006/relationships/image" Target="../media/image145.png"/><Relationship Id="rId21" Type="http://schemas.openxmlformats.org/officeDocument/2006/relationships/image" Target="../media/image97.png"/><Relationship Id="rId42" Type="http://schemas.openxmlformats.org/officeDocument/2006/relationships/customXml" Target="../ink/ink117.xml"/><Relationship Id="rId47" Type="http://schemas.openxmlformats.org/officeDocument/2006/relationships/image" Target="../media/image110.png"/><Relationship Id="rId63" Type="http://schemas.openxmlformats.org/officeDocument/2006/relationships/image" Target="../media/image118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131.png"/><Relationship Id="rId112" Type="http://schemas.openxmlformats.org/officeDocument/2006/relationships/customXml" Target="../ink/ink152.xml"/><Relationship Id="rId133" Type="http://schemas.openxmlformats.org/officeDocument/2006/relationships/image" Target="../media/image153.png"/><Relationship Id="rId138" Type="http://schemas.openxmlformats.org/officeDocument/2006/relationships/customXml" Target="../ink/ink165.xml"/><Relationship Id="rId154" Type="http://schemas.openxmlformats.org/officeDocument/2006/relationships/customXml" Target="../ink/ink173.xml"/><Relationship Id="rId159" Type="http://schemas.openxmlformats.org/officeDocument/2006/relationships/image" Target="../media/image166.png"/><Relationship Id="rId175" Type="http://schemas.openxmlformats.org/officeDocument/2006/relationships/image" Target="../media/image174.png"/><Relationship Id="rId170" Type="http://schemas.openxmlformats.org/officeDocument/2006/relationships/customXml" Target="../ink/ink181.xml"/><Relationship Id="rId16" Type="http://schemas.openxmlformats.org/officeDocument/2006/relationships/customXml" Target="../ink/ink104.xml"/><Relationship Id="rId107" Type="http://schemas.openxmlformats.org/officeDocument/2006/relationships/image" Target="../media/image140.png"/><Relationship Id="rId11" Type="http://schemas.openxmlformats.org/officeDocument/2006/relationships/image" Target="../media/image92.png"/><Relationship Id="rId32" Type="http://schemas.openxmlformats.org/officeDocument/2006/relationships/customXml" Target="../ink/ink112.xml"/><Relationship Id="rId37" Type="http://schemas.openxmlformats.org/officeDocument/2006/relationships/image" Target="../media/image105.png"/><Relationship Id="rId53" Type="http://schemas.openxmlformats.org/officeDocument/2006/relationships/image" Target="../media/image113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26.png"/><Relationship Id="rId102" Type="http://schemas.openxmlformats.org/officeDocument/2006/relationships/customXml" Target="../ink/ink147.xml"/><Relationship Id="rId123" Type="http://schemas.openxmlformats.org/officeDocument/2006/relationships/image" Target="../media/image148.png"/><Relationship Id="rId128" Type="http://schemas.openxmlformats.org/officeDocument/2006/relationships/customXml" Target="../ink/ink160.xml"/><Relationship Id="rId144" Type="http://schemas.openxmlformats.org/officeDocument/2006/relationships/customXml" Target="../ink/ink168.xml"/><Relationship Id="rId149" Type="http://schemas.openxmlformats.org/officeDocument/2006/relationships/image" Target="../media/image161.png"/><Relationship Id="rId5" Type="http://schemas.openxmlformats.org/officeDocument/2006/relationships/image" Target="../media/image89.png"/><Relationship Id="rId90" Type="http://schemas.openxmlformats.org/officeDocument/2006/relationships/customXml" Target="../ink/ink141.xml"/><Relationship Id="rId95" Type="http://schemas.openxmlformats.org/officeDocument/2006/relationships/image" Target="../media/image134.png"/><Relationship Id="rId160" Type="http://schemas.openxmlformats.org/officeDocument/2006/relationships/customXml" Target="../ink/ink176.xml"/><Relationship Id="rId165" Type="http://schemas.openxmlformats.org/officeDocument/2006/relationships/image" Target="../media/image169.png"/><Relationship Id="rId181" Type="http://schemas.openxmlformats.org/officeDocument/2006/relationships/image" Target="../media/image177.png"/><Relationship Id="rId186" Type="http://schemas.openxmlformats.org/officeDocument/2006/relationships/customXml" Target="../ink/ink189.xml"/><Relationship Id="rId22" Type="http://schemas.openxmlformats.org/officeDocument/2006/relationships/customXml" Target="../ink/ink107.xml"/><Relationship Id="rId27" Type="http://schemas.openxmlformats.org/officeDocument/2006/relationships/image" Target="../media/image100.png"/><Relationship Id="rId43" Type="http://schemas.openxmlformats.org/officeDocument/2006/relationships/image" Target="../media/image108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21.png"/><Relationship Id="rId113" Type="http://schemas.openxmlformats.org/officeDocument/2006/relationships/image" Target="../media/image143.png"/><Relationship Id="rId118" Type="http://schemas.openxmlformats.org/officeDocument/2006/relationships/customXml" Target="../ink/ink155.xml"/><Relationship Id="rId134" Type="http://schemas.openxmlformats.org/officeDocument/2006/relationships/customXml" Target="../ink/ink163.xml"/><Relationship Id="rId139" Type="http://schemas.openxmlformats.org/officeDocument/2006/relationships/image" Target="../media/image156.png"/><Relationship Id="rId80" Type="http://schemas.openxmlformats.org/officeDocument/2006/relationships/customXml" Target="../ink/ink136.xml"/><Relationship Id="rId85" Type="http://schemas.openxmlformats.org/officeDocument/2006/relationships/image" Target="../media/image129.png"/><Relationship Id="rId150" Type="http://schemas.openxmlformats.org/officeDocument/2006/relationships/customXml" Target="../ink/ink171.xml"/><Relationship Id="rId155" Type="http://schemas.openxmlformats.org/officeDocument/2006/relationships/image" Target="../media/image164.png"/><Relationship Id="rId171" Type="http://schemas.openxmlformats.org/officeDocument/2006/relationships/image" Target="../media/image172.png"/><Relationship Id="rId176" Type="http://schemas.openxmlformats.org/officeDocument/2006/relationships/customXml" Target="../ink/ink184.xml"/><Relationship Id="rId12" Type="http://schemas.openxmlformats.org/officeDocument/2006/relationships/customXml" Target="../ink/ink102.xml"/><Relationship Id="rId17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customXml" Target="../ink/ink115.xml"/><Relationship Id="rId59" Type="http://schemas.openxmlformats.org/officeDocument/2006/relationships/image" Target="../media/image116.png"/><Relationship Id="rId103" Type="http://schemas.openxmlformats.org/officeDocument/2006/relationships/image" Target="../media/image138.png"/><Relationship Id="rId108" Type="http://schemas.openxmlformats.org/officeDocument/2006/relationships/customXml" Target="../ink/ink150.xml"/><Relationship Id="rId124" Type="http://schemas.openxmlformats.org/officeDocument/2006/relationships/customXml" Target="../ink/ink158.xml"/><Relationship Id="rId129" Type="http://schemas.openxmlformats.org/officeDocument/2006/relationships/image" Target="../media/image151.png"/><Relationship Id="rId54" Type="http://schemas.openxmlformats.org/officeDocument/2006/relationships/customXml" Target="../ink/ink123.xml"/><Relationship Id="rId70" Type="http://schemas.openxmlformats.org/officeDocument/2006/relationships/customXml" Target="../ink/ink131.xml"/><Relationship Id="rId75" Type="http://schemas.openxmlformats.org/officeDocument/2006/relationships/image" Target="../media/image124.png"/><Relationship Id="rId91" Type="http://schemas.openxmlformats.org/officeDocument/2006/relationships/image" Target="../media/image132.png"/><Relationship Id="rId96" Type="http://schemas.openxmlformats.org/officeDocument/2006/relationships/customXml" Target="../ink/ink144.xml"/><Relationship Id="rId140" Type="http://schemas.openxmlformats.org/officeDocument/2006/relationships/customXml" Target="../ink/ink166.xml"/><Relationship Id="rId145" Type="http://schemas.openxmlformats.org/officeDocument/2006/relationships/image" Target="../media/image159.png"/><Relationship Id="rId161" Type="http://schemas.openxmlformats.org/officeDocument/2006/relationships/image" Target="../media/image167.png"/><Relationship Id="rId166" Type="http://schemas.openxmlformats.org/officeDocument/2006/relationships/customXml" Target="../ink/ink179.xml"/><Relationship Id="rId182" Type="http://schemas.openxmlformats.org/officeDocument/2006/relationships/customXml" Target="../ink/ink187.xml"/><Relationship Id="rId187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23" Type="http://schemas.openxmlformats.org/officeDocument/2006/relationships/image" Target="../media/image98.png"/><Relationship Id="rId28" Type="http://schemas.openxmlformats.org/officeDocument/2006/relationships/customXml" Target="../ink/ink110.xml"/><Relationship Id="rId49" Type="http://schemas.openxmlformats.org/officeDocument/2006/relationships/image" Target="../media/image111.png"/><Relationship Id="rId114" Type="http://schemas.openxmlformats.org/officeDocument/2006/relationships/customXml" Target="../ink/ink153.xml"/><Relationship Id="rId119" Type="http://schemas.openxmlformats.org/officeDocument/2006/relationships/image" Target="../media/image146.png"/><Relationship Id="rId44" Type="http://schemas.openxmlformats.org/officeDocument/2006/relationships/customXml" Target="../ink/ink118.xml"/><Relationship Id="rId60" Type="http://schemas.openxmlformats.org/officeDocument/2006/relationships/customXml" Target="../ink/ink126.xml"/><Relationship Id="rId65" Type="http://schemas.openxmlformats.org/officeDocument/2006/relationships/image" Target="../media/image119.png"/><Relationship Id="rId81" Type="http://schemas.openxmlformats.org/officeDocument/2006/relationships/image" Target="../media/image127.png"/><Relationship Id="rId86" Type="http://schemas.openxmlformats.org/officeDocument/2006/relationships/customXml" Target="../ink/ink139.xml"/><Relationship Id="rId130" Type="http://schemas.openxmlformats.org/officeDocument/2006/relationships/customXml" Target="../ink/ink161.xml"/><Relationship Id="rId135" Type="http://schemas.openxmlformats.org/officeDocument/2006/relationships/image" Target="../media/image154.png"/><Relationship Id="rId151" Type="http://schemas.openxmlformats.org/officeDocument/2006/relationships/image" Target="../media/image162.png"/><Relationship Id="rId156" Type="http://schemas.openxmlformats.org/officeDocument/2006/relationships/customXml" Target="../ink/ink174.xml"/><Relationship Id="rId177" Type="http://schemas.openxmlformats.org/officeDocument/2006/relationships/image" Target="../media/image175.png"/><Relationship Id="rId172" Type="http://schemas.openxmlformats.org/officeDocument/2006/relationships/customXml" Target="../ink/ink182.xml"/><Relationship Id="rId13" Type="http://schemas.openxmlformats.org/officeDocument/2006/relationships/image" Target="../media/image93.png"/><Relationship Id="rId18" Type="http://schemas.openxmlformats.org/officeDocument/2006/relationships/customXml" Target="../ink/ink105.xml"/><Relationship Id="rId39" Type="http://schemas.openxmlformats.org/officeDocument/2006/relationships/image" Target="../media/image106.png"/><Relationship Id="rId109" Type="http://schemas.openxmlformats.org/officeDocument/2006/relationships/image" Target="../media/image141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14.png"/><Relationship Id="rId76" Type="http://schemas.openxmlformats.org/officeDocument/2006/relationships/customXml" Target="../ink/ink134.xml"/><Relationship Id="rId97" Type="http://schemas.openxmlformats.org/officeDocument/2006/relationships/image" Target="../media/image135.png"/><Relationship Id="rId104" Type="http://schemas.openxmlformats.org/officeDocument/2006/relationships/customXml" Target="../ink/ink148.xml"/><Relationship Id="rId120" Type="http://schemas.openxmlformats.org/officeDocument/2006/relationships/customXml" Target="../ink/ink156.xml"/><Relationship Id="rId125" Type="http://schemas.openxmlformats.org/officeDocument/2006/relationships/image" Target="../media/image149.png"/><Relationship Id="rId141" Type="http://schemas.openxmlformats.org/officeDocument/2006/relationships/image" Target="../media/image157.png"/><Relationship Id="rId146" Type="http://schemas.openxmlformats.org/officeDocument/2006/relationships/customXml" Target="../ink/ink169.xml"/><Relationship Id="rId167" Type="http://schemas.openxmlformats.org/officeDocument/2006/relationships/image" Target="../media/image170.png"/><Relationship Id="rId7" Type="http://schemas.openxmlformats.org/officeDocument/2006/relationships/image" Target="../media/image90.png"/><Relationship Id="rId71" Type="http://schemas.openxmlformats.org/officeDocument/2006/relationships/image" Target="../media/image122.png"/><Relationship Id="rId92" Type="http://schemas.openxmlformats.org/officeDocument/2006/relationships/customXml" Target="../ink/ink142.xml"/><Relationship Id="rId162" Type="http://schemas.openxmlformats.org/officeDocument/2006/relationships/customXml" Target="../ink/ink177.xml"/><Relationship Id="rId183" Type="http://schemas.openxmlformats.org/officeDocument/2006/relationships/image" Target="../media/image178.png"/><Relationship Id="rId2" Type="http://schemas.openxmlformats.org/officeDocument/2006/relationships/customXml" Target="../ink/ink97.xml"/><Relationship Id="rId29" Type="http://schemas.openxmlformats.org/officeDocument/2006/relationships/image" Target="../media/image101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09.png"/><Relationship Id="rId66" Type="http://schemas.openxmlformats.org/officeDocument/2006/relationships/customXml" Target="../ink/ink129.xml"/><Relationship Id="rId87" Type="http://schemas.openxmlformats.org/officeDocument/2006/relationships/image" Target="../media/image130.png"/><Relationship Id="rId110" Type="http://schemas.openxmlformats.org/officeDocument/2006/relationships/customXml" Target="../ink/ink151.xml"/><Relationship Id="rId115" Type="http://schemas.openxmlformats.org/officeDocument/2006/relationships/image" Target="../media/image144.png"/><Relationship Id="rId131" Type="http://schemas.openxmlformats.org/officeDocument/2006/relationships/image" Target="../media/image152.png"/><Relationship Id="rId136" Type="http://schemas.openxmlformats.org/officeDocument/2006/relationships/customXml" Target="../ink/ink164.xml"/><Relationship Id="rId157" Type="http://schemas.openxmlformats.org/officeDocument/2006/relationships/image" Target="../media/image165.png"/><Relationship Id="rId178" Type="http://schemas.openxmlformats.org/officeDocument/2006/relationships/customXml" Target="../ink/ink185.xml"/><Relationship Id="rId61" Type="http://schemas.openxmlformats.org/officeDocument/2006/relationships/image" Target="../media/image117.png"/><Relationship Id="rId82" Type="http://schemas.openxmlformats.org/officeDocument/2006/relationships/customXml" Target="../ink/ink137.xml"/><Relationship Id="rId152" Type="http://schemas.openxmlformats.org/officeDocument/2006/relationships/customXml" Target="../ink/ink172.xml"/><Relationship Id="rId173" Type="http://schemas.openxmlformats.org/officeDocument/2006/relationships/image" Target="../media/image173.png"/><Relationship Id="rId19" Type="http://schemas.openxmlformats.org/officeDocument/2006/relationships/image" Target="../media/image96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04.png"/><Relationship Id="rId56" Type="http://schemas.openxmlformats.org/officeDocument/2006/relationships/customXml" Target="../ink/ink124.xml"/><Relationship Id="rId77" Type="http://schemas.openxmlformats.org/officeDocument/2006/relationships/image" Target="../media/image125.png"/><Relationship Id="rId100" Type="http://schemas.openxmlformats.org/officeDocument/2006/relationships/customXml" Target="../ink/ink146.xml"/><Relationship Id="rId105" Type="http://schemas.openxmlformats.org/officeDocument/2006/relationships/image" Target="../media/image139.png"/><Relationship Id="rId126" Type="http://schemas.openxmlformats.org/officeDocument/2006/relationships/customXml" Target="../ink/ink159.xml"/><Relationship Id="rId147" Type="http://schemas.openxmlformats.org/officeDocument/2006/relationships/image" Target="../media/image160.png"/><Relationship Id="rId168" Type="http://schemas.openxmlformats.org/officeDocument/2006/relationships/customXml" Target="../ink/ink180.xml"/><Relationship Id="rId8" Type="http://schemas.openxmlformats.org/officeDocument/2006/relationships/customXml" Target="../ink/ink100.xml"/><Relationship Id="rId51" Type="http://schemas.openxmlformats.org/officeDocument/2006/relationships/image" Target="../media/image112.png"/><Relationship Id="rId72" Type="http://schemas.openxmlformats.org/officeDocument/2006/relationships/customXml" Target="../ink/ink132.xml"/><Relationship Id="rId93" Type="http://schemas.openxmlformats.org/officeDocument/2006/relationships/image" Target="../media/image133.png"/><Relationship Id="rId98" Type="http://schemas.openxmlformats.org/officeDocument/2006/relationships/customXml" Target="../ink/ink145.xml"/><Relationship Id="rId121" Type="http://schemas.openxmlformats.org/officeDocument/2006/relationships/image" Target="../media/image147.png"/><Relationship Id="rId142" Type="http://schemas.openxmlformats.org/officeDocument/2006/relationships/customXml" Target="../ink/ink167.xml"/><Relationship Id="rId163" Type="http://schemas.openxmlformats.org/officeDocument/2006/relationships/image" Target="../media/image168.png"/><Relationship Id="rId184" Type="http://schemas.openxmlformats.org/officeDocument/2006/relationships/customXml" Target="../ink/ink188.xml"/><Relationship Id="rId3" Type="http://schemas.openxmlformats.org/officeDocument/2006/relationships/image" Target="../media/image68.png"/><Relationship Id="rId25" Type="http://schemas.openxmlformats.org/officeDocument/2006/relationships/image" Target="../media/image99.png"/><Relationship Id="rId46" Type="http://schemas.openxmlformats.org/officeDocument/2006/relationships/customXml" Target="../ink/ink119.xml"/><Relationship Id="rId67" Type="http://schemas.openxmlformats.org/officeDocument/2006/relationships/image" Target="../media/image120.png"/><Relationship Id="rId116" Type="http://schemas.openxmlformats.org/officeDocument/2006/relationships/customXml" Target="../ink/ink154.xml"/><Relationship Id="rId137" Type="http://schemas.openxmlformats.org/officeDocument/2006/relationships/image" Target="../media/image155.png"/><Relationship Id="rId158" Type="http://schemas.openxmlformats.org/officeDocument/2006/relationships/customXml" Target="../ink/ink175.xml"/><Relationship Id="rId20" Type="http://schemas.openxmlformats.org/officeDocument/2006/relationships/customXml" Target="../ink/ink106.xml"/><Relationship Id="rId41" Type="http://schemas.openxmlformats.org/officeDocument/2006/relationships/image" Target="../media/image107.png"/><Relationship Id="rId62" Type="http://schemas.openxmlformats.org/officeDocument/2006/relationships/customXml" Target="../ink/ink127.xml"/><Relationship Id="rId83" Type="http://schemas.openxmlformats.org/officeDocument/2006/relationships/image" Target="../media/image128.png"/><Relationship Id="rId88" Type="http://schemas.openxmlformats.org/officeDocument/2006/relationships/customXml" Target="../ink/ink140.xml"/><Relationship Id="rId111" Type="http://schemas.openxmlformats.org/officeDocument/2006/relationships/image" Target="../media/image142.png"/><Relationship Id="rId132" Type="http://schemas.openxmlformats.org/officeDocument/2006/relationships/customXml" Target="../ink/ink162.xml"/><Relationship Id="rId153" Type="http://schemas.openxmlformats.org/officeDocument/2006/relationships/image" Target="../media/image163.png"/><Relationship Id="rId174" Type="http://schemas.openxmlformats.org/officeDocument/2006/relationships/customXml" Target="../ink/ink183.xml"/><Relationship Id="rId179" Type="http://schemas.openxmlformats.org/officeDocument/2006/relationships/image" Target="../media/image176.png"/><Relationship Id="rId15" Type="http://schemas.openxmlformats.org/officeDocument/2006/relationships/image" Target="../media/image94.png"/><Relationship Id="rId36" Type="http://schemas.openxmlformats.org/officeDocument/2006/relationships/customXml" Target="../ink/ink114.xml"/><Relationship Id="rId57" Type="http://schemas.openxmlformats.org/officeDocument/2006/relationships/image" Target="../media/image115.png"/><Relationship Id="rId106" Type="http://schemas.openxmlformats.org/officeDocument/2006/relationships/customXml" Target="../ink/ink149.xml"/><Relationship Id="rId127" Type="http://schemas.openxmlformats.org/officeDocument/2006/relationships/image" Target="../media/image150.png"/><Relationship Id="rId10" Type="http://schemas.openxmlformats.org/officeDocument/2006/relationships/customXml" Target="../ink/ink101.xml"/><Relationship Id="rId31" Type="http://schemas.openxmlformats.org/officeDocument/2006/relationships/image" Target="../media/image102.png"/><Relationship Id="rId52" Type="http://schemas.openxmlformats.org/officeDocument/2006/relationships/customXml" Target="../ink/ink122.xml"/><Relationship Id="rId73" Type="http://schemas.openxmlformats.org/officeDocument/2006/relationships/image" Target="../media/image123.png"/><Relationship Id="rId78" Type="http://schemas.openxmlformats.org/officeDocument/2006/relationships/customXml" Target="../ink/ink135.xml"/><Relationship Id="rId94" Type="http://schemas.openxmlformats.org/officeDocument/2006/relationships/customXml" Target="../ink/ink143.xml"/><Relationship Id="rId99" Type="http://schemas.openxmlformats.org/officeDocument/2006/relationships/image" Target="../media/image136.png"/><Relationship Id="rId101" Type="http://schemas.openxmlformats.org/officeDocument/2006/relationships/image" Target="../media/image137.png"/><Relationship Id="rId122" Type="http://schemas.openxmlformats.org/officeDocument/2006/relationships/customXml" Target="../ink/ink157.xml"/><Relationship Id="rId143" Type="http://schemas.openxmlformats.org/officeDocument/2006/relationships/image" Target="../media/image158.png"/><Relationship Id="rId148" Type="http://schemas.openxmlformats.org/officeDocument/2006/relationships/customXml" Target="../ink/ink170.xml"/><Relationship Id="rId164" Type="http://schemas.openxmlformats.org/officeDocument/2006/relationships/customXml" Target="../ink/ink178.xml"/><Relationship Id="rId169" Type="http://schemas.openxmlformats.org/officeDocument/2006/relationships/image" Target="../media/image171.png"/><Relationship Id="rId185" Type="http://schemas.openxmlformats.org/officeDocument/2006/relationships/image" Target="../media/image179.png"/><Relationship Id="rId4" Type="http://schemas.openxmlformats.org/officeDocument/2006/relationships/customXml" Target="../ink/ink98.xml"/><Relationship Id="rId9" Type="http://schemas.openxmlformats.org/officeDocument/2006/relationships/image" Target="../media/image91.png"/><Relationship Id="rId180" Type="http://schemas.openxmlformats.org/officeDocument/2006/relationships/customXml" Target="../ink/ink1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19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400CE-97BA-4EFE-9EAF-E33DA3AF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하고싶은말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DA03F-5608-4E44-8FFE-C37A68DA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z="3200" b="1" dirty="0"/>
              <a:t>우리 모두가 이 </a:t>
            </a:r>
            <a:r>
              <a:rPr lang="en-US" altLang="ko-KR" sz="3200" b="1" dirty="0"/>
              <a:t>Hidden figures </a:t>
            </a:r>
            <a:r>
              <a:rPr lang="ko-KR" altLang="en-US" sz="3200" b="1" dirty="0"/>
              <a:t>활동을 하며 성장하기 위해 </a:t>
            </a:r>
            <a:endParaRPr lang="en-US" altLang="ko-KR" sz="3200" b="1" dirty="0"/>
          </a:p>
          <a:p>
            <a:pPr marL="0" indent="0">
              <a:buNone/>
            </a:pPr>
            <a:r>
              <a:rPr lang="ko-KR" altLang="en-US" sz="3200" b="1" dirty="0">
                <a:solidFill>
                  <a:srgbClr val="FF0000"/>
                </a:solidFill>
              </a:rPr>
              <a:t>어떤 활동을 할 것인가</a:t>
            </a:r>
            <a:r>
              <a:rPr lang="en-US" altLang="ko-KR" sz="3200" b="1" dirty="0">
                <a:solidFill>
                  <a:srgbClr val="FF0000"/>
                </a:solidFill>
              </a:rPr>
              <a:t>? </a:t>
            </a:r>
            <a:r>
              <a:rPr lang="ko-KR" altLang="en-US" sz="3200" b="1" dirty="0">
                <a:solidFill>
                  <a:srgbClr val="FF0000"/>
                </a:solidFill>
              </a:rPr>
              <a:t>어떤 활동이 좋을까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 </a:t>
            </a:r>
            <a:endParaRPr lang="en-US" altLang="ko-KR" sz="3200" b="1" dirty="0"/>
          </a:p>
          <a:p>
            <a:pPr marL="0" indent="0">
              <a:buNone/>
            </a:pPr>
            <a:r>
              <a:rPr lang="ko-KR" altLang="en-US" sz="3200" b="1" dirty="0"/>
              <a:t>같이 시간을 들여 생각을 좀 해 주셨으면 좋겠습니다</a:t>
            </a:r>
            <a:r>
              <a:rPr lang="en-US" altLang="ko-KR" sz="3200" b="1" dirty="0"/>
              <a:t>.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각자 관련 책을 읽어서 교양을 키우자</a:t>
            </a:r>
            <a:r>
              <a:rPr lang="en-US" altLang="ko-KR" dirty="0"/>
              <a:t>, </a:t>
            </a:r>
            <a:r>
              <a:rPr lang="ko-KR" altLang="en-US" dirty="0"/>
              <a:t>공모전을 더 찾아보자</a:t>
            </a:r>
            <a:r>
              <a:rPr lang="en-US" altLang="ko-KR" dirty="0"/>
              <a:t>, </a:t>
            </a:r>
            <a:r>
              <a:rPr lang="ko-KR" altLang="en-US" dirty="0"/>
              <a:t>의식을 깨우기 위해 다른 활동도 참여</a:t>
            </a:r>
            <a:r>
              <a:rPr lang="en-US" altLang="ko-KR" dirty="0"/>
              <a:t>(</a:t>
            </a:r>
            <a:r>
              <a:rPr lang="ko-KR" altLang="en-US" dirty="0"/>
              <a:t>자원봉사</a:t>
            </a:r>
            <a:r>
              <a:rPr lang="en-US" altLang="ko-KR" dirty="0"/>
              <a:t>, </a:t>
            </a:r>
            <a:r>
              <a:rPr lang="ko-KR" altLang="en-US" dirty="0"/>
              <a:t>인터뷰</a:t>
            </a:r>
            <a:r>
              <a:rPr lang="en-US" altLang="ko-KR" dirty="0"/>
              <a:t>, </a:t>
            </a:r>
            <a:r>
              <a:rPr lang="ko-KR" altLang="en-US" dirty="0"/>
              <a:t>상담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해보자</a:t>
            </a:r>
            <a:r>
              <a:rPr lang="en-US" altLang="ko-KR" dirty="0"/>
              <a:t>.</a:t>
            </a:r>
          </a:p>
          <a:p>
            <a:endParaRPr lang="en-US" altLang="ko-KR" sz="3200" b="1" dirty="0"/>
          </a:p>
          <a:p>
            <a:pPr marL="0" indent="0"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팀장이 이 어플의 필요성에 대해 더 이해하고 싶습니다</a:t>
            </a:r>
            <a:r>
              <a:rPr lang="en-US" altLang="ko-KR" sz="3200" b="1" dirty="0"/>
              <a:t>.</a:t>
            </a:r>
            <a:r>
              <a:rPr lang="ko-KR" alt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91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6164A-6E56-4A45-B92A-23572E83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저희가 사업자 등록을 하고 이후 활동을 위해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3073B-8BFC-47EE-8762-D1FD5FC8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필요한것이</a:t>
            </a:r>
            <a:r>
              <a:rPr lang="ko-KR" altLang="en-US" dirty="0"/>
              <a:t> 무엇일까 생각해보았습니다</a:t>
            </a:r>
            <a:r>
              <a:rPr lang="en-US" altLang="ko-KR" dirty="0"/>
              <a:t>. (</a:t>
            </a:r>
            <a:r>
              <a:rPr lang="en-US" altLang="ko-KR" dirty="0" err="1"/>
              <a:t>yo</a:t>
            </a:r>
            <a:r>
              <a:rPr lang="ko-KR" altLang="en-US" dirty="0"/>
              <a:t> 지인님 드랍 더 채찍 주세요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0.   </a:t>
            </a:r>
            <a:r>
              <a:rPr lang="ko-KR" altLang="en-US" dirty="0"/>
              <a:t>모두가 성실하게 노력한다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팀이 공유하고 관철하는 사상</a:t>
            </a:r>
            <a:r>
              <a:rPr lang="en-US" altLang="ko-KR" dirty="0"/>
              <a:t>, </a:t>
            </a:r>
            <a:r>
              <a:rPr lang="ko-KR" altLang="en-US" dirty="0"/>
              <a:t>팀을 관통하는 철학이 있었으면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팀원들 각자가 상호 개인적이고 인간적인 신뢰와 호감이 있었으면 한다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그로부터 각자 서로의 장점을 배우고</a:t>
            </a:r>
            <a:r>
              <a:rPr lang="en-US" altLang="ko-KR" dirty="0"/>
              <a:t>,</a:t>
            </a:r>
            <a:r>
              <a:rPr lang="ko-KR" altLang="en-US" dirty="0"/>
              <a:t> 편견을 깨고</a:t>
            </a:r>
            <a:r>
              <a:rPr lang="en-US" altLang="ko-KR" dirty="0"/>
              <a:t>, </a:t>
            </a:r>
            <a:r>
              <a:rPr lang="ko-KR" altLang="en-US" dirty="0"/>
              <a:t>성장하는 기회로 삼는다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무조건 출시를 </a:t>
            </a:r>
            <a:r>
              <a:rPr lang="ko-KR" altLang="en-US" dirty="0" err="1">
                <a:solidFill>
                  <a:srgbClr val="FF0000"/>
                </a:solidFill>
              </a:rPr>
              <a:t>해야한다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결국 이루지 못하면 아무런 의미 없다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출시 우선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05A93-6212-4289-B4CA-251FCB23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06813-2571-4431-8D11-D4283F71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지인님</a:t>
            </a:r>
            <a:r>
              <a:rPr lang="en-US" altLang="ko-KR" dirty="0"/>
              <a:t>, </a:t>
            </a:r>
            <a:r>
              <a:rPr lang="ko-KR" altLang="en-US" dirty="0"/>
              <a:t>주희님 앞 슬라이드의 </a:t>
            </a:r>
            <a:r>
              <a:rPr lang="en-US" altLang="ko-KR" dirty="0"/>
              <a:t>1~4 </a:t>
            </a:r>
            <a:r>
              <a:rPr lang="ko-KR" altLang="en-US" dirty="0"/>
              <a:t>에 대한 피드백 주세요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저는 탱커이자 </a:t>
            </a:r>
            <a:r>
              <a:rPr lang="ko-KR" altLang="en-US" dirty="0" err="1"/>
              <a:t>힐러</a:t>
            </a:r>
            <a:r>
              <a:rPr lang="ko-KR" altLang="en-US" dirty="0"/>
              <a:t> 이므로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안심하시고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프리딜</a:t>
            </a:r>
            <a:r>
              <a:rPr lang="ko-KR" altLang="en-US" dirty="0"/>
              <a:t> </a:t>
            </a:r>
            <a:r>
              <a:rPr lang="ko-KR" altLang="en-US" dirty="0" err="1"/>
              <a:t>넣어주셔도</a:t>
            </a:r>
            <a:r>
              <a:rPr lang="ko-KR" altLang="en-US" dirty="0"/>
              <a:t> 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52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FBB11-A4A2-4FBC-8E48-11B11648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혼모노</a:t>
            </a:r>
            <a:r>
              <a:rPr lang="ko-KR" altLang="en-US" dirty="0"/>
              <a:t> 팀장이 </a:t>
            </a:r>
            <a:br>
              <a:rPr lang="en-US" altLang="ko-KR" dirty="0"/>
            </a:br>
            <a:r>
              <a:rPr lang="ko-KR" altLang="en-US" dirty="0"/>
              <a:t>어플의 필요성에 대해 깊은 이해가 필요해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CC1976E-4CE6-47A4-A7A2-07C75EA3F20C}"/>
                  </a:ext>
                </a:extLst>
              </p14:cNvPr>
              <p14:cNvContentPartPr/>
              <p14:nvPr/>
            </p14:nvContentPartPr>
            <p14:xfrm>
              <a:off x="7422208" y="831233"/>
              <a:ext cx="86040" cy="70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CC1976E-4CE6-47A4-A7A2-07C75EA3F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4208" y="813233"/>
                <a:ext cx="121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6B3AB19F-E601-4F66-8CEB-576396437008}"/>
                  </a:ext>
                </a:extLst>
              </p14:cNvPr>
              <p14:cNvContentPartPr/>
              <p14:nvPr/>
            </p14:nvContentPartPr>
            <p14:xfrm>
              <a:off x="7327888" y="6121433"/>
              <a:ext cx="11520" cy="1872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6B3AB19F-E601-4F66-8CEB-5763964370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9888" y="6103433"/>
                <a:ext cx="4716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35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4D93-6374-4446-8A26-5F7D918F4BC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이제와서</a:t>
            </a:r>
            <a:r>
              <a:rPr lang="ko-KR" altLang="en-US" dirty="0"/>
              <a:t> 이게 </a:t>
            </a:r>
            <a:r>
              <a:rPr lang="ko-KR" altLang="en-US" dirty="0" err="1"/>
              <a:t>뭔소리여</a:t>
            </a:r>
            <a:r>
              <a:rPr lang="en-US" altLang="ko-KR" dirty="0"/>
              <a:t>.. </a:t>
            </a:r>
            <a:r>
              <a:rPr lang="ko-KR" altLang="en-US" dirty="0"/>
              <a:t>하실 수도 있지만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제가 이전에 몸 담았던 게임 개발 프로젝트가 </a:t>
            </a:r>
            <a:r>
              <a:rPr lang="ko-KR" altLang="en-US" dirty="0" err="1"/>
              <a:t>드랍되면서</a:t>
            </a:r>
            <a:r>
              <a:rPr lang="en-US" altLang="ko-KR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팀 리더 라는 자리가 얼마나 중요한 것 인지 느꼈고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 사람의 능력 또한 정말 중요하다고 느꼈습니다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(</a:t>
            </a:r>
            <a:r>
              <a:rPr lang="ko-KR" altLang="en-US" dirty="0"/>
              <a:t>팀원들의 말을 듣고 배우는 것도 포함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13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9E912-9B88-447F-83FC-D46050CE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78F7B-27BA-4410-943E-F3CCDD89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저는 어떤 누구보다 이 어플의 필요성을 </a:t>
            </a:r>
            <a:r>
              <a:rPr lang="ko-KR" altLang="en-US" dirty="0" err="1"/>
              <a:t>이해해야하고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해결하고자 하는 문제점을 잘 파악해야 한다고 생각합니다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솔직히 말해서 지금은 그렇지 않다는 얘기입니다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WHY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저는 지극히 개인적인 이유로 야동</a:t>
            </a:r>
            <a:r>
              <a:rPr lang="en-US" altLang="ko-KR" dirty="0"/>
              <a:t>, </a:t>
            </a:r>
            <a:r>
              <a:rPr lang="ko-KR" altLang="en-US" dirty="0"/>
              <a:t>커뮤니티를 보지 않습니다</a:t>
            </a:r>
            <a:r>
              <a:rPr lang="en-US" altLang="ko-KR" dirty="0"/>
              <a:t>. </a:t>
            </a:r>
            <a:r>
              <a:rPr lang="ko-KR" altLang="en-US" dirty="0"/>
              <a:t>또</a:t>
            </a:r>
            <a:r>
              <a:rPr lang="en-US" altLang="ko-KR" dirty="0"/>
              <a:t> </a:t>
            </a:r>
            <a:r>
              <a:rPr lang="ko-KR" altLang="en-US" dirty="0"/>
              <a:t>여자와 술도 마시지 않고 여자친구도 없고 앞으로도 없을 예정입니다 </a:t>
            </a:r>
            <a:r>
              <a:rPr lang="ko-KR" altLang="en-US" dirty="0" err="1"/>
              <a:t>ㅠ</a:t>
            </a:r>
            <a:r>
              <a:rPr lang="en-US" altLang="ko-KR" dirty="0"/>
              <a:t>_</a:t>
            </a:r>
            <a:r>
              <a:rPr lang="ko-KR" altLang="en-US" dirty="0" err="1"/>
              <a:t>ㅠ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따라서 사실 </a:t>
            </a:r>
            <a:r>
              <a:rPr lang="ko-KR" altLang="en-US" dirty="0" err="1"/>
              <a:t>몰카</a:t>
            </a:r>
            <a:r>
              <a:rPr lang="en-US" altLang="ko-KR" dirty="0"/>
              <a:t>, </a:t>
            </a:r>
            <a:r>
              <a:rPr lang="ko-KR" altLang="en-US" dirty="0"/>
              <a:t>성범죄</a:t>
            </a:r>
            <a:r>
              <a:rPr lang="en-US" altLang="ko-KR" dirty="0"/>
              <a:t>, </a:t>
            </a:r>
            <a:r>
              <a:rPr lang="ko-KR" altLang="en-US" dirty="0"/>
              <a:t>야동</a:t>
            </a:r>
            <a:r>
              <a:rPr lang="en-US" altLang="ko-KR" dirty="0"/>
              <a:t>, </a:t>
            </a:r>
            <a:r>
              <a:rPr lang="ko-KR" altLang="en-US" dirty="0"/>
              <a:t>나아가 젠더 갈등 같은 문제들은 솔직히 지금 제 삶과는 완전히 동 </a:t>
            </a:r>
            <a:r>
              <a:rPr lang="ko-KR" altLang="en-US" dirty="0" err="1"/>
              <a:t>떨어져있는</a:t>
            </a:r>
            <a:r>
              <a:rPr lang="ko-KR" altLang="en-US" dirty="0"/>
              <a:t> </a:t>
            </a:r>
            <a:r>
              <a:rPr lang="ko-KR" altLang="en-US" dirty="0" err="1"/>
              <a:t>문제고</a:t>
            </a:r>
            <a:r>
              <a:rPr lang="en-US" altLang="ko-KR" dirty="0"/>
              <a:t>..</a:t>
            </a:r>
            <a:r>
              <a:rPr lang="ko-KR" altLang="en-US" dirty="0"/>
              <a:t> 앞으로도 </a:t>
            </a:r>
            <a:r>
              <a:rPr lang="ko-KR" altLang="en-US" dirty="0" err="1"/>
              <a:t>그럴것</a:t>
            </a:r>
            <a:r>
              <a:rPr lang="ko-KR" altLang="en-US" dirty="0"/>
              <a:t> 같아요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58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21781-89C9-47DC-B3EA-F003F0A1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10" y="152047"/>
            <a:ext cx="10515600" cy="1325563"/>
          </a:xfrm>
        </p:spPr>
        <p:txBody>
          <a:bodyPr/>
          <a:lstStyle/>
          <a:p>
            <a:r>
              <a:rPr lang="ko-KR" altLang="en-US" dirty="0"/>
              <a:t>방금 </a:t>
            </a:r>
            <a:r>
              <a:rPr lang="ko-KR" altLang="en-US" dirty="0" err="1"/>
              <a:t>구라치네</a:t>
            </a:r>
            <a:r>
              <a:rPr lang="en-US" altLang="ko-KR" dirty="0"/>
              <a:t>? </a:t>
            </a:r>
            <a:r>
              <a:rPr lang="ko-KR" altLang="en-US" dirty="0"/>
              <a:t>라고 생각하셨죠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AA000-5C60-45F9-9B20-A5024BC2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261" y="38405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 GOT MY EYES ON YOU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 알고있습니다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50FD049-5BF8-4FB9-B350-A521AD3A6343}"/>
                  </a:ext>
                </a:extLst>
              </p14:cNvPr>
              <p14:cNvContentPartPr/>
              <p14:nvPr/>
            </p14:nvContentPartPr>
            <p14:xfrm>
              <a:off x="8353168" y="2349713"/>
              <a:ext cx="55440" cy="3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50FD049-5BF8-4FB9-B350-A521AD3A6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5528" y="2332073"/>
                <a:ext cx="91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F0269FC-FCB9-4665-8063-5405BB86FC37}"/>
                  </a:ext>
                </a:extLst>
              </p14:cNvPr>
              <p14:cNvContentPartPr/>
              <p14:nvPr/>
            </p14:nvContentPartPr>
            <p14:xfrm>
              <a:off x="9805768" y="981713"/>
              <a:ext cx="26280" cy="608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F0269FC-FCB9-4665-8063-5405BB86F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7768" y="963713"/>
                <a:ext cx="619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A733B0F-9E44-48BB-80C3-1FF1CB6D08E2}"/>
                  </a:ext>
                </a:extLst>
              </p14:cNvPr>
              <p14:cNvContentPartPr/>
              <p14:nvPr/>
            </p14:nvContentPartPr>
            <p14:xfrm>
              <a:off x="4195308" y="1737206"/>
              <a:ext cx="1116000" cy="4381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A733B0F-9E44-48BB-80C3-1FF1CB6D08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7668" y="1719206"/>
                <a:ext cx="11516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094954D-7F03-4109-A6A6-AE52AE5E2ABE}"/>
                  </a:ext>
                </a:extLst>
              </p14:cNvPr>
              <p14:cNvContentPartPr/>
              <p14:nvPr/>
            </p14:nvContentPartPr>
            <p14:xfrm>
              <a:off x="4252188" y="2482381"/>
              <a:ext cx="1002240" cy="8730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094954D-7F03-4109-A6A6-AE52AE5E2A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34188" y="2464734"/>
                <a:ext cx="1037880" cy="908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D203DCC-193F-433E-B64B-BA49F49853DD}"/>
                  </a:ext>
                </a:extLst>
              </p14:cNvPr>
              <p14:cNvContentPartPr/>
              <p14:nvPr/>
            </p14:nvContentPartPr>
            <p14:xfrm>
              <a:off x="7515268" y="1713233"/>
              <a:ext cx="934920" cy="3618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D203DCC-193F-433E-B64B-BA49F49853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97628" y="1695593"/>
                <a:ext cx="9705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4CAB58A-D213-4806-A2B9-FE875C2C39FE}"/>
                  </a:ext>
                </a:extLst>
              </p14:cNvPr>
              <p14:cNvContentPartPr/>
              <p14:nvPr/>
            </p14:nvContentPartPr>
            <p14:xfrm>
              <a:off x="7612288" y="2250000"/>
              <a:ext cx="740880" cy="11790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4CAB58A-D213-4806-A2B9-FE875C2C39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4648" y="2232360"/>
                <a:ext cx="776520" cy="12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13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DD011-0AA3-4441-9A49-8ADB09A1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TMI </a:t>
            </a:r>
            <a:r>
              <a:rPr lang="ko-KR" altLang="en-US" dirty="0"/>
              <a:t>지만 대충 말씀드리면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487F8-F9CC-425C-B0E0-2CAA28BB7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32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5000" dirty="0"/>
              <a:t>(</a:t>
            </a:r>
            <a:r>
              <a:rPr lang="ko-KR" altLang="en-US" sz="5000" dirty="0"/>
              <a:t>저도 남자인지라 욕구는 있습니다 </a:t>
            </a:r>
            <a:r>
              <a:rPr lang="en-US" altLang="ko-KR" sz="5000" dirty="0"/>
              <a:t>BUT </a:t>
            </a:r>
            <a:r>
              <a:rPr lang="ko-KR" altLang="en-US" sz="5000" dirty="0"/>
              <a:t>성욕은 </a:t>
            </a:r>
            <a:r>
              <a:rPr lang="en-US" altLang="ko-KR" sz="5000" dirty="0"/>
              <a:t>XY </a:t>
            </a:r>
            <a:r>
              <a:rPr lang="ko-KR" altLang="en-US" sz="5000" dirty="0"/>
              <a:t>염색체를 지닌 포유류에게 나타나는 공통적인 현상이며 뇌하수체 기능에 이상이 생기지 않은 </a:t>
            </a:r>
            <a:r>
              <a:rPr lang="en-US" altLang="ko-KR" sz="5000" dirty="0"/>
              <a:t>20</a:t>
            </a:r>
            <a:r>
              <a:rPr lang="ko-KR" altLang="en-US" sz="5000" dirty="0"/>
              <a:t>대 성인 남성에겐 지극히 정상적인 것 입니다</a:t>
            </a:r>
            <a:r>
              <a:rPr lang="en-US" altLang="ko-KR" sz="5000" dirty="0"/>
              <a:t>! )</a:t>
            </a:r>
          </a:p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ko-KR" altLang="en-US" sz="5000" dirty="0"/>
              <a:t>결국 저는 </a:t>
            </a:r>
            <a:r>
              <a:rPr lang="ko-KR" altLang="en-US" sz="5000" dirty="0" err="1"/>
              <a:t>파워리프팅이라는</a:t>
            </a:r>
            <a:r>
              <a:rPr lang="ko-KR" altLang="en-US" sz="5000" dirty="0"/>
              <a:t> </a:t>
            </a:r>
            <a:r>
              <a:rPr lang="ko-KR" altLang="en-US" sz="5000" dirty="0" err="1"/>
              <a:t>스트렝스</a:t>
            </a:r>
            <a:r>
              <a:rPr lang="ko-KR" altLang="en-US" sz="5000" dirty="0"/>
              <a:t> 훈련을 하면서 욕구를 풀고</a:t>
            </a:r>
            <a:endParaRPr lang="en-US" altLang="ko-KR" sz="5000" dirty="0"/>
          </a:p>
          <a:p>
            <a:pPr marL="0" indent="0">
              <a:buNone/>
            </a:pPr>
            <a:r>
              <a:rPr lang="ko-KR" altLang="en-US" sz="5000" dirty="0"/>
              <a:t>외로울 때면 노래를 부르고</a:t>
            </a:r>
            <a:r>
              <a:rPr lang="en-US" altLang="ko-KR" sz="5000" dirty="0"/>
              <a:t> </a:t>
            </a:r>
            <a:r>
              <a:rPr lang="ko-KR" altLang="en-US" sz="5000" dirty="0"/>
              <a:t>피아노를 </a:t>
            </a:r>
            <a:r>
              <a:rPr lang="ko-KR" altLang="en-US" sz="5000" dirty="0" err="1"/>
              <a:t>칩니당</a:t>
            </a:r>
            <a:endParaRPr lang="en-US" altLang="ko-KR" sz="5000" dirty="0"/>
          </a:p>
          <a:p>
            <a:pPr marL="0" indent="0">
              <a:buNone/>
            </a:pPr>
            <a:r>
              <a:rPr lang="ko-KR" altLang="en-US" sz="5000" dirty="0" err="1"/>
              <a:t>파워리프팅을</a:t>
            </a:r>
            <a:r>
              <a:rPr lang="ko-KR" altLang="en-US" sz="5000" dirty="0"/>
              <a:t> 하면 다음날 온몸이 박살나는 느낌이라</a:t>
            </a:r>
            <a:r>
              <a:rPr lang="en-US" altLang="ko-KR" sz="5000" dirty="0"/>
              <a:t>..</a:t>
            </a:r>
            <a:r>
              <a:rPr lang="ko-KR" altLang="en-US" sz="5000" dirty="0"/>
              <a:t> 아무 생각이 안 들거든요</a:t>
            </a:r>
            <a:r>
              <a:rPr lang="en-US" altLang="ko-KR" sz="5000" dirty="0"/>
              <a:t>.</a:t>
            </a:r>
          </a:p>
          <a:p>
            <a:pPr marL="0" indent="0">
              <a:buNone/>
            </a:pPr>
            <a:r>
              <a:rPr lang="ko-KR" altLang="en-US" sz="5000" dirty="0"/>
              <a:t>피아노는 슬픈 곡을 주로 치는데 집중해서 치고 나면 개운해 지더군요</a:t>
            </a:r>
            <a:r>
              <a:rPr lang="en-US" altLang="ko-KR" sz="5000" dirty="0"/>
              <a:t>.</a:t>
            </a:r>
          </a:p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ko-KR" altLang="en-US" sz="5000" dirty="0"/>
              <a:t>제가 운동과 피아노에  집착하는 이유가 이것 때문이고 </a:t>
            </a:r>
            <a:endParaRPr lang="en-US" altLang="ko-KR" sz="5000" dirty="0"/>
          </a:p>
          <a:p>
            <a:pPr marL="0" indent="0">
              <a:buNone/>
            </a:pPr>
            <a:r>
              <a:rPr lang="ko-KR" altLang="en-US" sz="5000" dirty="0"/>
              <a:t>계획대로 되지 않을 경우에는 </a:t>
            </a:r>
            <a:endParaRPr lang="en-US" altLang="ko-KR" sz="5000" dirty="0"/>
          </a:p>
          <a:p>
            <a:pPr marL="0" indent="0">
              <a:buNone/>
            </a:pPr>
            <a:r>
              <a:rPr lang="ko-KR" altLang="en-US" sz="5000" dirty="0"/>
              <a:t>매우 스트레스를 받습니다 </a:t>
            </a:r>
            <a:r>
              <a:rPr lang="ko-KR" altLang="en-US" sz="5000" dirty="0" err="1"/>
              <a:t>ㅠ</a:t>
            </a:r>
            <a:r>
              <a:rPr lang="en-US" altLang="ko-KR" sz="5000" dirty="0"/>
              <a:t>_</a:t>
            </a:r>
            <a:r>
              <a:rPr lang="ko-KR" altLang="en-US" sz="5000" dirty="0" err="1"/>
              <a:t>ㅠ</a:t>
            </a:r>
            <a:endParaRPr lang="en-US" altLang="ko-KR" sz="5000" dirty="0"/>
          </a:p>
          <a:p>
            <a:pPr marL="0" indent="0">
              <a:buNone/>
            </a:pPr>
            <a:r>
              <a:rPr lang="ko-KR" altLang="en-US" sz="5000" dirty="0"/>
              <a:t>결국 제약이 가장 적고 리스크가 없는 먹는 걸로 스트레스와 욕구를 해소합니다</a:t>
            </a:r>
            <a:r>
              <a:rPr lang="en-US" altLang="ko-KR" sz="5000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3418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2AF1A-F1D2-4E5D-954A-E098C1BD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이런 얘기까지 하느냐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21E85-09A5-496E-AF86-1AC531E6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일단 여러분을 믿고있고 </a:t>
            </a:r>
            <a:r>
              <a:rPr lang="en-US" altLang="ko-KR" dirty="0"/>
              <a:t>+ </a:t>
            </a:r>
            <a:r>
              <a:rPr lang="ko-KR" altLang="en-US" dirty="0"/>
              <a:t>저 또한 신뢰를 얻고 싶고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맡은 바 일을 제대로 잘 끝내고 싶은 마음이 그 정도 되기 때문입니다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그걸 위해서 여러분의 진심 어린 협조를 구하고 싶기 때문입니다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84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080C-306D-452C-8BBD-AC83D7C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2 - </a:t>
            </a:r>
            <a:r>
              <a:rPr lang="ko-KR" altLang="en-US" dirty="0"/>
              <a:t>결론 </a:t>
            </a:r>
            <a:br>
              <a:rPr lang="en-US" altLang="ko-KR" dirty="0"/>
            </a:br>
            <a:r>
              <a:rPr lang="ko-KR" altLang="en-US" dirty="0"/>
              <a:t>그래서 저는 능력을 키우고 싶은데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041CC-098E-4E98-95F5-8909A70A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혼자 공부하면서 능력을 키우기는 한계가 있다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또 무슨 능력을 키워야 할지 잘 모르겠다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뭘 공부할지 모르겠다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공부가 진짜 필요 한 건지</a:t>
            </a:r>
            <a:r>
              <a:rPr lang="en-US" altLang="ko-KR" dirty="0"/>
              <a:t>, </a:t>
            </a:r>
            <a:r>
              <a:rPr lang="ko-KR" altLang="en-US" dirty="0"/>
              <a:t>이 계획들이 생각들이 잘못 된 것인지 궁금하다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어플 기획 해야 해 좀 </a:t>
            </a:r>
            <a:r>
              <a:rPr lang="ko-KR" altLang="en-US" dirty="0" err="1"/>
              <a:t>도와줭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5A30906-C04F-444E-A228-7C2BEB95B31F}"/>
                  </a:ext>
                </a:extLst>
              </p14:cNvPr>
              <p14:cNvContentPartPr/>
              <p14:nvPr/>
            </p14:nvContentPartPr>
            <p14:xfrm>
              <a:off x="10118760" y="681037"/>
              <a:ext cx="2073240" cy="21319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5A30906-C04F-444E-A228-7C2BEB95B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0760" y="663040"/>
                <a:ext cx="2108880" cy="21675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3DFD-D80B-4E65-B3F4-1DD0DCB5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9F1EE-6188-4C46-9631-610309DE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 </a:t>
            </a:r>
            <a:r>
              <a:rPr lang="ko-KR" altLang="en-US" dirty="0"/>
              <a:t>결론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 </a:t>
            </a:r>
            <a:r>
              <a:rPr lang="ko-KR" altLang="en-US" dirty="0"/>
              <a:t>결론 피드백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천천히 부탁드립니다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그리구</a:t>
            </a:r>
            <a:r>
              <a:rPr lang="ko-KR" altLang="en-US" dirty="0"/>
              <a:t> 회식은 저희가 만나는 기회가 흔하지 않고 소중한 시간들인데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고기를 먹고 술을 </a:t>
            </a:r>
            <a:r>
              <a:rPr lang="ko-KR" altLang="en-US" dirty="0" err="1"/>
              <a:t>먹는걸로</a:t>
            </a:r>
            <a:r>
              <a:rPr lang="en-US" altLang="ko-KR" dirty="0"/>
              <a:t> </a:t>
            </a:r>
            <a:r>
              <a:rPr lang="ko-KR" altLang="en-US" dirty="0"/>
              <a:t>낭비해도 괜찮을까</a:t>
            </a:r>
            <a:r>
              <a:rPr lang="en-US" altLang="ko-KR" dirty="0"/>
              <a:t>? </a:t>
            </a:r>
            <a:r>
              <a:rPr lang="ko-KR" altLang="en-US" dirty="0"/>
              <a:t>라는 생각이 들었습니다 </a:t>
            </a:r>
            <a:r>
              <a:rPr lang="ko-KR" altLang="en-US" dirty="0" err="1"/>
              <a:t>ㅎ</a:t>
            </a:r>
            <a:r>
              <a:rPr lang="en-US" altLang="ko-KR" dirty="0"/>
              <a:t>.</a:t>
            </a:r>
            <a:r>
              <a:rPr lang="ko-KR" altLang="en-US" dirty="0" err="1"/>
              <a:t>ㅎ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어떻게 생각하시나요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9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9E609-96B4-4B13-9750-F566745CE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ㅡㅡㅡ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4C21E-D255-4115-8BBE-F1EBBC65B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91300" cy="6591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D013526-C90F-429F-AAB5-6556630B89E0}"/>
                  </a:ext>
                </a:extLst>
              </p14:cNvPr>
              <p14:cNvContentPartPr/>
              <p14:nvPr/>
            </p14:nvContentPartPr>
            <p14:xfrm>
              <a:off x="7692033" y="5284583"/>
              <a:ext cx="61920" cy="35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D013526-C90F-429F-AAB5-6556630B89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3393" y="5275943"/>
                <a:ext cx="79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052EDEC-A586-4B7E-97E3-FB64EC982F99}"/>
                  </a:ext>
                </a:extLst>
              </p14:cNvPr>
              <p14:cNvContentPartPr/>
              <p14:nvPr/>
            </p14:nvContentPartPr>
            <p14:xfrm>
              <a:off x="8186313" y="546263"/>
              <a:ext cx="379800" cy="472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052EDEC-A586-4B7E-97E3-FB64EC982F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673" y="537623"/>
                <a:ext cx="3974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43E25DC-56FB-467C-9158-AFDE686289B4}"/>
                  </a:ext>
                </a:extLst>
              </p14:cNvPr>
              <p14:cNvContentPartPr/>
              <p14:nvPr/>
            </p14:nvContentPartPr>
            <p14:xfrm>
              <a:off x="7810833" y="620783"/>
              <a:ext cx="268920" cy="2908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43E25DC-56FB-467C-9158-AFDE686289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2193" y="612143"/>
                <a:ext cx="2865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DA11F48-C16E-4BD6-9429-52CC56F982A9}"/>
                  </a:ext>
                </a:extLst>
              </p14:cNvPr>
              <p14:cNvContentPartPr/>
              <p14:nvPr/>
            </p14:nvContentPartPr>
            <p14:xfrm>
              <a:off x="7253553" y="518903"/>
              <a:ext cx="424080" cy="4582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DA11F48-C16E-4BD6-9429-52CC56F982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44545" y="509903"/>
                <a:ext cx="441735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89A3CF9-401C-46A9-9F2C-E6BE83BEBFD3}"/>
                  </a:ext>
                </a:extLst>
              </p14:cNvPr>
              <p14:cNvContentPartPr/>
              <p14:nvPr/>
            </p14:nvContentPartPr>
            <p14:xfrm>
              <a:off x="8855193" y="1853423"/>
              <a:ext cx="156600" cy="964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89A3CF9-401C-46A9-9F2C-E6BE83BEBF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46553" y="1844423"/>
                <a:ext cx="1742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88848617-E0BA-48D0-9A64-92D0663273F0}"/>
                  </a:ext>
                </a:extLst>
              </p14:cNvPr>
              <p14:cNvContentPartPr/>
              <p14:nvPr/>
            </p14:nvContentPartPr>
            <p14:xfrm>
              <a:off x="10822593" y="1505663"/>
              <a:ext cx="246960" cy="486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88848617-E0BA-48D0-9A64-92D0663273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13593" y="1497023"/>
                <a:ext cx="2646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40979AD-5093-4C62-8E3D-A30949DD94C0}"/>
                  </a:ext>
                </a:extLst>
              </p14:cNvPr>
              <p14:cNvContentPartPr/>
              <p14:nvPr/>
            </p14:nvContentPartPr>
            <p14:xfrm>
              <a:off x="11316153" y="1357343"/>
              <a:ext cx="325800" cy="3387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40979AD-5093-4C62-8E3D-A30949DD94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307153" y="1348343"/>
                <a:ext cx="343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DD04DE79-9427-463A-9F4E-72EF42B84868}"/>
                  </a:ext>
                </a:extLst>
              </p14:cNvPr>
              <p14:cNvContentPartPr/>
              <p14:nvPr/>
            </p14:nvContentPartPr>
            <p14:xfrm>
              <a:off x="10347393" y="1713383"/>
              <a:ext cx="173160" cy="16632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DD04DE79-9427-463A-9F4E-72EF42B848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38393" y="1704383"/>
                <a:ext cx="1908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8CCBA619-09BB-43B6-97DA-C902FF37421C}"/>
                  </a:ext>
                </a:extLst>
              </p14:cNvPr>
              <p14:cNvContentPartPr/>
              <p14:nvPr/>
            </p14:nvContentPartPr>
            <p14:xfrm>
              <a:off x="10219953" y="1386143"/>
              <a:ext cx="344880" cy="2426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8CCBA619-09BB-43B6-97DA-C902FF3742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11313" y="1377503"/>
                <a:ext cx="362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F7A35E02-767F-4A69-B7B9-CE4F0D7228BB}"/>
                  </a:ext>
                </a:extLst>
              </p14:cNvPr>
              <p14:cNvContentPartPr/>
              <p14:nvPr/>
            </p14:nvContentPartPr>
            <p14:xfrm>
              <a:off x="9727473" y="1349783"/>
              <a:ext cx="353880" cy="4989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F7A35E02-767F-4A69-B7B9-CE4F0D7228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18473" y="1341143"/>
                <a:ext cx="3715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E55643FB-B3A6-4EBA-8004-12A88F971327}"/>
                  </a:ext>
                </a:extLst>
              </p14:cNvPr>
              <p14:cNvContentPartPr/>
              <p14:nvPr/>
            </p14:nvContentPartPr>
            <p14:xfrm>
              <a:off x="9272433" y="1376783"/>
              <a:ext cx="371160" cy="4118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E55643FB-B3A6-4EBA-8004-12A88F9713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63785" y="1367783"/>
                <a:ext cx="388817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C4479B8C-290A-4D4D-8D5C-7ABAF71DA41D}"/>
                  </a:ext>
                </a:extLst>
              </p14:cNvPr>
              <p14:cNvContentPartPr/>
              <p14:nvPr/>
            </p14:nvContentPartPr>
            <p14:xfrm>
              <a:off x="8634513" y="1476143"/>
              <a:ext cx="380160" cy="3160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C4479B8C-290A-4D4D-8D5C-7ABAF71DA41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25522" y="1467143"/>
                <a:ext cx="397783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F426000E-EC89-43CC-BA98-5FAEC535147F}"/>
                  </a:ext>
                </a:extLst>
              </p14:cNvPr>
              <p14:cNvContentPartPr/>
              <p14:nvPr/>
            </p14:nvContentPartPr>
            <p14:xfrm>
              <a:off x="8058153" y="1462823"/>
              <a:ext cx="425880" cy="5691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F426000E-EC89-43CC-BA98-5FAEC535147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49153" y="1453823"/>
                <a:ext cx="44352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F3ED8787-6FF8-4965-B142-1FAC41AD5426}"/>
                  </a:ext>
                </a:extLst>
              </p14:cNvPr>
              <p14:cNvContentPartPr/>
              <p14:nvPr/>
            </p14:nvContentPartPr>
            <p14:xfrm>
              <a:off x="3103473" y="6135983"/>
              <a:ext cx="93960" cy="7812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F3ED8787-6FF8-4965-B142-1FAC41AD542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94473" y="6127343"/>
                <a:ext cx="1116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6BC40FD8-2613-4C30-AB7E-37172C703B63}"/>
                  </a:ext>
                </a:extLst>
              </p14:cNvPr>
              <p14:cNvContentPartPr/>
              <p14:nvPr/>
            </p14:nvContentPartPr>
            <p14:xfrm>
              <a:off x="3285633" y="6151823"/>
              <a:ext cx="60480" cy="532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6BC40FD8-2613-4C30-AB7E-37172C703B6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76993" y="6142823"/>
                <a:ext cx="781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37E64950-6E30-4531-9BC4-BBC921CB8B37}"/>
                  </a:ext>
                </a:extLst>
              </p14:cNvPr>
              <p14:cNvContentPartPr/>
              <p14:nvPr/>
            </p14:nvContentPartPr>
            <p14:xfrm>
              <a:off x="2977473" y="5949503"/>
              <a:ext cx="412920" cy="1569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37E64950-6E30-4531-9BC4-BBC921CB8B3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68833" y="5940503"/>
                <a:ext cx="4305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AD66256A-47AC-4C99-A4DF-4806050AFBBF}"/>
                  </a:ext>
                </a:extLst>
              </p14:cNvPr>
              <p14:cNvContentPartPr/>
              <p14:nvPr/>
            </p14:nvContentPartPr>
            <p14:xfrm>
              <a:off x="6884952" y="182238"/>
              <a:ext cx="243000" cy="30924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AD66256A-47AC-4C99-A4DF-4806050AFBB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76312" y="173238"/>
                <a:ext cx="2606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5C53CBBD-C129-485C-9E72-8CA5B99AD822}"/>
                  </a:ext>
                </a:extLst>
              </p14:cNvPr>
              <p14:cNvContentPartPr/>
              <p14:nvPr/>
            </p14:nvContentPartPr>
            <p14:xfrm>
              <a:off x="8702232" y="164958"/>
              <a:ext cx="234360" cy="32220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5C53CBBD-C129-485C-9E72-8CA5B99AD82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693592" y="156318"/>
                <a:ext cx="2520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342C2FBF-8C1E-4E0E-9BB0-2BCDA8169B66}"/>
                  </a:ext>
                </a:extLst>
              </p14:cNvPr>
              <p14:cNvContentPartPr/>
              <p14:nvPr/>
            </p14:nvContentPartPr>
            <p14:xfrm>
              <a:off x="8449152" y="2875758"/>
              <a:ext cx="99000" cy="3744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342C2FBF-8C1E-4E0E-9BB0-2BCDA8169B6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440512" y="2867118"/>
                <a:ext cx="1166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6F032CE4-7AE8-4414-AE28-9F7EC2E12B76}"/>
                  </a:ext>
                </a:extLst>
              </p14:cNvPr>
              <p14:cNvContentPartPr/>
              <p14:nvPr/>
            </p14:nvContentPartPr>
            <p14:xfrm>
              <a:off x="8421432" y="2956398"/>
              <a:ext cx="236880" cy="16380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6F032CE4-7AE8-4414-AE28-9F7EC2E12B7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412792" y="2947758"/>
                <a:ext cx="2545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12A51C03-0B7B-4D16-A3F8-6098704656D9}"/>
                  </a:ext>
                </a:extLst>
              </p14:cNvPr>
              <p14:cNvContentPartPr/>
              <p14:nvPr/>
            </p14:nvContentPartPr>
            <p14:xfrm>
              <a:off x="7869912" y="2828238"/>
              <a:ext cx="452520" cy="32040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12A51C03-0B7B-4D16-A3F8-6098704656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60919" y="2819588"/>
                <a:ext cx="470146" cy="338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DA701A24-3305-4093-96B7-539332BB6637}"/>
                  </a:ext>
                </a:extLst>
              </p14:cNvPr>
              <p14:cNvContentPartPr/>
              <p14:nvPr/>
            </p14:nvContentPartPr>
            <p14:xfrm>
              <a:off x="9152232" y="2765238"/>
              <a:ext cx="1091160" cy="44136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DA701A24-3305-4093-96B7-539332BB66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43592" y="2756245"/>
                <a:ext cx="1108800" cy="45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4F327B28-DF8B-41F9-B85D-0FA9AEC3C97E}"/>
                  </a:ext>
                </a:extLst>
              </p14:cNvPr>
              <p14:cNvContentPartPr/>
              <p14:nvPr/>
            </p14:nvContentPartPr>
            <p14:xfrm>
              <a:off x="8120472" y="3676038"/>
              <a:ext cx="261000" cy="39276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4F327B28-DF8B-41F9-B85D-0FA9AEC3C97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11832" y="3667038"/>
                <a:ext cx="2786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0CDF4778-C44E-4985-9CA4-2E519CA1EEE4}"/>
                  </a:ext>
                </a:extLst>
              </p14:cNvPr>
              <p14:cNvContentPartPr/>
              <p14:nvPr/>
            </p14:nvContentPartPr>
            <p14:xfrm>
              <a:off x="9351312" y="3583878"/>
              <a:ext cx="447840" cy="41256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0CDF4778-C44E-4985-9CA4-2E519CA1EEE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342312" y="3574878"/>
                <a:ext cx="4654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9C0F65F4-8415-4A6B-9546-2BD5F5BB19D4}"/>
                  </a:ext>
                </a:extLst>
              </p14:cNvPr>
              <p14:cNvContentPartPr/>
              <p14:nvPr/>
            </p14:nvContentPartPr>
            <p14:xfrm>
              <a:off x="9076632" y="3669198"/>
              <a:ext cx="185400" cy="28296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9C0F65F4-8415-4A6B-9546-2BD5F5BB19D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067649" y="3660558"/>
                <a:ext cx="203006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FB745EEE-D1BD-4968-A0FB-4CC965E2B0AB}"/>
                  </a:ext>
                </a:extLst>
              </p14:cNvPr>
              <p14:cNvContentPartPr/>
              <p14:nvPr/>
            </p14:nvContentPartPr>
            <p14:xfrm>
              <a:off x="8803032" y="3655158"/>
              <a:ext cx="164880" cy="36180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FB745EEE-D1BD-4968-A0FB-4CC965E2B0A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794032" y="3646527"/>
                <a:ext cx="182520" cy="37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73D6F63F-1E91-478E-A6A5-BF0395A72366}"/>
                  </a:ext>
                </a:extLst>
              </p14:cNvPr>
              <p14:cNvContentPartPr/>
              <p14:nvPr/>
            </p14:nvContentPartPr>
            <p14:xfrm>
              <a:off x="8493792" y="3618078"/>
              <a:ext cx="231120" cy="36000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73D6F63F-1E91-478E-A6A5-BF0395A7236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485139" y="3609438"/>
                <a:ext cx="248788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60A8B7EC-1EC7-4C50-94F5-92EFBE4BDAB8}"/>
                  </a:ext>
                </a:extLst>
              </p14:cNvPr>
              <p14:cNvContentPartPr/>
              <p14:nvPr/>
            </p14:nvContentPartPr>
            <p14:xfrm>
              <a:off x="9028032" y="3249798"/>
              <a:ext cx="1079280" cy="12924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60A8B7EC-1EC7-4C50-94F5-92EFBE4BDA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974032" y="3141798"/>
                <a:ext cx="11869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4783C4AF-BFC0-40AB-A72B-CBA7C564FBDE}"/>
                  </a:ext>
                </a:extLst>
              </p14:cNvPr>
              <p14:cNvContentPartPr/>
              <p14:nvPr/>
            </p14:nvContentPartPr>
            <p14:xfrm>
              <a:off x="9086352" y="3471918"/>
              <a:ext cx="17280" cy="324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4783C4AF-BFC0-40AB-A72B-CBA7C564FB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032712" y="3364278"/>
                <a:ext cx="1249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E3F6000B-A8B7-4CD3-8179-CBA5459BEC29}"/>
                  </a:ext>
                </a:extLst>
              </p14:cNvPr>
              <p14:cNvContentPartPr/>
              <p14:nvPr/>
            </p14:nvContentPartPr>
            <p14:xfrm>
              <a:off x="7961352" y="4411440"/>
              <a:ext cx="65880" cy="335160"/>
            </p14:xfrm>
          </p:contentPart>
        </mc:Choice>
        <mc:Fallback xmlns=""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E3F6000B-A8B7-4CD3-8179-CBA5459BEC2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943352" y="4393800"/>
                <a:ext cx="101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7E62153A-E93A-403F-9406-B5B0376E5864}"/>
                  </a:ext>
                </a:extLst>
              </p14:cNvPr>
              <p14:cNvContentPartPr/>
              <p14:nvPr/>
            </p14:nvContentPartPr>
            <p14:xfrm>
              <a:off x="8173032" y="4449240"/>
              <a:ext cx="111240" cy="12708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7E62153A-E93A-403F-9406-B5B0376E586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55032" y="4431600"/>
                <a:ext cx="146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508213D7-EC4F-496C-917C-904BD79D279A}"/>
                  </a:ext>
                </a:extLst>
              </p14:cNvPr>
              <p14:cNvContentPartPr/>
              <p14:nvPr/>
            </p14:nvContentPartPr>
            <p14:xfrm>
              <a:off x="8182752" y="4654800"/>
              <a:ext cx="87480" cy="1872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508213D7-EC4F-496C-917C-904BD79D279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164752" y="4636800"/>
                <a:ext cx="123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46FDA3B7-4970-4760-B345-55CCA04883AD}"/>
                  </a:ext>
                </a:extLst>
              </p14:cNvPr>
              <p14:cNvContentPartPr/>
              <p14:nvPr/>
            </p14:nvContentPartPr>
            <p14:xfrm>
              <a:off x="10708512" y="4403880"/>
              <a:ext cx="72000" cy="6660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46FDA3B7-4970-4760-B345-55CCA04883A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690512" y="4385880"/>
                <a:ext cx="1076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8DE6A952-736A-4E1D-A9AA-4C803B709A89}"/>
                  </a:ext>
                </a:extLst>
              </p14:cNvPr>
              <p14:cNvContentPartPr/>
              <p14:nvPr/>
            </p14:nvContentPartPr>
            <p14:xfrm>
              <a:off x="10617432" y="4509000"/>
              <a:ext cx="187200" cy="1728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8DE6A952-736A-4E1D-A9AA-4C803B709A8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99792" y="4491360"/>
                <a:ext cx="222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B9ABBBE9-F157-4CDC-A681-4100E78AE310}"/>
                  </a:ext>
                </a:extLst>
              </p14:cNvPr>
              <p14:cNvContentPartPr/>
              <p14:nvPr/>
            </p14:nvContentPartPr>
            <p14:xfrm>
              <a:off x="10679352" y="4644360"/>
              <a:ext cx="128160" cy="69120"/>
            </p14:xfrm>
          </p:contentPart>
        </mc:Choice>
        <mc:Fallback xmlns=""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B9ABBBE9-F157-4CDC-A681-4100E78AE31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661712" y="4626360"/>
                <a:ext cx="163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D046C7F3-560E-4D99-A90A-F5DB3A29F190}"/>
                  </a:ext>
                </a:extLst>
              </p14:cNvPr>
              <p14:cNvContentPartPr/>
              <p14:nvPr/>
            </p14:nvContentPartPr>
            <p14:xfrm>
              <a:off x="11208192" y="4340880"/>
              <a:ext cx="73080" cy="9360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D046C7F3-560E-4D99-A90A-F5DB3A29F19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190552" y="4322880"/>
                <a:ext cx="1087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2EF411AD-F18F-4830-861C-5B13D1A46003}"/>
                  </a:ext>
                </a:extLst>
              </p14:cNvPr>
              <p14:cNvContentPartPr/>
              <p14:nvPr/>
            </p14:nvContentPartPr>
            <p14:xfrm>
              <a:off x="11162112" y="4478760"/>
              <a:ext cx="99720" cy="756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2EF411AD-F18F-4830-861C-5B13D1A4600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144112" y="4460760"/>
                <a:ext cx="135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B61BEEEC-6DC6-4AA6-8727-4E945A288829}"/>
                  </a:ext>
                </a:extLst>
              </p14:cNvPr>
              <p14:cNvContentPartPr/>
              <p14:nvPr/>
            </p14:nvContentPartPr>
            <p14:xfrm>
              <a:off x="11198832" y="4569120"/>
              <a:ext cx="90360" cy="8172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B61BEEEC-6DC6-4AA6-8727-4E945A28882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180832" y="4551480"/>
                <a:ext cx="126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EB48F836-1762-4DE5-877D-4F32198F5F62}"/>
                  </a:ext>
                </a:extLst>
              </p14:cNvPr>
              <p14:cNvContentPartPr/>
              <p14:nvPr/>
            </p14:nvContentPartPr>
            <p14:xfrm>
              <a:off x="11463792" y="4378320"/>
              <a:ext cx="70200" cy="32940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EB48F836-1762-4DE5-877D-4F32198F5F6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446152" y="4360680"/>
                <a:ext cx="1058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56DE97FE-4520-4382-A28B-C80F6FD6AB40}"/>
                  </a:ext>
                </a:extLst>
              </p14:cNvPr>
              <p14:cNvContentPartPr/>
              <p14:nvPr/>
            </p14:nvContentPartPr>
            <p14:xfrm>
              <a:off x="10222872" y="4428000"/>
              <a:ext cx="279720" cy="36468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56DE97FE-4520-4382-A28B-C80F6FD6AB4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204895" y="4410000"/>
                <a:ext cx="315314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0651467F-EF1A-47A0-AF94-08C646BF55AA}"/>
                  </a:ext>
                </a:extLst>
              </p14:cNvPr>
              <p14:cNvContentPartPr/>
              <p14:nvPr/>
            </p14:nvContentPartPr>
            <p14:xfrm>
              <a:off x="9297312" y="4361040"/>
              <a:ext cx="655200" cy="40788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0651467F-EF1A-47A0-AF94-08C646BF55A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279682" y="4343040"/>
                <a:ext cx="6908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CD06D279-44A8-415C-9321-09422F0C433A}"/>
                  </a:ext>
                </a:extLst>
              </p14:cNvPr>
              <p14:cNvContentPartPr/>
              <p14:nvPr/>
            </p14:nvContentPartPr>
            <p14:xfrm>
              <a:off x="8761992" y="4408920"/>
              <a:ext cx="211680" cy="23580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CD06D279-44A8-415C-9321-09422F0C433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744352" y="4390920"/>
                <a:ext cx="2473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6CEA7752-C762-449B-B715-676AE47C4C8E}"/>
                  </a:ext>
                </a:extLst>
              </p14:cNvPr>
              <p14:cNvContentPartPr/>
              <p14:nvPr/>
            </p14:nvContentPartPr>
            <p14:xfrm>
              <a:off x="8360232" y="4420800"/>
              <a:ext cx="304560" cy="20844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6CEA7752-C762-449B-B715-676AE47C4C8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42592" y="4403160"/>
                <a:ext cx="3402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DC3E4BA-0EE3-48AE-A66A-3BACF7F04E86}"/>
                  </a:ext>
                </a:extLst>
              </p14:cNvPr>
              <p14:cNvContentPartPr/>
              <p14:nvPr/>
            </p14:nvContentPartPr>
            <p14:xfrm>
              <a:off x="4234477" y="5586162"/>
              <a:ext cx="246600" cy="334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DC3E4BA-0EE3-48AE-A66A-3BACF7F04E8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216477" y="5568162"/>
                <a:ext cx="2822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C25D7AD-08DB-4372-933E-F1DAC8E57711}"/>
                  </a:ext>
                </a:extLst>
              </p14:cNvPr>
              <p14:cNvContentPartPr/>
              <p14:nvPr/>
            </p14:nvContentPartPr>
            <p14:xfrm>
              <a:off x="4323397" y="5685522"/>
              <a:ext cx="179280" cy="72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C25D7AD-08DB-4372-933E-F1DAC8E5771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305397" y="5667522"/>
                <a:ext cx="2149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AB22C56-546E-4EEA-A0FC-18786704F2BF}"/>
                  </a:ext>
                </a:extLst>
              </p14:cNvPr>
              <p14:cNvContentPartPr/>
              <p14:nvPr/>
            </p14:nvContentPartPr>
            <p14:xfrm>
              <a:off x="4749277" y="5410482"/>
              <a:ext cx="255240" cy="759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AB22C56-546E-4EEA-A0FC-18786704F2B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731637" y="5392842"/>
                <a:ext cx="2908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1E4CD66-8D1F-401B-854D-43E7F4F234AD}"/>
                  </a:ext>
                </a:extLst>
              </p14:cNvPr>
              <p14:cNvContentPartPr/>
              <p14:nvPr/>
            </p14:nvContentPartPr>
            <p14:xfrm>
              <a:off x="4855837" y="5550522"/>
              <a:ext cx="219960" cy="846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1E4CD66-8D1F-401B-854D-43E7F4F234A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837837" y="5532522"/>
                <a:ext cx="2556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04F2F03-5E52-4E88-95CA-7833F5E383E4}"/>
                  </a:ext>
                </a:extLst>
              </p14:cNvPr>
              <p14:cNvContentPartPr/>
              <p14:nvPr/>
            </p14:nvContentPartPr>
            <p14:xfrm>
              <a:off x="4836757" y="5095482"/>
              <a:ext cx="214920" cy="2422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04F2F03-5E52-4E88-95CA-7833F5E383E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818727" y="5077482"/>
                <a:ext cx="2506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FC75B8F-A2B7-45D9-B77D-F9FB25DF0BAF}"/>
                  </a:ext>
                </a:extLst>
              </p14:cNvPr>
              <p14:cNvContentPartPr/>
              <p14:nvPr/>
            </p14:nvContentPartPr>
            <p14:xfrm>
              <a:off x="4270477" y="5370522"/>
              <a:ext cx="176760" cy="1839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FC75B8F-A2B7-45D9-B77D-F9FB25DF0BA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252837" y="5352522"/>
                <a:ext cx="2124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312CBDA-1E52-45E5-99F2-5DB20774EBD3}"/>
                  </a:ext>
                </a:extLst>
              </p14:cNvPr>
              <p14:cNvContentPartPr/>
              <p14:nvPr/>
            </p14:nvContentPartPr>
            <p14:xfrm>
              <a:off x="3968077" y="6391482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312CBDA-1E52-45E5-99F2-5DB20774EBD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950077" y="63738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7347D8A-E268-4607-B2A1-64FB73E010DF}"/>
                  </a:ext>
                </a:extLst>
              </p14:cNvPr>
              <p14:cNvContentPartPr/>
              <p14:nvPr/>
            </p14:nvContentPartPr>
            <p14:xfrm>
              <a:off x="2920477" y="5903322"/>
              <a:ext cx="508680" cy="4104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7347D8A-E268-4607-B2A1-64FB73E010D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902477" y="5885682"/>
                <a:ext cx="544320" cy="4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07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70E344F-3D8A-4356-BE77-86E616523676}"/>
                  </a:ext>
                </a:extLst>
              </p14:cNvPr>
              <p14:cNvContentPartPr/>
              <p14:nvPr/>
            </p14:nvContentPartPr>
            <p14:xfrm>
              <a:off x="3807672" y="1837852"/>
              <a:ext cx="384480" cy="467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70E344F-3D8A-4356-BE77-86E616523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672" y="1828852"/>
                <a:ext cx="4021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32651CB-C621-4FB0-94DE-CBD3A5C3753A}"/>
                  </a:ext>
                </a:extLst>
              </p14:cNvPr>
              <p14:cNvContentPartPr/>
              <p14:nvPr/>
            </p14:nvContentPartPr>
            <p14:xfrm>
              <a:off x="3118632" y="1642758"/>
              <a:ext cx="496800" cy="743014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32651CB-C621-4FB0-94DE-CBD3A5C37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9992" y="1634118"/>
                <a:ext cx="514440" cy="760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C7F718E-7BEB-4BD0-AEF3-B531B6C3698B}"/>
                  </a:ext>
                </a:extLst>
              </p14:cNvPr>
              <p14:cNvContentPartPr/>
              <p14:nvPr/>
            </p14:nvContentPartPr>
            <p14:xfrm>
              <a:off x="5340192" y="1652838"/>
              <a:ext cx="35280" cy="4374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C7F718E-7BEB-4BD0-AEF3-B531B6C369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1192" y="1643838"/>
                <a:ext cx="529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0D3AB68-0B36-4853-82F7-50418991116B}"/>
                  </a:ext>
                </a:extLst>
              </p14:cNvPr>
              <p14:cNvContentPartPr/>
              <p14:nvPr/>
            </p14:nvContentPartPr>
            <p14:xfrm>
              <a:off x="5536032" y="1933278"/>
              <a:ext cx="12240" cy="1306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0D3AB68-0B36-4853-82F7-5041899111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7032" y="1924638"/>
                <a:ext cx="298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3CE0216-AD05-45E3-8459-52BD9D074935}"/>
                  </a:ext>
                </a:extLst>
              </p14:cNvPr>
              <p14:cNvContentPartPr/>
              <p14:nvPr/>
            </p14:nvContentPartPr>
            <p14:xfrm>
              <a:off x="5518032" y="1783878"/>
              <a:ext cx="45720" cy="345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3CE0216-AD05-45E3-8459-52BD9D0749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9032" y="1775238"/>
                <a:ext cx="633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BA02E37-FA40-4D69-AD35-83660F292228}"/>
                  </a:ext>
                </a:extLst>
              </p14:cNvPr>
              <p14:cNvContentPartPr/>
              <p14:nvPr/>
            </p14:nvContentPartPr>
            <p14:xfrm>
              <a:off x="5749152" y="1625478"/>
              <a:ext cx="694440" cy="451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BA02E37-FA40-4D69-AD35-83660F2922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0512" y="1616485"/>
                <a:ext cx="712080" cy="468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D82A091-A3C0-4147-82B8-AD0873A92D2E}"/>
                  </a:ext>
                </a:extLst>
              </p14:cNvPr>
              <p14:cNvContentPartPr/>
              <p14:nvPr/>
            </p14:nvContentPartPr>
            <p14:xfrm>
              <a:off x="5115552" y="1660398"/>
              <a:ext cx="132840" cy="5122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D82A091-A3C0-4147-82B8-AD0873A92D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06912" y="1651398"/>
                <a:ext cx="1504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DFD3A19-AA2E-4B68-9E23-1A26FC63460F}"/>
                  </a:ext>
                </a:extLst>
              </p14:cNvPr>
              <p14:cNvContentPartPr/>
              <p14:nvPr/>
            </p14:nvContentPartPr>
            <p14:xfrm>
              <a:off x="7220112" y="1825638"/>
              <a:ext cx="248400" cy="3567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DFD3A19-AA2E-4B68-9E23-1A26FC6346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11472" y="1816638"/>
                <a:ext cx="2660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4839D263-9328-425E-B074-9CAC52BA5623}"/>
                  </a:ext>
                </a:extLst>
              </p14:cNvPr>
              <p14:cNvContentPartPr/>
              <p14:nvPr/>
            </p14:nvContentPartPr>
            <p14:xfrm>
              <a:off x="6965592" y="1637358"/>
              <a:ext cx="164520" cy="4024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4839D263-9328-425E-B074-9CAC52BA56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6952" y="1628718"/>
                <a:ext cx="182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8D2AC22-F41A-4084-9371-B00330FB477E}"/>
                  </a:ext>
                </a:extLst>
              </p14:cNvPr>
              <p14:cNvContentPartPr/>
              <p14:nvPr/>
            </p14:nvContentPartPr>
            <p14:xfrm>
              <a:off x="7560672" y="1796478"/>
              <a:ext cx="362520" cy="263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8D2AC22-F41A-4084-9371-B00330FB47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52032" y="1787838"/>
                <a:ext cx="3801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477BEA81-9441-4020-8C3A-AE33E97648BD}"/>
                  </a:ext>
                </a:extLst>
              </p14:cNvPr>
              <p14:cNvContentPartPr/>
              <p14:nvPr/>
            </p14:nvContentPartPr>
            <p14:xfrm>
              <a:off x="9725712" y="1465638"/>
              <a:ext cx="870480" cy="5346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477BEA81-9441-4020-8C3A-AE33E97648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17068" y="1456998"/>
                <a:ext cx="888127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6DC5F1AB-72DE-4461-8A00-DB068C7B2830}"/>
                  </a:ext>
                </a:extLst>
              </p14:cNvPr>
              <p14:cNvContentPartPr/>
              <p14:nvPr/>
            </p14:nvContentPartPr>
            <p14:xfrm>
              <a:off x="8662272" y="1521438"/>
              <a:ext cx="244800" cy="43164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6DC5F1AB-72DE-4461-8A00-DB068C7B28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53619" y="1512438"/>
                <a:ext cx="262466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177AF355-B780-4B11-BB1A-C6E4A6079F4A}"/>
                  </a:ext>
                </a:extLst>
              </p14:cNvPr>
              <p14:cNvContentPartPr/>
              <p14:nvPr/>
            </p14:nvContentPartPr>
            <p14:xfrm>
              <a:off x="3595992" y="4013718"/>
              <a:ext cx="438480" cy="3074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177AF355-B780-4B11-BB1A-C6E4A6079F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87352" y="4005078"/>
                <a:ext cx="4561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B798B245-C1D6-4DED-96B2-16F741A1A4C7}"/>
                  </a:ext>
                </a:extLst>
              </p14:cNvPr>
              <p14:cNvContentPartPr/>
              <p14:nvPr/>
            </p14:nvContentPartPr>
            <p14:xfrm>
              <a:off x="3279912" y="3362118"/>
              <a:ext cx="701280" cy="55260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B798B245-C1D6-4DED-96B2-16F741A1A4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71272" y="3353118"/>
                <a:ext cx="7189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824BD358-12D5-4041-A6AC-FCE3E1B9DEF0}"/>
                  </a:ext>
                </a:extLst>
              </p14:cNvPr>
              <p14:cNvContentPartPr/>
              <p14:nvPr/>
            </p14:nvContentPartPr>
            <p14:xfrm>
              <a:off x="2046192" y="3412518"/>
              <a:ext cx="1036800" cy="82764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824BD358-12D5-4041-A6AC-FCE3E1B9DE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37552" y="3403874"/>
                <a:ext cx="1054440" cy="84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6C3AD0DB-608C-4722-AA27-549B4E0DE025}"/>
                  </a:ext>
                </a:extLst>
              </p14:cNvPr>
              <p14:cNvContentPartPr/>
              <p14:nvPr/>
            </p14:nvContentPartPr>
            <p14:xfrm>
              <a:off x="10390992" y="2982678"/>
              <a:ext cx="41040" cy="56520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6C3AD0DB-608C-4722-AA27-549B4E0DE0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82352" y="2973678"/>
                <a:ext cx="586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8006C428-FDBD-426A-B267-3680074C1E9B}"/>
                  </a:ext>
                </a:extLst>
              </p14:cNvPr>
              <p14:cNvContentPartPr/>
              <p14:nvPr/>
            </p14:nvContentPartPr>
            <p14:xfrm>
              <a:off x="9708792" y="3145038"/>
              <a:ext cx="536040" cy="3135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8006C428-FDBD-426A-B267-3680074C1E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00152" y="3136398"/>
                <a:ext cx="5536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8767E3A2-0CC0-4D5E-B835-EE06CAF53717}"/>
                  </a:ext>
                </a:extLst>
              </p14:cNvPr>
              <p14:cNvContentPartPr/>
              <p14:nvPr/>
            </p14:nvContentPartPr>
            <p14:xfrm>
              <a:off x="8675952" y="3020838"/>
              <a:ext cx="765000" cy="74556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8767E3A2-0CC0-4D5E-B835-EE06CAF537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7316" y="3011842"/>
                <a:ext cx="782632" cy="763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84F1380D-03FB-4181-BF8B-8A4F0AF412E8}"/>
                  </a:ext>
                </a:extLst>
              </p14:cNvPr>
              <p14:cNvContentPartPr/>
              <p14:nvPr/>
            </p14:nvContentPartPr>
            <p14:xfrm>
              <a:off x="7807272" y="3121638"/>
              <a:ext cx="727200" cy="75132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84F1380D-03FB-4181-BF8B-8A4F0AF412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98632" y="3112638"/>
                <a:ext cx="74484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6CD2694F-888E-4D11-8E49-5718B5111F25}"/>
                  </a:ext>
                </a:extLst>
              </p14:cNvPr>
              <p14:cNvContentPartPr/>
              <p14:nvPr/>
            </p14:nvContentPartPr>
            <p14:xfrm>
              <a:off x="5376552" y="3915412"/>
              <a:ext cx="678600" cy="39744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6CD2694F-888E-4D11-8E49-5718B5111F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67557" y="3906412"/>
                <a:ext cx="696231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560FEB78-E379-4CC0-9C31-BE8A84B68CB0}"/>
                  </a:ext>
                </a:extLst>
              </p14:cNvPr>
              <p14:cNvContentPartPr/>
              <p14:nvPr/>
            </p14:nvContentPartPr>
            <p14:xfrm>
              <a:off x="4978752" y="3937372"/>
              <a:ext cx="300960" cy="42660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560FEB78-E379-4CC0-9C31-BE8A84B68C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69752" y="3928372"/>
                <a:ext cx="3186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73A4BD5C-88B8-468C-81AE-8D18E22478B3}"/>
                  </a:ext>
                </a:extLst>
              </p14:cNvPr>
              <p14:cNvContentPartPr/>
              <p14:nvPr/>
            </p14:nvContentPartPr>
            <p14:xfrm>
              <a:off x="11185872" y="4252372"/>
              <a:ext cx="125280" cy="2916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73A4BD5C-88B8-468C-81AE-8D18E22478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77232" y="4243372"/>
                <a:ext cx="142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351E57F0-5BCD-4058-8B11-2D3863620A6B}"/>
                  </a:ext>
                </a:extLst>
              </p14:cNvPr>
              <p14:cNvContentPartPr/>
              <p14:nvPr/>
            </p14:nvContentPartPr>
            <p14:xfrm>
              <a:off x="11873832" y="3901732"/>
              <a:ext cx="128160" cy="39492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351E57F0-5BCD-4058-8B11-2D3863620A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64832" y="3893092"/>
                <a:ext cx="1458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48283280-0B92-4175-BB8D-85842944A6FF}"/>
                  </a:ext>
                </a:extLst>
              </p14:cNvPr>
              <p14:cNvContentPartPr/>
              <p14:nvPr/>
            </p14:nvContentPartPr>
            <p14:xfrm>
              <a:off x="11963832" y="4468732"/>
              <a:ext cx="7920" cy="3564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48283280-0B92-4175-BB8D-85842944A6F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954832" y="4459732"/>
                <a:ext cx="25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FB4A3999-40C9-49A1-825A-0072C4331DAD}"/>
                  </a:ext>
                </a:extLst>
              </p14:cNvPr>
              <p14:cNvContentPartPr/>
              <p14:nvPr/>
            </p14:nvContentPartPr>
            <p14:xfrm>
              <a:off x="11476032" y="4018012"/>
              <a:ext cx="251280" cy="22860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FB4A3999-40C9-49A1-825A-0072C4331DA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467045" y="4009012"/>
                <a:ext cx="268895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F5746064-BD79-40C1-A5BE-35F5C27BD215}"/>
                  </a:ext>
                </a:extLst>
              </p14:cNvPr>
              <p14:cNvContentPartPr/>
              <p14:nvPr/>
            </p14:nvContentPartPr>
            <p14:xfrm>
              <a:off x="11177232" y="3988492"/>
              <a:ext cx="154080" cy="18576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F5746064-BD79-40C1-A5BE-35F5C27BD2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68232" y="3979492"/>
                <a:ext cx="1717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BD4DE2D8-C0A9-4FCC-85D3-2237A3C5910B}"/>
                  </a:ext>
                </a:extLst>
              </p14:cNvPr>
              <p14:cNvContentPartPr/>
              <p14:nvPr/>
            </p14:nvContentPartPr>
            <p14:xfrm>
              <a:off x="10885992" y="3954652"/>
              <a:ext cx="196560" cy="342000"/>
            </p14:xfrm>
          </p:contentPart>
        </mc:Choice>
        <mc:Fallback xmlns=""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BD4DE2D8-C0A9-4FCC-85D3-2237A3C591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877352" y="3946003"/>
                <a:ext cx="214200" cy="359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4116AB7E-7F12-4DEB-B720-35C52AA627A4}"/>
                  </a:ext>
                </a:extLst>
              </p14:cNvPr>
              <p14:cNvContentPartPr/>
              <p14:nvPr/>
            </p14:nvContentPartPr>
            <p14:xfrm>
              <a:off x="10510512" y="3920812"/>
              <a:ext cx="273240" cy="41904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4116AB7E-7F12-4DEB-B720-35C52AA627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01861" y="3912172"/>
                <a:ext cx="290903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A2975A15-8A09-4958-BC9F-6E119FD6AC34}"/>
                  </a:ext>
                </a:extLst>
              </p14:cNvPr>
              <p14:cNvContentPartPr/>
              <p14:nvPr/>
            </p14:nvContentPartPr>
            <p14:xfrm>
              <a:off x="2559552" y="5326612"/>
              <a:ext cx="415080" cy="407880"/>
            </p14:xfrm>
          </p:contentPart>
        </mc:Choice>
        <mc:Fallback xmlns=""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A2975A15-8A09-4958-BC9F-6E119FD6AC3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50552" y="5317612"/>
                <a:ext cx="4327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232F1791-3EA6-4771-8451-B67CF57B40A9}"/>
                  </a:ext>
                </a:extLst>
              </p14:cNvPr>
              <p14:cNvContentPartPr/>
              <p14:nvPr/>
            </p14:nvContentPartPr>
            <p14:xfrm>
              <a:off x="3681672" y="5253532"/>
              <a:ext cx="900720" cy="46368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232F1791-3EA6-4771-8451-B67CF57B40A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72672" y="5244892"/>
                <a:ext cx="91836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6B93E00A-E7C5-49F5-8750-4DFED7BC9591}"/>
                  </a:ext>
                </a:extLst>
              </p14:cNvPr>
              <p14:cNvContentPartPr/>
              <p14:nvPr/>
            </p14:nvContentPartPr>
            <p14:xfrm>
              <a:off x="8715192" y="5283052"/>
              <a:ext cx="508320" cy="2484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6B93E00A-E7C5-49F5-8750-4DFED7BC95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06552" y="5274052"/>
                <a:ext cx="525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AA30219F-BE73-4073-AB51-CC3B2B610B92}"/>
                  </a:ext>
                </a:extLst>
              </p14:cNvPr>
              <p14:cNvContentPartPr/>
              <p14:nvPr/>
            </p14:nvContentPartPr>
            <p14:xfrm>
              <a:off x="7751112" y="5107372"/>
              <a:ext cx="266760" cy="40248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AA30219F-BE73-4073-AB51-CC3B2B610B9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42112" y="5098364"/>
                <a:ext cx="284400" cy="420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4D4DA79F-A8EC-404C-A0BF-FCA66C3C8574}"/>
                  </a:ext>
                </a:extLst>
              </p14:cNvPr>
              <p14:cNvContentPartPr/>
              <p14:nvPr/>
            </p14:nvContentPartPr>
            <p14:xfrm>
              <a:off x="7249992" y="5159212"/>
              <a:ext cx="323640" cy="39312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4D4DA79F-A8EC-404C-A0BF-FCA66C3C857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41352" y="5150212"/>
                <a:ext cx="3412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6A1BF77A-E4BE-4735-A43C-7DC8D1E97F7B}"/>
                  </a:ext>
                </a:extLst>
              </p14:cNvPr>
              <p14:cNvContentPartPr/>
              <p14:nvPr/>
            </p14:nvContentPartPr>
            <p14:xfrm>
              <a:off x="6311832" y="5091172"/>
              <a:ext cx="666720" cy="44532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6A1BF77A-E4BE-4735-A43C-7DC8D1E97F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03192" y="5082179"/>
                <a:ext cx="684360" cy="462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D456DF2E-3A4A-424F-82DC-A9514F1ED263}"/>
                  </a:ext>
                </a:extLst>
              </p14:cNvPr>
              <p14:cNvContentPartPr/>
              <p14:nvPr/>
            </p14:nvContentPartPr>
            <p14:xfrm>
              <a:off x="5935632" y="5161372"/>
              <a:ext cx="276120" cy="48132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D456DF2E-3A4A-424F-82DC-A9514F1ED2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26632" y="5152732"/>
                <a:ext cx="2937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F2B61A2C-BF1A-4AF3-ACD9-EB512239FA3A}"/>
                  </a:ext>
                </a:extLst>
              </p14:cNvPr>
              <p14:cNvContentPartPr/>
              <p14:nvPr/>
            </p14:nvContentPartPr>
            <p14:xfrm>
              <a:off x="9643632" y="4963012"/>
              <a:ext cx="329400" cy="50256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F2B61A2C-BF1A-4AF3-ACD9-EB512239FA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34632" y="4954372"/>
                <a:ext cx="3470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36AE1E39-53EB-456C-A8D1-693B1029242F}"/>
                  </a:ext>
                </a:extLst>
              </p14:cNvPr>
              <p14:cNvContentPartPr/>
              <p14:nvPr/>
            </p14:nvContentPartPr>
            <p14:xfrm>
              <a:off x="1592232" y="2683492"/>
              <a:ext cx="2608200" cy="202932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36AE1E39-53EB-456C-A8D1-693B1029242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38232" y="2575492"/>
                <a:ext cx="2715840" cy="22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040D79BB-8A44-4490-9501-F45806EA3DC9}"/>
                  </a:ext>
                </a:extLst>
              </p14:cNvPr>
              <p14:cNvContentPartPr/>
              <p14:nvPr/>
            </p14:nvContentPartPr>
            <p14:xfrm>
              <a:off x="7592712" y="2363452"/>
              <a:ext cx="2998080" cy="225612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040D79BB-8A44-4490-9501-F45806EA3D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39072" y="2255812"/>
                <a:ext cx="3105720" cy="24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1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48283280-0B92-4175-BB8D-85842944A6FF}"/>
                  </a:ext>
                </a:extLst>
              </p14:cNvPr>
              <p14:cNvContentPartPr/>
              <p14:nvPr/>
            </p14:nvContentPartPr>
            <p14:xfrm>
              <a:off x="11963832" y="4468732"/>
              <a:ext cx="7920" cy="3564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48283280-0B92-4175-BB8D-85842944A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4832" y="4459732"/>
                <a:ext cx="25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323BF997-CAE2-44E0-A9C6-1CB801E6BA86}"/>
                  </a:ext>
                </a:extLst>
              </p14:cNvPr>
              <p14:cNvContentPartPr/>
              <p14:nvPr/>
            </p14:nvContentPartPr>
            <p14:xfrm>
              <a:off x="6156672" y="5052652"/>
              <a:ext cx="179640" cy="9180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323BF997-CAE2-44E0-A9C6-1CB801E6BA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4032" y="4990012"/>
                <a:ext cx="3052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409ACD42-389B-430E-9470-E01BE5E17DA8}"/>
                  </a:ext>
                </a:extLst>
              </p14:cNvPr>
              <p14:cNvContentPartPr/>
              <p14:nvPr/>
            </p14:nvContentPartPr>
            <p14:xfrm>
              <a:off x="7381392" y="5047612"/>
              <a:ext cx="95040" cy="6840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409ACD42-389B-430E-9470-E01BE5E17D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8752" y="4984972"/>
                <a:ext cx="2206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D9926600-0140-44A6-ABB8-6BC1A0C01EFD}"/>
                  </a:ext>
                </a:extLst>
              </p14:cNvPr>
              <p14:cNvContentPartPr/>
              <p14:nvPr/>
            </p14:nvContentPartPr>
            <p14:xfrm>
              <a:off x="6242712" y="5444332"/>
              <a:ext cx="974160" cy="53640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D9926600-0140-44A6-ABB8-6BC1A0C01E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80072" y="5381332"/>
                <a:ext cx="10998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32EB346E-E995-4B72-926F-0A302F0BB1E1}"/>
                  </a:ext>
                </a:extLst>
              </p14:cNvPr>
              <p14:cNvContentPartPr/>
              <p14:nvPr/>
            </p14:nvContentPartPr>
            <p14:xfrm>
              <a:off x="248712" y="163852"/>
              <a:ext cx="10662120" cy="436356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32EB346E-E995-4B72-926F-0A302F0BB1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072" y="100852"/>
                <a:ext cx="10787760" cy="44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6EBA2289-10FD-4322-8760-1F7193C5BDDA}"/>
                  </a:ext>
                </a:extLst>
              </p14:cNvPr>
              <p14:cNvContentPartPr/>
              <p14:nvPr/>
            </p14:nvContentPartPr>
            <p14:xfrm>
              <a:off x="4690032" y="4878360"/>
              <a:ext cx="278280" cy="44064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6EBA2289-10FD-4322-8760-1F7193C5BD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2032" y="4860720"/>
                <a:ext cx="31392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6040E610-0E91-4481-A849-815A6AE729B6}"/>
                  </a:ext>
                </a:extLst>
              </p14:cNvPr>
              <p14:cNvContentPartPr/>
              <p14:nvPr/>
            </p14:nvContentPartPr>
            <p14:xfrm>
              <a:off x="5109072" y="5490360"/>
              <a:ext cx="11160" cy="36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6040E610-0E91-4481-A849-815A6AE729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1432" y="5472360"/>
                <a:ext cx="468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57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48283280-0B92-4175-BB8D-85842944A6FF}"/>
                  </a:ext>
                </a:extLst>
              </p14:cNvPr>
              <p14:cNvContentPartPr/>
              <p14:nvPr/>
            </p14:nvContentPartPr>
            <p14:xfrm>
              <a:off x="11963832" y="4468732"/>
              <a:ext cx="7920" cy="3564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48283280-0B92-4175-BB8D-85842944A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4832" y="4459732"/>
                <a:ext cx="25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3C20270-5028-477A-AB6D-8E879D37FBD4}"/>
                  </a:ext>
                </a:extLst>
              </p14:cNvPr>
              <p14:cNvContentPartPr/>
              <p14:nvPr/>
            </p14:nvContentPartPr>
            <p14:xfrm>
              <a:off x="-487488" y="1101652"/>
              <a:ext cx="29160" cy="694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3C20270-5028-477A-AB6D-8E879D37FB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05128" y="1083652"/>
                <a:ext cx="648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46D51E96-C5BE-4568-9603-3800C1A243FC}"/>
                  </a:ext>
                </a:extLst>
              </p14:cNvPr>
              <p14:cNvContentPartPr/>
              <p14:nvPr/>
            </p14:nvContentPartPr>
            <p14:xfrm>
              <a:off x="7575072" y="320400"/>
              <a:ext cx="37440" cy="35136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46D51E96-C5BE-4568-9603-3800C1A243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7072" y="302760"/>
                <a:ext cx="730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66AB0AB0-E9C6-4B6B-8D44-B22E3A33AED2}"/>
                  </a:ext>
                </a:extLst>
              </p14:cNvPr>
              <p14:cNvContentPartPr/>
              <p14:nvPr/>
            </p14:nvContentPartPr>
            <p14:xfrm>
              <a:off x="8308752" y="318960"/>
              <a:ext cx="146880" cy="32040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66AB0AB0-E9C6-4B6B-8D44-B22E3A33AE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0752" y="300960"/>
                <a:ext cx="1825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25AD5CF8-7505-4C48-B8B8-E05A9E05FF03}"/>
                  </a:ext>
                </a:extLst>
              </p14:cNvPr>
              <p14:cNvContentPartPr/>
              <p14:nvPr/>
            </p14:nvContentPartPr>
            <p14:xfrm>
              <a:off x="8239272" y="729360"/>
              <a:ext cx="149400" cy="128160"/>
            </p14:xfrm>
          </p:contentPart>
        </mc:Choice>
        <mc:Fallback xmlns=""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25AD5CF8-7505-4C48-B8B8-E05A9E05FF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21632" y="711360"/>
                <a:ext cx="1850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A5328215-3F24-452C-A1B0-14861EC1D4A3}"/>
                  </a:ext>
                </a:extLst>
              </p14:cNvPr>
              <p14:cNvContentPartPr/>
              <p14:nvPr/>
            </p14:nvContentPartPr>
            <p14:xfrm>
              <a:off x="8102112" y="404280"/>
              <a:ext cx="122760" cy="213480"/>
            </p14:xfrm>
          </p:contentPart>
        </mc:Choice>
        <mc:Fallback xmlns=""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A5328215-3F24-452C-A1B0-14861EC1D4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84165" y="386640"/>
                <a:ext cx="158296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B2C2F9D0-FBCE-43BD-8797-351B87F45DCA}"/>
                  </a:ext>
                </a:extLst>
              </p14:cNvPr>
              <p14:cNvContentPartPr/>
              <p14:nvPr/>
            </p14:nvContentPartPr>
            <p14:xfrm>
              <a:off x="7806912" y="633240"/>
              <a:ext cx="162000" cy="183600"/>
            </p14:xfrm>
          </p:contentPart>
        </mc:Choice>
        <mc:Fallback xmlns=""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B2C2F9D0-FBCE-43BD-8797-351B87F45D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9272" y="615600"/>
                <a:ext cx="197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2A1BE9F0-AA11-4E8C-B925-D5CE8947267F}"/>
                  </a:ext>
                </a:extLst>
              </p14:cNvPr>
              <p14:cNvContentPartPr/>
              <p14:nvPr/>
            </p14:nvContentPartPr>
            <p14:xfrm>
              <a:off x="7759752" y="297720"/>
              <a:ext cx="249840" cy="187200"/>
            </p14:xfrm>
          </p:contentPart>
        </mc:Choice>
        <mc:Fallback xmlns=""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2A1BE9F0-AA11-4E8C-B925-D5CE894726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2112" y="279755"/>
                <a:ext cx="285480" cy="222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7EBB4B14-3ECF-4F92-AE07-4E367125DF48}"/>
                  </a:ext>
                </a:extLst>
              </p14:cNvPr>
              <p14:cNvContentPartPr/>
              <p14:nvPr/>
            </p14:nvContentPartPr>
            <p14:xfrm>
              <a:off x="7331352" y="299160"/>
              <a:ext cx="164880" cy="26928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7EBB4B14-3ECF-4F92-AE07-4E367125DF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13352" y="281496"/>
                <a:ext cx="200520" cy="304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15D7B11F-1F37-4304-B30B-02AC462D31E7}"/>
                  </a:ext>
                </a:extLst>
              </p14:cNvPr>
              <p14:cNvContentPartPr/>
              <p14:nvPr/>
            </p14:nvContentPartPr>
            <p14:xfrm>
              <a:off x="8813112" y="267480"/>
              <a:ext cx="88200" cy="55476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15D7B11F-1F37-4304-B30B-02AC462D31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95112" y="249840"/>
                <a:ext cx="12384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66CD128C-D743-4ABD-A444-1E9432938DC5}"/>
                  </a:ext>
                </a:extLst>
              </p14:cNvPr>
              <p14:cNvContentPartPr/>
              <p14:nvPr/>
            </p14:nvContentPartPr>
            <p14:xfrm>
              <a:off x="9784752" y="339120"/>
              <a:ext cx="100080" cy="14724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66CD128C-D743-4ABD-A444-1E9432938D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66752" y="321480"/>
                <a:ext cx="135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391361EC-07EE-4BBE-A980-FD09DEB153D5}"/>
                  </a:ext>
                </a:extLst>
              </p14:cNvPr>
              <p14:cNvContentPartPr/>
              <p14:nvPr/>
            </p14:nvContentPartPr>
            <p14:xfrm>
              <a:off x="9826512" y="595800"/>
              <a:ext cx="162720" cy="16092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391361EC-07EE-4BBE-A980-FD09DEB153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08872" y="577800"/>
                <a:ext cx="198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A2F32F69-1C2C-4D2F-9B12-1B54AEC08E5C}"/>
                  </a:ext>
                </a:extLst>
              </p14:cNvPr>
              <p14:cNvContentPartPr/>
              <p14:nvPr/>
            </p14:nvContentPartPr>
            <p14:xfrm>
              <a:off x="9967632" y="265320"/>
              <a:ext cx="103680" cy="26676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A2F32F69-1C2C-4D2F-9B12-1B54AEC08E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49931" y="247680"/>
                <a:ext cx="139444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6D0CF3FF-6D13-47A3-B758-E949E323312E}"/>
                  </a:ext>
                </a:extLst>
              </p14:cNvPr>
              <p14:cNvContentPartPr/>
              <p14:nvPr/>
            </p14:nvContentPartPr>
            <p14:xfrm>
              <a:off x="9168792" y="270720"/>
              <a:ext cx="478440" cy="45036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6D0CF3FF-6D13-47A3-B758-E949E32331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50806" y="253080"/>
                <a:ext cx="514053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1BF421D1-8D9F-4C59-9E19-98D486EDAC5C}"/>
                  </a:ext>
                </a:extLst>
              </p14:cNvPr>
              <p14:cNvContentPartPr/>
              <p14:nvPr/>
            </p14:nvContentPartPr>
            <p14:xfrm>
              <a:off x="10971672" y="118800"/>
              <a:ext cx="1149120" cy="71820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1BF421D1-8D9F-4C59-9E19-98D486EDAC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54026" y="101160"/>
                <a:ext cx="1184771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7737B214-B29C-4803-B119-C340E8E22FE0}"/>
                  </a:ext>
                </a:extLst>
              </p14:cNvPr>
              <p14:cNvContentPartPr/>
              <p14:nvPr/>
            </p14:nvContentPartPr>
            <p14:xfrm>
              <a:off x="10702032" y="251280"/>
              <a:ext cx="169920" cy="47124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7737B214-B29C-4803-B119-C340E8E22F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83994" y="233294"/>
                <a:ext cx="205636" cy="50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9D63CD4F-3670-47BD-9254-954F467C92AA}"/>
                  </a:ext>
                </a:extLst>
              </p14:cNvPr>
              <p14:cNvContentPartPr/>
              <p14:nvPr/>
            </p14:nvContentPartPr>
            <p14:xfrm>
              <a:off x="10214592" y="387000"/>
              <a:ext cx="321120" cy="522720"/>
            </p14:xfrm>
          </p:contentPart>
        </mc:Choice>
        <mc:Fallback xmlns=""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9D63CD4F-3670-47BD-9254-954F467C92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96952" y="369012"/>
                <a:ext cx="356760" cy="558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47104417-E649-4D8F-9EC4-03CE71A02C4B}"/>
                  </a:ext>
                </a:extLst>
              </p14:cNvPr>
              <p14:cNvContentPartPr/>
              <p14:nvPr/>
            </p14:nvContentPartPr>
            <p14:xfrm>
              <a:off x="8520792" y="1482120"/>
              <a:ext cx="16200" cy="10764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47104417-E649-4D8F-9EC4-03CE71A02C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2792" y="1464120"/>
                <a:ext cx="518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436E401D-65EE-4001-8481-2351FF273659}"/>
                  </a:ext>
                </a:extLst>
              </p14:cNvPr>
              <p14:cNvContentPartPr/>
              <p14:nvPr/>
            </p14:nvContentPartPr>
            <p14:xfrm>
              <a:off x="8040192" y="1206720"/>
              <a:ext cx="388440" cy="30564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436E401D-65EE-4001-8481-2351FF2736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22209" y="1189080"/>
                <a:ext cx="424047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7A047112-FD54-45B7-BFC2-37F94E6794F0}"/>
                  </a:ext>
                </a:extLst>
              </p14:cNvPr>
              <p14:cNvContentPartPr/>
              <p14:nvPr/>
            </p14:nvContentPartPr>
            <p14:xfrm>
              <a:off x="7611432" y="1171800"/>
              <a:ext cx="283320" cy="337320"/>
            </p14:xfrm>
          </p:contentPart>
        </mc:Choice>
        <mc:Fallback xmlns=""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7A047112-FD54-45B7-BFC2-37F94E6794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93792" y="1153800"/>
                <a:ext cx="3189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2B36362C-F8C8-45A8-8A48-6CCB954A22D7}"/>
                  </a:ext>
                </a:extLst>
              </p14:cNvPr>
              <p14:cNvContentPartPr/>
              <p14:nvPr/>
            </p14:nvContentPartPr>
            <p14:xfrm>
              <a:off x="7304712" y="1132560"/>
              <a:ext cx="221400" cy="338760"/>
            </p14:xfrm>
          </p:contentPart>
        </mc:Choice>
        <mc:Fallback xmlns=""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2B36362C-F8C8-45A8-8A48-6CCB954A22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86741" y="1114920"/>
                <a:ext cx="256982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8A18A7D7-D0BD-4107-AA96-2838E68239D8}"/>
                  </a:ext>
                </a:extLst>
              </p14:cNvPr>
              <p14:cNvContentPartPr/>
              <p14:nvPr/>
            </p14:nvContentPartPr>
            <p14:xfrm>
              <a:off x="9872232" y="1359360"/>
              <a:ext cx="192240" cy="133200"/>
            </p14:xfrm>
          </p:contentPart>
        </mc:Choice>
        <mc:Fallback xmlns=""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8A18A7D7-D0BD-4107-AA96-2838E68239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54592" y="1341360"/>
                <a:ext cx="227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7" name="잉크 216">
                <a:extLst>
                  <a:ext uri="{FF2B5EF4-FFF2-40B4-BE49-F238E27FC236}">
                    <a16:creationId xmlns:a16="http://schemas.microsoft.com/office/drawing/2014/main" id="{EF493347-4954-4B9A-90A0-B6C991EDF2B7}"/>
                  </a:ext>
                </a:extLst>
              </p14:cNvPr>
              <p14:cNvContentPartPr/>
              <p14:nvPr/>
            </p14:nvContentPartPr>
            <p14:xfrm>
              <a:off x="10137192" y="1329480"/>
              <a:ext cx="83880" cy="217800"/>
            </p14:xfrm>
          </p:contentPart>
        </mc:Choice>
        <mc:Fallback xmlns="">
          <p:pic>
            <p:nvPicPr>
              <p:cNvPr id="217" name="잉크 216">
                <a:extLst>
                  <a:ext uri="{FF2B5EF4-FFF2-40B4-BE49-F238E27FC236}">
                    <a16:creationId xmlns:a16="http://schemas.microsoft.com/office/drawing/2014/main" id="{EF493347-4954-4B9A-90A0-B6C991EDF2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19552" y="1311480"/>
                <a:ext cx="1195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1C81E239-F6AB-4F74-B4AE-A152AFE63DC0}"/>
                  </a:ext>
                </a:extLst>
              </p14:cNvPr>
              <p14:cNvContentPartPr/>
              <p14:nvPr/>
            </p14:nvContentPartPr>
            <p14:xfrm>
              <a:off x="11013792" y="1215000"/>
              <a:ext cx="658800" cy="417240"/>
            </p14:xfrm>
          </p:contentPart>
        </mc:Choice>
        <mc:Fallback xmlns=""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1C81E239-F6AB-4F74-B4AE-A152AFE63DC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95792" y="1197000"/>
                <a:ext cx="6944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A6A93EDB-CD36-4552-8BD4-1C7CDF330007}"/>
                  </a:ext>
                </a:extLst>
              </p14:cNvPr>
              <p14:cNvContentPartPr/>
              <p14:nvPr/>
            </p14:nvContentPartPr>
            <p14:xfrm>
              <a:off x="10582512" y="1240200"/>
              <a:ext cx="351720" cy="378360"/>
            </p14:xfrm>
          </p:contentPart>
        </mc:Choice>
        <mc:Fallback xmlns=""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A6A93EDB-CD36-4552-8BD4-1C7CDF3300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64890" y="1222543"/>
                <a:ext cx="387324" cy="414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E878E6D2-B2CB-4D73-83C1-3B8D9CB3EAC6}"/>
                  </a:ext>
                </a:extLst>
              </p14:cNvPr>
              <p14:cNvContentPartPr/>
              <p14:nvPr/>
            </p14:nvContentPartPr>
            <p14:xfrm>
              <a:off x="8981592" y="1178280"/>
              <a:ext cx="800640" cy="507960"/>
            </p14:xfrm>
          </p:contentPart>
        </mc:Choice>
        <mc:Fallback xmlns=""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E878E6D2-B2CB-4D73-83C1-3B8D9CB3EA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63952" y="1160640"/>
                <a:ext cx="8362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141377EA-E621-420B-A479-219243C298FF}"/>
                  </a:ext>
                </a:extLst>
              </p14:cNvPr>
              <p14:cNvContentPartPr/>
              <p14:nvPr/>
            </p14:nvContentPartPr>
            <p14:xfrm>
              <a:off x="7139112" y="1902240"/>
              <a:ext cx="294120" cy="6156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141377EA-E621-420B-A479-219243C298F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21112" y="1884240"/>
                <a:ext cx="3297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1025B4D0-247D-4A4C-95AF-25C335F52E03}"/>
                  </a:ext>
                </a:extLst>
              </p14:cNvPr>
              <p14:cNvContentPartPr/>
              <p14:nvPr/>
            </p14:nvContentPartPr>
            <p14:xfrm>
              <a:off x="7524672" y="1837440"/>
              <a:ext cx="67680" cy="31824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1025B4D0-247D-4A4C-95AF-25C335F52E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07032" y="1819440"/>
                <a:ext cx="103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3" name="잉크 272">
                <a:extLst>
                  <a:ext uri="{FF2B5EF4-FFF2-40B4-BE49-F238E27FC236}">
                    <a16:creationId xmlns:a16="http://schemas.microsoft.com/office/drawing/2014/main" id="{612B21E6-87E8-43BA-8DA6-19C6E3CFF162}"/>
                  </a:ext>
                </a:extLst>
              </p14:cNvPr>
              <p14:cNvContentPartPr/>
              <p14:nvPr/>
            </p14:nvContentPartPr>
            <p14:xfrm>
              <a:off x="7755432" y="1903320"/>
              <a:ext cx="440280" cy="543600"/>
            </p14:xfrm>
          </p:contentPart>
        </mc:Choice>
        <mc:Fallback xmlns="">
          <p:pic>
            <p:nvPicPr>
              <p:cNvPr id="273" name="잉크 272">
                <a:extLst>
                  <a:ext uri="{FF2B5EF4-FFF2-40B4-BE49-F238E27FC236}">
                    <a16:creationId xmlns:a16="http://schemas.microsoft.com/office/drawing/2014/main" id="{612B21E6-87E8-43BA-8DA6-19C6E3CFF1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37432" y="1885308"/>
                <a:ext cx="475920" cy="579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50A11CEF-6FDB-45FF-B0A5-C776E406C53F}"/>
                  </a:ext>
                </a:extLst>
              </p14:cNvPr>
              <p14:cNvContentPartPr/>
              <p14:nvPr/>
            </p14:nvContentPartPr>
            <p14:xfrm>
              <a:off x="7338552" y="2251440"/>
              <a:ext cx="282600" cy="24696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50A11CEF-6FDB-45FF-B0A5-C776E406C53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20552" y="2233774"/>
                <a:ext cx="318240" cy="28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A6031A54-7B8A-49A1-8894-3DD0DACF6B6C}"/>
                  </a:ext>
                </a:extLst>
              </p14:cNvPr>
              <p14:cNvContentPartPr/>
              <p14:nvPr/>
            </p14:nvContentPartPr>
            <p14:xfrm>
              <a:off x="7144152" y="2015640"/>
              <a:ext cx="265680" cy="158760"/>
            </p14:xfrm>
          </p:contentPart>
        </mc:Choice>
        <mc:Fallback xmlns=""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A6031A54-7B8A-49A1-8894-3DD0DACF6B6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26512" y="1997640"/>
                <a:ext cx="3013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93" name="잉크 292">
                <a:extLst>
                  <a:ext uri="{FF2B5EF4-FFF2-40B4-BE49-F238E27FC236}">
                    <a16:creationId xmlns:a16="http://schemas.microsoft.com/office/drawing/2014/main" id="{56428944-737D-4F58-8C2C-D21AC121580C}"/>
                  </a:ext>
                </a:extLst>
              </p14:cNvPr>
              <p14:cNvContentPartPr/>
              <p14:nvPr/>
            </p14:nvContentPartPr>
            <p14:xfrm>
              <a:off x="10124592" y="1870560"/>
              <a:ext cx="471600" cy="361080"/>
            </p14:xfrm>
          </p:contentPart>
        </mc:Choice>
        <mc:Fallback xmlns="">
          <p:pic>
            <p:nvPicPr>
              <p:cNvPr id="293" name="잉크 292">
                <a:extLst>
                  <a:ext uri="{FF2B5EF4-FFF2-40B4-BE49-F238E27FC236}">
                    <a16:creationId xmlns:a16="http://schemas.microsoft.com/office/drawing/2014/main" id="{56428944-737D-4F58-8C2C-D21AC12158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06939" y="1852920"/>
                <a:ext cx="507267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4" name="잉크 293">
                <a:extLst>
                  <a:ext uri="{FF2B5EF4-FFF2-40B4-BE49-F238E27FC236}">
                    <a16:creationId xmlns:a16="http://schemas.microsoft.com/office/drawing/2014/main" id="{CEF2550E-9A18-4111-BAE3-E697C764CC05}"/>
                  </a:ext>
                </a:extLst>
              </p14:cNvPr>
              <p14:cNvContentPartPr/>
              <p14:nvPr/>
            </p14:nvContentPartPr>
            <p14:xfrm>
              <a:off x="9714192" y="1919160"/>
              <a:ext cx="290880" cy="352800"/>
            </p14:xfrm>
          </p:contentPart>
        </mc:Choice>
        <mc:Fallback xmlns="">
          <p:pic>
            <p:nvPicPr>
              <p:cNvPr id="294" name="잉크 293">
                <a:extLst>
                  <a:ext uri="{FF2B5EF4-FFF2-40B4-BE49-F238E27FC236}">
                    <a16:creationId xmlns:a16="http://schemas.microsoft.com/office/drawing/2014/main" id="{CEF2550E-9A18-4111-BAE3-E697C764CC0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96552" y="1901160"/>
                <a:ext cx="326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95" name="잉크 294">
                <a:extLst>
                  <a:ext uri="{FF2B5EF4-FFF2-40B4-BE49-F238E27FC236}">
                    <a16:creationId xmlns:a16="http://schemas.microsoft.com/office/drawing/2014/main" id="{79731033-1CD5-4DD3-89FD-EC54EC342D0E}"/>
                  </a:ext>
                </a:extLst>
              </p14:cNvPr>
              <p14:cNvContentPartPr/>
              <p14:nvPr/>
            </p14:nvContentPartPr>
            <p14:xfrm>
              <a:off x="9395952" y="1911600"/>
              <a:ext cx="232560" cy="388080"/>
            </p14:xfrm>
          </p:contentPart>
        </mc:Choice>
        <mc:Fallback xmlns="">
          <p:pic>
            <p:nvPicPr>
              <p:cNvPr id="295" name="잉크 294">
                <a:extLst>
                  <a:ext uri="{FF2B5EF4-FFF2-40B4-BE49-F238E27FC236}">
                    <a16:creationId xmlns:a16="http://schemas.microsoft.com/office/drawing/2014/main" id="{79731033-1CD5-4DD3-89FD-EC54EC342D0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78285" y="1893600"/>
                <a:ext cx="268255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6" name="잉크 295">
                <a:extLst>
                  <a:ext uri="{FF2B5EF4-FFF2-40B4-BE49-F238E27FC236}">
                    <a16:creationId xmlns:a16="http://schemas.microsoft.com/office/drawing/2014/main" id="{2C11630A-00B1-4917-92E9-B7DD71DFE967}"/>
                  </a:ext>
                </a:extLst>
              </p14:cNvPr>
              <p14:cNvContentPartPr/>
              <p14:nvPr/>
            </p14:nvContentPartPr>
            <p14:xfrm>
              <a:off x="8584872" y="2000880"/>
              <a:ext cx="356400" cy="383400"/>
            </p14:xfrm>
          </p:contentPart>
        </mc:Choice>
        <mc:Fallback xmlns="">
          <p:pic>
            <p:nvPicPr>
              <p:cNvPr id="296" name="잉크 295">
                <a:extLst>
                  <a:ext uri="{FF2B5EF4-FFF2-40B4-BE49-F238E27FC236}">
                    <a16:creationId xmlns:a16="http://schemas.microsoft.com/office/drawing/2014/main" id="{2C11630A-00B1-4917-92E9-B7DD71DFE9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67232" y="1982880"/>
                <a:ext cx="3920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40" name="잉크 339">
                <a:extLst>
                  <a:ext uri="{FF2B5EF4-FFF2-40B4-BE49-F238E27FC236}">
                    <a16:creationId xmlns:a16="http://schemas.microsoft.com/office/drawing/2014/main" id="{64DEC4CC-2B3C-4E8C-AA18-C28F4CA4F9CE}"/>
                  </a:ext>
                </a:extLst>
              </p14:cNvPr>
              <p14:cNvContentPartPr/>
              <p14:nvPr/>
            </p14:nvContentPartPr>
            <p14:xfrm>
              <a:off x="7123632" y="3070440"/>
              <a:ext cx="242640" cy="109080"/>
            </p14:xfrm>
          </p:contentPart>
        </mc:Choice>
        <mc:Fallback xmlns="">
          <p:pic>
            <p:nvPicPr>
              <p:cNvPr id="340" name="잉크 339">
                <a:extLst>
                  <a:ext uri="{FF2B5EF4-FFF2-40B4-BE49-F238E27FC236}">
                    <a16:creationId xmlns:a16="http://schemas.microsoft.com/office/drawing/2014/main" id="{64DEC4CC-2B3C-4E8C-AA18-C28F4CA4F9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05992" y="3052800"/>
                <a:ext cx="2782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41" name="잉크 340">
                <a:extLst>
                  <a:ext uri="{FF2B5EF4-FFF2-40B4-BE49-F238E27FC236}">
                    <a16:creationId xmlns:a16="http://schemas.microsoft.com/office/drawing/2014/main" id="{5913FD3E-A245-4CFF-A538-E7A9793E9ACD}"/>
                  </a:ext>
                </a:extLst>
              </p14:cNvPr>
              <p14:cNvContentPartPr/>
              <p14:nvPr/>
            </p14:nvContentPartPr>
            <p14:xfrm>
              <a:off x="7543392" y="3078360"/>
              <a:ext cx="16560" cy="149040"/>
            </p14:xfrm>
          </p:contentPart>
        </mc:Choice>
        <mc:Fallback xmlns="">
          <p:pic>
            <p:nvPicPr>
              <p:cNvPr id="341" name="잉크 340">
                <a:extLst>
                  <a:ext uri="{FF2B5EF4-FFF2-40B4-BE49-F238E27FC236}">
                    <a16:creationId xmlns:a16="http://schemas.microsoft.com/office/drawing/2014/main" id="{5913FD3E-A245-4CFF-A538-E7A9793E9AC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25392" y="3060720"/>
                <a:ext cx="522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42" name="잉크 341">
                <a:extLst>
                  <a:ext uri="{FF2B5EF4-FFF2-40B4-BE49-F238E27FC236}">
                    <a16:creationId xmlns:a16="http://schemas.microsoft.com/office/drawing/2014/main" id="{5E619E00-93F4-4F1A-B28E-CBDA373DEF4C}"/>
                  </a:ext>
                </a:extLst>
              </p14:cNvPr>
              <p14:cNvContentPartPr/>
              <p14:nvPr/>
            </p14:nvContentPartPr>
            <p14:xfrm>
              <a:off x="7098432" y="2781360"/>
              <a:ext cx="273600" cy="236880"/>
            </p14:xfrm>
          </p:contentPart>
        </mc:Choice>
        <mc:Fallback xmlns="">
          <p:pic>
            <p:nvPicPr>
              <p:cNvPr id="342" name="잉크 341">
                <a:extLst>
                  <a:ext uri="{FF2B5EF4-FFF2-40B4-BE49-F238E27FC236}">
                    <a16:creationId xmlns:a16="http://schemas.microsoft.com/office/drawing/2014/main" id="{5E619E00-93F4-4F1A-B28E-CBDA373DEF4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80792" y="2763720"/>
                <a:ext cx="3092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68" name="잉크 367">
                <a:extLst>
                  <a:ext uri="{FF2B5EF4-FFF2-40B4-BE49-F238E27FC236}">
                    <a16:creationId xmlns:a16="http://schemas.microsoft.com/office/drawing/2014/main" id="{095E4D6D-DE43-48EF-9D8E-606D9A5C7846}"/>
                  </a:ext>
                </a:extLst>
              </p14:cNvPr>
              <p14:cNvContentPartPr/>
              <p14:nvPr/>
            </p14:nvContentPartPr>
            <p14:xfrm>
              <a:off x="10302432" y="2675160"/>
              <a:ext cx="410400" cy="313920"/>
            </p14:xfrm>
          </p:contentPart>
        </mc:Choice>
        <mc:Fallback xmlns="">
          <p:pic>
            <p:nvPicPr>
              <p:cNvPr id="368" name="잉크 367">
                <a:extLst>
                  <a:ext uri="{FF2B5EF4-FFF2-40B4-BE49-F238E27FC236}">
                    <a16:creationId xmlns:a16="http://schemas.microsoft.com/office/drawing/2014/main" id="{095E4D6D-DE43-48EF-9D8E-606D9A5C784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84432" y="2657160"/>
                <a:ext cx="4460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E4ACAFF7-3FBE-41FC-BCFB-51AF89C8BC6B}"/>
                  </a:ext>
                </a:extLst>
              </p14:cNvPr>
              <p14:cNvContentPartPr/>
              <p14:nvPr/>
            </p14:nvContentPartPr>
            <p14:xfrm>
              <a:off x="9361032" y="2674440"/>
              <a:ext cx="689760" cy="510840"/>
            </p14:xfrm>
          </p:contentPart>
        </mc:Choice>
        <mc:Fallback xmlns=""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E4ACAFF7-3FBE-41FC-BCFB-51AF89C8BC6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43392" y="2656800"/>
                <a:ext cx="7254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70" name="잉크 369">
                <a:extLst>
                  <a:ext uri="{FF2B5EF4-FFF2-40B4-BE49-F238E27FC236}">
                    <a16:creationId xmlns:a16="http://schemas.microsoft.com/office/drawing/2014/main" id="{6103B026-88D8-42E7-BCC2-B1208C166AE4}"/>
                  </a:ext>
                </a:extLst>
              </p14:cNvPr>
              <p14:cNvContentPartPr/>
              <p14:nvPr/>
            </p14:nvContentPartPr>
            <p14:xfrm>
              <a:off x="8383632" y="2734560"/>
              <a:ext cx="623520" cy="395640"/>
            </p14:xfrm>
          </p:contentPart>
        </mc:Choice>
        <mc:Fallback xmlns="">
          <p:pic>
            <p:nvPicPr>
              <p:cNvPr id="370" name="잉크 369">
                <a:extLst>
                  <a:ext uri="{FF2B5EF4-FFF2-40B4-BE49-F238E27FC236}">
                    <a16:creationId xmlns:a16="http://schemas.microsoft.com/office/drawing/2014/main" id="{6103B026-88D8-42E7-BCC2-B1208C166AE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65642" y="2716560"/>
                <a:ext cx="659139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71" name="잉크 370">
                <a:extLst>
                  <a:ext uri="{FF2B5EF4-FFF2-40B4-BE49-F238E27FC236}">
                    <a16:creationId xmlns:a16="http://schemas.microsoft.com/office/drawing/2014/main" id="{3858982E-8BA9-4A9F-B3F4-3D49389CC378}"/>
                  </a:ext>
                </a:extLst>
              </p14:cNvPr>
              <p14:cNvContentPartPr/>
              <p14:nvPr/>
            </p14:nvContentPartPr>
            <p14:xfrm>
              <a:off x="7937592" y="2761200"/>
              <a:ext cx="301320" cy="330120"/>
            </p14:xfrm>
          </p:contentPart>
        </mc:Choice>
        <mc:Fallback xmlns="">
          <p:pic>
            <p:nvPicPr>
              <p:cNvPr id="371" name="잉크 370">
                <a:extLst>
                  <a:ext uri="{FF2B5EF4-FFF2-40B4-BE49-F238E27FC236}">
                    <a16:creationId xmlns:a16="http://schemas.microsoft.com/office/drawing/2014/main" id="{3858982E-8BA9-4A9F-B3F4-3D49389CC37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19570" y="2743560"/>
                <a:ext cx="337003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13" name="잉크 412">
                <a:extLst>
                  <a:ext uri="{FF2B5EF4-FFF2-40B4-BE49-F238E27FC236}">
                    <a16:creationId xmlns:a16="http://schemas.microsoft.com/office/drawing/2014/main" id="{C4D8F68B-0297-45A7-BFCB-0002B1123806}"/>
                  </a:ext>
                </a:extLst>
              </p14:cNvPr>
              <p14:cNvContentPartPr/>
              <p14:nvPr/>
            </p14:nvContentPartPr>
            <p14:xfrm>
              <a:off x="7319472" y="3502080"/>
              <a:ext cx="142560" cy="164160"/>
            </p14:xfrm>
          </p:contentPart>
        </mc:Choice>
        <mc:Fallback xmlns="">
          <p:pic>
            <p:nvPicPr>
              <p:cNvPr id="413" name="잉크 412">
                <a:extLst>
                  <a:ext uri="{FF2B5EF4-FFF2-40B4-BE49-F238E27FC236}">
                    <a16:creationId xmlns:a16="http://schemas.microsoft.com/office/drawing/2014/main" id="{C4D8F68B-0297-45A7-BFCB-0002B11238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01472" y="3484440"/>
                <a:ext cx="1782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16" name="잉크 415">
                <a:extLst>
                  <a:ext uri="{FF2B5EF4-FFF2-40B4-BE49-F238E27FC236}">
                    <a16:creationId xmlns:a16="http://schemas.microsoft.com/office/drawing/2014/main" id="{614DEF2E-F61B-4282-ACCD-F673A9F04811}"/>
                  </a:ext>
                </a:extLst>
              </p14:cNvPr>
              <p14:cNvContentPartPr/>
              <p14:nvPr/>
            </p14:nvContentPartPr>
            <p14:xfrm>
              <a:off x="7414152" y="3718440"/>
              <a:ext cx="218160" cy="152280"/>
            </p14:xfrm>
          </p:contentPart>
        </mc:Choice>
        <mc:Fallback xmlns="">
          <p:pic>
            <p:nvPicPr>
              <p:cNvPr id="416" name="잉크 415">
                <a:extLst>
                  <a:ext uri="{FF2B5EF4-FFF2-40B4-BE49-F238E27FC236}">
                    <a16:creationId xmlns:a16="http://schemas.microsoft.com/office/drawing/2014/main" id="{614DEF2E-F61B-4282-ACCD-F673A9F0481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96512" y="3700440"/>
                <a:ext cx="2538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17" name="잉크 416">
                <a:extLst>
                  <a:ext uri="{FF2B5EF4-FFF2-40B4-BE49-F238E27FC236}">
                    <a16:creationId xmlns:a16="http://schemas.microsoft.com/office/drawing/2014/main" id="{5D612547-9243-49CC-A61C-C00A68420155}"/>
                  </a:ext>
                </a:extLst>
              </p14:cNvPr>
              <p14:cNvContentPartPr/>
              <p14:nvPr/>
            </p14:nvContentPartPr>
            <p14:xfrm>
              <a:off x="7801152" y="3526560"/>
              <a:ext cx="121680" cy="119520"/>
            </p14:xfrm>
          </p:contentPart>
        </mc:Choice>
        <mc:Fallback xmlns="">
          <p:pic>
            <p:nvPicPr>
              <p:cNvPr id="417" name="잉크 416">
                <a:extLst>
                  <a:ext uri="{FF2B5EF4-FFF2-40B4-BE49-F238E27FC236}">
                    <a16:creationId xmlns:a16="http://schemas.microsoft.com/office/drawing/2014/main" id="{5D612547-9243-49CC-A61C-C00A6842015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83152" y="3508560"/>
                <a:ext cx="157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18" name="잉크 417">
                <a:extLst>
                  <a:ext uri="{FF2B5EF4-FFF2-40B4-BE49-F238E27FC236}">
                    <a16:creationId xmlns:a16="http://schemas.microsoft.com/office/drawing/2014/main" id="{7753B272-FFAC-4862-B991-74A32F872980}"/>
                  </a:ext>
                </a:extLst>
              </p14:cNvPr>
              <p14:cNvContentPartPr/>
              <p14:nvPr/>
            </p14:nvContentPartPr>
            <p14:xfrm>
              <a:off x="7999152" y="3414600"/>
              <a:ext cx="79920" cy="414720"/>
            </p14:xfrm>
          </p:contentPart>
        </mc:Choice>
        <mc:Fallback xmlns="">
          <p:pic>
            <p:nvPicPr>
              <p:cNvPr id="418" name="잉크 417">
                <a:extLst>
                  <a:ext uri="{FF2B5EF4-FFF2-40B4-BE49-F238E27FC236}">
                    <a16:creationId xmlns:a16="http://schemas.microsoft.com/office/drawing/2014/main" id="{7753B272-FFAC-4862-B991-74A32F87298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81152" y="3396960"/>
                <a:ext cx="1155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35" name="잉크 434">
                <a:extLst>
                  <a:ext uri="{FF2B5EF4-FFF2-40B4-BE49-F238E27FC236}">
                    <a16:creationId xmlns:a16="http://schemas.microsoft.com/office/drawing/2014/main" id="{F11C4929-4C80-4FAF-84E7-C13F7F2ED7C5}"/>
                  </a:ext>
                </a:extLst>
              </p14:cNvPr>
              <p14:cNvContentPartPr/>
              <p14:nvPr/>
            </p14:nvContentPartPr>
            <p14:xfrm>
              <a:off x="10660632" y="3474720"/>
              <a:ext cx="151200" cy="138600"/>
            </p14:xfrm>
          </p:contentPart>
        </mc:Choice>
        <mc:Fallback xmlns="">
          <p:pic>
            <p:nvPicPr>
              <p:cNvPr id="435" name="잉크 434">
                <a:extLst>
                  <a:ext uri="{FF2B5EF4-FFF2-40B4-BE49-F238E27FC236}">
                    <a16:creationId xmlns:a16="http://schemas.microsoft.com/office/drawing/2014/main" id="{F11C4929-4C80-4FAF-84E7-C13F7F2ED7C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42632" y="3457080"/>
                <a:ext cx="1868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38" name="잉크 437">
                <a:extLst>
                  <a:ext uri="{FF2B5EF4-FFF2-40B4-BE49-F238E27FC236}">
                    <a16:creationId xmlns:a16="http://schemas.microsoft.com/office/drawing/2014/main" id="{9A36D766-0E74-4B32-AE0F-9B98D358A41B}"/>
                  </a:ext>
                </a:extLst>
              </p14:cNvPr>
              <p14:cNvContentPartPr/>
              <p14:nvPr/>
            </p14:nvContentPartPr>
            <p14:xfrm>
              <a:off x="11140152" y="3746160"/>
              <a:ext cx="65880" cy="64800"/>
            </p14:xfrm>
          </p:contentPart>
        </mc:Choice>
        <mc:Fallback xmlns="">
          <p:pic>
            <p:nvPicPr>
              <p:cNvPr id="438" name="잉크 437">
                <a:extLst>
                  <a:ext uri="{FF2B5EF4-FFF2-40B4-BE49-F238E27FC236}">
                    <a16:creationId xmlns:a16="http://schemas.microsoft.com/office/drawing/2014/main" id="{9A36D766-0E74-4B32-AE0F-9B98D358A41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22152" y="3728160"/>
                <a:ext cx="1015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39" name="잉크 438">
                <a:extLst>
                  <a:ext uri="{FF2B5EF4-FFF2-40B4-BE49-F238E27FC236}">
                    <a16:creationId xmlns:a16="http://schemas.microsoft.com/office/drawing/2014/main" id="{CE099F3B-7E97-4ED7-9F2D-5A3779E827A4}"/>
                  </a:ext>
                </a:extLst>
              </p14:cNvPr>
              <p14:cNvContentPartPr/>
              <p14:nvPr/>
            </p14:nvContentPartPr>
            <p14:xfrm>
              <a:off x="10899312" y="3305160"/>
              <a:ext cx="165600" cy="453960"/>
            </p14:xfrm>
          </p:contentPart>
        </mc:Choice>
        <mc:Fallback xmlns="">
          <p:pic>
            <p:nvPicPr>
              <p:cNvPr id="439" name="잉크 438">
                <a:extLst>
                  <a:ext uri="{FF2B5EF4-FFF2-40B4-BE49-F238E27FC236}">
                    <a16:creationId xmlns:a16="http://schemas.microsoft.com/office/drawing/2014/main" id="{CE099F3B-7E97-4ED7-9F2D-5A3779E827A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881312" y="3287160"/>
                <a:ext cx="2012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40" name="잉크 439">
                <a:extLst>
                  <a:ext uri="{FF2B5EF4-FFF2-40B4-BE49-F238E27FC236}">
                    <a16:creationId xmlns:a16="http://schemas.microsoft.com/office/drawing/2014/main" id="{164C8821-1F0D-4F1A-AD6A-A388A54CCEBD}"/>
                  </a:ext>
                </a:extLst>
              </p14:cNvPr>
              <p14:cNvContentPartPr/>
              <p14:nvPr/>
            </p14:nvContentPartPr>
            <p14:xfrm>
              <a:off x="10212792" y="3416760"/>
              <a:ext cx="290880" cy="347760"/>
            </p14:xfrm>
          </p:contentPart>
        </mc:Choice>
        <mc:Fallback xmlns="">
          <p:pic>
            <p:nvPicPr>
              <p:cNvPr id="440" name="잉크 439">
                <a:extLst>
                  <a:ext uri="{FF2B5EF4-FFF2-40B4-BE49-F238E27FC236}">
                    <a16:creationId xmlns:a16="http://schemas.microsoft.com/office/drawing/2014/main" id="{164C8821-1F0D-4F1A-AD6A-A388A54CCEB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95130" y="3399120"/>
                <a:ext cx="326564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41" name="잉크 440">
                <a:extLst>
                  <a:ext uri="{FF2B5EF4-FFF2-40B4-BE49-F238E27FC236}">
                    <a16:creationId xmlns:a16="http://schemas.microsoft.com/office/drawing/2014/main" id="{B51DA37B-37BB-4B6C-A404-138B88091353}"/>
                  </a:ext>
                </a:extLst>
              </p14:cNvPr>
              <p14:cNvContentPartPr/>
              <p14:nvPr/>
            </p14:nvContentPartPr>
            <p14:xfrm>
              <a:off x="9657672" y="3618720"/>
              <a:ext cx="338040" cy="262440"/>
            </p14:xfrm>
          </p:contentPart>
        </mc:Choice>
        <mc:Fallback xmlns="">
          <p:pic>
            <p:nvPicPr>
              <p:cNvPr id="441" name="잉크 440">
                <a:extLst>
                  <a:ext uri="{FF2B5EF4-FFF2-40B4-BE49-F238E27FC236}">
                    <a16:creationId xmlns:a16="http://schemas.microsoft.com/office/drawing/2014/main" id="{B51DA37B-37BB-4B6C-A404-138B8809135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39672" y="3600745"/>
                <a:ext cx="373680" cy="298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42" name="잉크 441">
                <a:extLst>
                  <a:ext uri="{FF2B5EF4-FFF2-40B4-BE49-F238E27FC236}">
                    <a16:creationId xmlns:a16="http://schemas.microsoft.com/office/drawing/2014/main" id="{60D9E644-DC1F-48DD-9157-7D3B165F5F42}"/>
                  </a:ext>
                </a:extLst>
              </p14:cNvPr>
              <p14:cNvContentPartPr/>
              <p14:nvPr/>
            </p14:nvContentPartPr>
            <p14:xfrm>
              <a:off x="9772152" y="3354120"/>
              <a:ext cx="193320" cy="171360"/>
            </p14:xfrm>
          </p:contentPart>
        </mc:Choice>
        <mc:Fallback xmlns="">
          <p:pic>
            <p:nvPicPr>
              <p:cNvPr id="442" name="잉크 441">
                <a:extLst>
                  <a:ext uri="{FF2B5EF4-FFF2-40B4-BE49-F238E27FC236}">
                    <a16:creationId xmlns:a16="http://schemas.microsoft.com/office/drawing/2014/main" id="{60D9E644-DC1F-48DD-9157-7D3B165F5F4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54152" y="3336480"/>
                <a:ext cx="2289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43" name="잉크 442">
                <a:extLst>
                  <a:ext uri="{FF2B5EF4-FFF2-40B4-BE49-F238E27FC236}">
                    <a16:creationId xmlns:a16="http://schemas.microsoft.com/office/drawing/2014/main" id="{7CD8C628-C117-44B8-A1DD-E3B8E403C3A7}"/>
                  </a:ext>
                </a:extLst>
              </p14:cNvPr>
              <p14:cNvContentPartPr/>
              <p14:nvPr/>
            </p14:nvContentPartPr>
            <p14:xfrm>
              <a:off x="9084552" y="3463920"/>
              <a:ext cx="385920" cy="406800"/>
            </p14:xfrm>
          </p:contentPart>
        </mc:Choice>
        <mc:Fallback xmlns="">
          <p:pic>
            <p:nvPicPr>
              <p:cNvPr id="443" name="잉크 442">
                <a:extLst>
                  <a:ext uri="{FF2B5EF4-FFF2-40B4-BE49-F238E27FC236}">
                    <a16:creationId xmlns:a16="http://schemas.microsoft.com/office/drawing/2014/main" id="{7CD8C628-C117-44B8-A1DD-E3B8E403C3A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66912" y="3445920"/>
                <a:ext cx="4215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44" name="잉크 443">
                <a:extLst>
                  <a:ext uri="{FF2B5EF4-FFF2-40B4-BE49-F238E27FC236}">
                    <a16:creationId xmlns:a16="http://schemas.microsoft.com/office/drawing/2014/main" id="{FC2BC679-1455-4276-93B3-9686479E505F}"/>
                  </a:ext>
                </a:extLst>
              </p14:cNvPr>
              <p14:cNvContentPartPr/>
              <p14:nvPr/>
            </p14:nvContentPartPr>
            <p14:xfrm>
              <a:off x="8603952" y="3675960"/>
              <a:ext cx="280080" cy="210960"/>
            </p14:xfrm>
          </p:contentPart>
        </mc:Choice>
        <mc:Fallback xmlns="">
          <p:pic>
            <p:nvPicPr>
              <p:cNvPr id="444" name="잉크 443">
                <a:extLst>
                  <a:ext uri="{FF2B5EF4-FFF2-40B4-BE49-F238E27FC236}">
                    <a16:creationId xmlns:a16="http://schemas.microsoft.com/office/drawing/2014/main" id="{FC2BC679-1455-4276-93B3-9686479E50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86312" y="3657960"/>
                <a:ext cx="315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45" name="잉크 444">
                <a:extLst>
                  <a:ext uri="{FF2B5EF4-FFF2-40B4-BE49-F238E27FC236}">
                    <a16:creationId xmlns:a16="http://schemas.microsoft.com/office/drawing/2014/main" id="{531DF629-50AD-4163-956D-81EEDDD6C7F6}"/>
                  </a:ext>
                </a:extLst>
              </p14:cNvPr>
              <p14:cNvContentPartPr/>
              <p14:nvPr/>
            </p14:nvContentPartPr>
            <p14:xfrm>
              <a:off x="8689632" y="3450600"/>
              <a:ext cx="175680" cy="130680"/>
            </p14:xfrm>
          </p:contentPart>
        </mc:Choice>
        <mc:Fallback xmlns="">
          <p:pic>
            <p:nvPicPr>
              <p:cNvPr id="445" name="잉크 444">
                <a:extLst>
                  <a:ext uri="{FF2B5EF4-FFF2-40B4-BE49-F238E27FC236}">
                    <a16:creationId xmlns:a16="http://schemas.microsoft.com/office/drawing/2014/main" id="{531DF629-50AD-4163-956D-81EEDDD6C7F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71632" y="3432911"/>
                <a:ext cx="211320" cy="166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46" name="잉크 445">
                <a:extLst>
                  <a:ext uri="{FF2B5EF4-FFF2-40B4-BE49-F238E27FC236}">
                    <a16:creationId xmlns:a16="http://schemas.microsoft.com/office/drawing/2014/main" id="{9AAC8337-B130-4246-9C08-86AE4B880CB4}"/>
                  </a:ext>
                </a:extLst>
              </p14:cNvPr>
              <p14:cNvContentPartPr/>
              <p14:nvPr/>
            </p14:nvContentPartPr>
            <p14:xfrm>
              <a:off x="7560312" y="3372840"/>
              <a:ext cx="119160" cy="296280"/>
            </p14:xfrm>
          </p:contentPart>
        </mc:Choice>
        <mc:Fallback xmlns="">
          <p:pic>
            <p:nvPicPr>
              <p:cNvPr id="446" name="잉크 445">
                <a:extLst>
                  <a:ext uri="{FF2B5EF4-FFF2-40B4-BE49-F238E27FC236}">
                    <a16:creationId xmlns:a16="http://schemas.microsoft.com/office/drawing/2014/main" id="{9AAC8337-B130-4246-9C08-86AE4B880CB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42312" y="3354840"/>
                <a:ext cx="154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47" name="잉크 446">
                <a:extLst>
                  <a:ext uri="{FF2B5EF4-FFF2-40B4-BE49-F238E27FC236}">
                    <a16:creationId xmlns:a16="http://schemas.microsoft.com/office/drawing/2014/main" id="{BDE4DD39-428B-40CE-9387-76023C5F75E8}"/>
                  </a:ext>
                </a:extLst>
              </p14:cNvPr>
              <p14:cNvContentPartPr/>
              <p14:nvPr/>
            </p14:nvContentPartPr>
            <p14:xfrm>
              <a:off x="7051272" y="3456720"/>
              <a:ext cx="162360" cy="388800"/>
            </p14:xfrm>
          </p:contentPart>
        </mc:Choice>
        <mc:Fallback xmlns="">
          <p:pic>
            <p:nvPicPr>
              <p:cNvPr id="447" name="잉크 446">
                <a:extLst>
                  <a:ext uri="{FF2B5EF4-FFF2-40B4-BE49-F238E27FC236}">
                    <a16:creationId xmlns:a16="http://schemas.microsoft.com/office/drawing/2014/main" id="{BDE4DD39-428B-40CE-9387-76023C5F75E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033272" y="3438720"/>
                <a:ext cx="1980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48" name="잉크 447">
                <a:extLst>
                  <a:ext uri="{FF2B5EF4-FFF2-40B4-BE49-F238E27FC236}">
                    <a16:creationId xmlns:a16="http://schemas.microsoft.com/office/drawing/2014/main" id="{7A76646A-31A3-4D5C-843F-45E763193B36}"/>
                  </a:ext>
                </a:extLst>
              </p14:cNvPr>
              <p14:cNvContentPartPr/>
              <p14:nvPr/>
            </p14:nvContentPartPr>
            <p14:xfrm>
              <a:off x="855312" y="325440"/>
              <a:ext cx="6112800" cy="3477600"/>
            </p14:xfrm>
          </p:contentPart>
        </mc:Choice>
        <mc:Fallback xmlns="">
          <p:pic>
            <p:nvPicPr>
              <p:cNvPr id="448" name="잉크 447">
                <a:extLst>
                  <a:ext uri="{FF2B5EF4-FFF2-40B4-BE49-F238E27FC236}">
                    <a16:creationId xmlns:a16="http://schemas.microsoft.com/office/drawing/2014/main" id="{7A76646A-31A3-4D5C-843F-45E763193B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7671" y="307800"/>
                <a:ext cx="6148442" cy="35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49" name="잉크 448">
                <a:extLst>
                  <a:ext uri="{FF2B5EF4-FFF2-40B4-BE49-F238E27FC236}">
                    <a16:creationId xmlns:a16="http://schemas.microsoft.com/office/drawing/2014/main" id="{9D53C3FF-2C83-4B08-B4F0-6FF4FE74C12F}"/>
                  </a:ext>
                </a:extLst>
              </p14:cNvPr>
              <p14:cNvContentPartPr/>
              <p14:nvPr/>
            </p14:nvContentPartPr>
            <p14:xfrm>
              <a:off x="-292728" y="4080600"/>
              <a:ext cx="29160" cy="77040"/>
            </p14:xfrm>
          </p:contentPart>
        </mc:Choice>
        <mc:Fallback xmlns="">
          <p:pic>
            <p:nvPicPr>
              <p:cNvPr id="449" name="잉크 448">
                <a:extLst>
                  <a:ext uri="{FF2B5EF4-FFF2-40B4-BE49-F238E27FC236}">
                    <a16:creationId xmlns:a16="http://schemas.microsoft.com/office/drawing/2014/main" id="{9D53C3FF-2C83-4B08-B4F0-6FF4FE74C12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-346728" y="3972960"/>
                <a:ext cx="1368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50" name="잉크 449">
                <a:extLst>
                  <a:ext uri="{FF2B5EF4-FFF2-40B4-BE49-F238E27FC236}">
                    <a16:creationId xmlns:a16="http://schemas.microsoft.com/office/drawing/2014/main" id="{D40717D7-8F60-4547-B89A-B6744153002F}"/>
                  </a:ext>
                </a:extLst>
              </p14:cNvPr>
              <p14:cNvContentPartPr/>
              <p14:nvPr/>
            </p14:nvContentPartPr>
            <p14:xfrm>
              <a:off x="7095552" y="959760"/>
              <a:ext cx="1000080" cy="736200"/>
            </p14:xfrm>
          </p:contentPart>
        </mc:Choice>
        <mc:Fallback xmlns="">
          <p:pic>
            <p:nvPicPr>
              <p:cNvPr id="450" name="잉크 449">
                <a:extLst>
                  <a:ext uri="{FF2B5EF4-FFF2-40B4-BE49-F238E27FC236}">
                    <a16:creationId xmlns:a16="http://schemas.microsoft.com/office/drawing/2014/main" id="{D40717D7-8F60-4547-B89A-B674415300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41912" y="852120"/>
                <a:ext cx="110772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51" name="잉크 450">
                <a:extLst>
                  <a:ext uri="{FF2B5EF4-FFF2-40B4-BE49-F238E27FC236}">
                    <a16:creationId xmlns:a16="http://schemas.microsoft.com/office/drawing/2014/main" id="{925F82A5-4FF4-4122-A389-524DCEF5C578}"/>
                  </a:ext>
                </a:extLst>
              </p14:cNvPr>
              <p14:cNvContentPartPr/>
              <p14:nvPr/>
            </p14:nvContentPartPr>
            <p14:xfrm>
              <a:off x="-923448" y="3921480"/>
              <a:ext cx="5760" cy="12240"/>
            </p14:xfrm>
          </p:contentPart>
        </mc:Choice>
        <mc:Fallback xmlns="">
          <p:pic>
            <p:nvPicPr>
              <p:cNvPr id="451" name="잉크 450">
                <a:extLst>
                  <a:ext uri="{FF2B5EF4-FFF2-40B4-BE49-F238E27FC236}">
                    <a16:creationId xmlns:a16="http://schemas.microsoft.com/office/drawing/2014/main" id="{925F82A5-4FF4-4122-A389-524DCEF5C5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-977088" y="3813840"/>
                <a:ext cx="1134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52" name="잉크 451">
                <a:extLst>
                  <a:ext uri="{FF2B5EF4-FFF2-40B4-BE49-F238E27FC236}">
                    <a16:creationId xmlns:a16="http://schemas.microsoft.com/office/drawing/2014/main" id="{9765789A-FCAA-471C-8E58-D5FD9152DC03}"/>
                  </a:ext>
                </a:extLst>
              </p14:cNvPr>
              <p14:cNvContentPartPr/>
              <p14:nvPr/>
            </p14:nvContentPartPr>
            <p14:xfrm>
              <a:off x="6956952" y="2325600"/>
              <a:ext cx="2887560" cy="254520"/>
            </p14:xfrm>
          </p:contentPart>
        </mc:Choice>
        <mc:Fallback xmlns="">
          <p:pic>
            <p:nvPicPr>
              <p:cNvPr id="452" name="잉크 451">
                <a:extLst>
                  <a:ext uri="{FF2B5EF4-FFF2-40B4-BE49-F238E27FC236}">
                    <a16:creationId xmlns:a16="http://schemas.microsoft.com/office/drawing/2014/main" id="{9765789A-FCAA-471C-8E58-D5FD9152DC0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02952" y="2217960"/>
                <a:ext cx="29952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53" name="잉크 452">
                <a:extLst>
                  <a:ext uri="{FF2B5EF4-FFF2-40B4-BE49-F238E27FC236}">
                    <a16:creationId xmlns:a16="http://schemas.microsoft.com/office/drawing/2014/main" id="{928458C9-D4E4-418B-9260-4242C6EDE4C2}"/>
                  </a:ext>
                </a:extLst>
              </p14:cNvPr>
              <p14:cNvContentPartPr/>
              <p14:nvPr/>
            </p14:nvContentPartPr>
            <p14:xfrm>
              <a:off x="3270192" y="3003120"/>
              <a:ext cx="3384360" cy="213480"/>
            </p14:xfrm>
          </p:contentPart>
        </mc:Choice>
        <mc:Fallback xmlns="">
          <p:pic>
            <p:nvPicPr>
              <p:cNvPr id="453" name="잉크 452">
                <a:extLst>
                  <a:ext uri="{FF2B5EF4-FFF2-40B4-BE49-F238E27FC236}">
                    <a16:creationId xmlns:a16="http://schemas.microsoft.com/office/drawing/2014/main" id="{928458C9-D4E4-418B-9260-4242C6EDE4C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16552" y="2895120"/>
                <a:ext cx="34920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54" name="잉크 453">
                <a:extLst>
                  <a:ext uri="{FF2B5EF4-FFF2-40B4-BE49-F238E27FC236}">
                    <a16:creationId xmlns:a16="http://schemas.microsoft.com/office/drawing/2014/main" id="{273412D1-07BC-4182-A2B3-7A241E475D08}"/>
                  </a:ext>
                </a:extLst>
              </p14:cNvPr>
              <p14:cNvContentPartPr/>
              <p14:nvPr/>
            </p14:nvContentPartPr>
            <p14:xfrm>
              <a:off x="7867752" y="3163320"/>
              <a:ext cx="1917720" cy="141840"/>
            </p14:xfrm>
          </p:contentPart>
        </mc:Choice>
        <mc:Fallback xmlns="">
          <p:pic>
            <p:nvPicPr>
              <p:cNvPr id="454" name="잉크 453">
                <a:extLst>
                  <a:ext uri="{FF2B5EF4-FFF2-40B4-BE49-F238E27FC236}">
                    <a16:creationId xmlns:a16="http://schemas.microsoft.com/office/drawing/2014/main" id="{273412D1-07BC-4182-A2B3-7A241E475D0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13752" y="3055320"/>
                <a:ext cx="20253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55" name="잉크 454">
                <a:extLst>
                  <a:ext uri="{FF2B5EF4-FFF2-40B4-BE49-F238E27FC236}">
                    <a16:creationId xmlns:a16="http://schemas.microsoft.com/office/drawing/2014/main" id="{F608D95D-3699-4956-8433-FE3DB72D0032}"/>
                  </a:ext>
                </a:extLst>
              </p14:cNvPr>
              <p14:cNvContentPartPr/>
              <p14:nvPr/>
            </p14:nvContentPartPr>
            <p14:xfrm>
              <a:off x="10444992" y="893520"/>
              <a:ext cx="1050120" cy="949680"/>
            </p14:xfrm>
          </p:contentPart>
        </mc:Choice>
        <mc:Fallback xmlns="">
          <p:pic>
            <p:nvPicPr>
              <p:cNvPr id="455" name="잉크 454">
                <a:extLst>
                  <a:ext uri="{FF2B5EF4-FFF2-40B4-BE49-F238E27FC236}">
                    <a16:creationId xmlns:a16="http://schemas.microsoft.com/office/drawing/2014/main" id="{F608D95D-3699-4956-8433-FE3DB72D003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391352" y="785520"/>
                <a:ext cx="1157760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56" name="잉크 455">
                <a:extLst>
                  <a:ext uri="{FF2B5EF4-FFF2-40B4-BE49-F238E27FC236}">
                    <a16:creationId xmlns:a16="http://schemas.microsoft.com/office/drawing/2014/main" id="{A80209F7-8554-4EAB-B3EA-E894F4B98801}"/>
                  </a:ext>
                </a:extLst>
              </p14:cNvPr>
              <p14:cNvContentPartPr/>
              <p14:nvPr/>
            </p14:nvContentPartPr>
            <p14:xfrm>
              <a:off x="8493432" y="1259640"/>
              <a:ext cx="437400" cy="31320"/>
            </p14:xfrm>
          </p:contentPart>
        </mc:Choice>
        <mc:Fallback xmlns="">
          <p:pic>
            <p:nvPicPr>
              <p:cNvPr id="456" name="잉크 455">
                <a:extLst>
                  <a:ext uri="{FF2B5EF4-FFF2-40B4-BE49-F238E27FC236}">
                    <a16:creationId xmlns:a16="http://schemas.microsoft.com/office/drawing/2014/main" id="{A80209F7-8554-4EAB-B3EA-E894F4B9880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39432" y="1151640"/>
                <a:ext cx="5450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57" name="잉크 456">
                <a:extLst>
                  <a:ext uri="{FF2B5EF4-FFF2-40B4-BE49-F238E27FC236}">
                    <a16:creationId xmlns:a16="http://schemas.microsoft.com/office/drawing/2014/main" id="{9D6FC374-9FC0-43A3-87CD-1116AC3F1BC3}"/>
                  </a:ext>
                </a:extLst>
              </p14:cNvPr>
              <p14:cNvContentPartPr/>
              <p14:nvPr/>
            </p14:nvContentPartPr>
            <p14:xfrm>
              <a:off x="8732832" y="947160"/>
              <a:ext cx="56520" cy="788760"/>
            </p14:xfrm>
          </p:contentPart>
        </mc:Choice>
        <mc:Fallback xmlns="">
          <p:pic>
            <p:nvPicPr>
              <p:cNvPr id="457" name="잉크 456">
                <a:extLst>
                  <a:ext uri="{FF2B5EF4-FFF2-40B4-BE49-F238E27FC236}">
                    <a16:creationId xmlns:a16="http://schemas.microsoft.com/office/drawing/2014/main" id="{9D6FC374-9FC0-43A3-87CD-1116AC3F1BC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78832" y="839520"/>
                <a:ext cx="16416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12" name="잉크 511">
                <a:extLst>
                  <a:ext uri="{FF2B5EF4-FFF2-40B4-BE49-F238E27FC236}">
                    <a16:creationId xmlns:a16="http://schemas.microsoft.com/office/drawing/2014/main" id="{16D5A5D0-0B62-48EF-8228-94E4FBFB379C}"/>
                  </a:ext>
                </a:extLst>
              </p14:cNvPr>
              <p14:cNvContentPartPr/>
              <p14:nvPr/>
            </p14:nvContentPartPr>
            <p14:xfrm>
              <a:off x="1552992" y="4341240"/>
              <a:ext cx="290880" cy="431640"/>
            </p14:xfrm>
          </p:contentPart>
        </mc:Choice>
        <mc:Fallback xmlns="">
          <p:pic>
            <p:nvPicPr>
              <p:cNvPr id="512" name="잉크 511">
                <a:extLst>
                  <a:ext uri="{FF2B5EF4-FFF2-40B4-BE49-F238E27FC236}">
                    <a16:creationId xmlns:a16="http://schemas.microsoft.com/office/drawing/2014/main" id="{16D5A5D0-0B62-48EF-8228-94E4FBFB379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34992" y="4323600"/>
                <a:ext cx="326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13" name="잉크 512">
                <a:extLst>
                  <a:ext uri="{FF2B5EF4-FFF2-40B4-BE49-F238E27FC236}">
                    <a16:creationId xmlns:a16="http://schemas.microsoft.com/office/drawing/2014/main" id="{B3D9F8DD-D658-4F6D-BF07-DDE122210925}"/>
                  </a:ext>
                </a:extLst>
              </p14:cNvPr>
              <p14:cNvContentPartPr/>
              <p14:nvPr/>
            </p14:nvContentPartPr>
            <p14:xfrm>
              <a:off x="1546872" y="4817520"/>
              <a:ext cx="359280" cy="123120"/>
            </p14:xfrm>
          </p:contentPart>
        </mc:Choice>
        <mc:Fallback xmlns="">
          <p:pic>
            <p:nvPicPr>
              <p:cNvPr id="513" name="잉크 512">
                <a:extLst>
                  <a:ext uri="{FF2B5EF4-FFF2-40B4-BE49-F238E27FC236}">
                    <a16:creationId xmlns:a16="http://schemas.microsoft.com/office/drawing/2014/main" id="{B3D9F8DD-D658-4F6D-BF07-DDE12221092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29232" y="4799880"/>
                <a:ext cx="394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20" name="잉크 519">
                <a:extLst>
                  <a:ext uri="{FF2B5EF4-FFF2-40B4-BE49-F238E27FC236}">
                    <a16:creationId xmlns:a16="http://schemas.microsoft.com/office/drawing/2014/main" id="{8BD10DB0-E853-4735-A81A-60A96AB861BD}"/>
                  </a:ext>
                </a:extLst>
              </p14:cNvPr>
              <p14:cNvContentPartPr/>
              <p14:nvPr/>
            </p14:nvContentPartPr>
            <p14:xfrm>
              <a:off x="2763312" y="4354920"/>
              <a:ext cx="143280" cy="473040"/>
            </p14:xfrm>
          </p:contentPart>
        </mc:Choice>
        <mc:Fallback xmlns="">
          <p:pic>
            <p:nvPicPr>
              <p:cNvPr id="520" name="잉크 519">
                <a:extLst>
                  <a:ext uri="{FF2B5EF4-FFF2-40B4-BE49-F238E27FC236}">
                    <a16:creationId xmlns:a16="http://schemas.microsoft.com/office/drawing/2014/main" id="{8BD10DB0-E853-4735-A81A-60A96AB861B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5312" y="4337280"/>
                <a:ext cx="1789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38" name="잉크 537">
                <a:extLst>
                  <a:ext uri="{FF2B5EF4-FFF2-40B4-BE49-F238E27FC236}">
                    <a16:creationId xmlns:a16="http://schemas.microsoft.com/office/drawing/2014/main" id="{162250B6-B182-4954-8AC3-D8486A849268}"/>
                  </a:ext>
                </a:extLst>
              </p14:cNvPr>
              <p14:cNvContentPartPr/>
              <p14:nvPr/>
            </p14:nvContentPartPr>
            <p14:xfrm>
              <a:off x="4553592" y="4171320"/>
              <a:ext cx="879840" cy="605520"/>
            </p14:xfrm>
          </p:contentPart>
        </mc:Choice>
        <mc:Fallback xmlns="">
          <p:pic>
            <p:nvPicPr>
              <p:cNvPr id="538" name="잉크 537">
                <a:extLst>
                  <a:ext uri="{FF2B5EF4-FFF2-40B4-BE49-F238E27FC236}">
                    <a16:creationId xmlns:a16="http://schemas.microsoft.com/office/drawing/2014/main" id="{162250B6-B182-4954-8AC3-D8486A84926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535592" y="4153320"/>
                <a:ext cx="91548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39" name="잉크 538">
                <a:extLst>
                  <a:ext uri="{FF2B5EF4-FFF2-40B4-BE49-F238E27FC236}">
                    <a16:creationId xmlns:a16="http://schemas.microsoft.com/office/drawing/2014/main" id="{7AF09948-8AD0-4812-9300-D48C3E5D1E32}"/>
                  </a:ext>
                </a:extLst>
              </p14:cNvPr>
              <p14:cNvContentPartPr/>
              <p14:nvPr/>
            </p14:nvContentPartPr>
            <p14:xfrm>
              <a:off x="3235272" y="4286880"/>
              <a:ext cx="1133640" cy="505080"/>
            </p14:xfrm>
          </p:contentPart>
        </mc:Choice>
        <mc:Fallback xmlns="">
          <p:pic>
            <p:nvPicPr>
              <p:cNvPr id="539" name="잉크 538">
                <a:extLst>
                  <a:ext uri="{FF2B5EF4-FFF2-40B4-BE49-F238E27FC236}">
                    <a16:creationId xmlns:a16="http://schemas.microsoft.com/office/drawing/2014/main" id="{7AF09948-8AD0-4812-9300-D48C3E5D1E3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217632" y="4268880"/>
                <a:ext cx="116928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40" name="잉크 539">
                <a:extLst>
                  <a:ext uri="{FF2B5EF4-FFF2-40B4-BE49-F238E27FC236}">
                    <a16:creationId xmlns:a16="http://schemas.microsoft.com/office/drawing/2014/main" id="{E4E54DF0-7210-4F06-9521-B45F1E4C9CB7}"/>
                  </a:ext>
                </a:extLst>
              </p14:cNvPr>
              <p14:cNvContentPartPr/>
              <p14:nvPr/>
            </p14:nvContentPartPr>
            <p14:xfrm>
              <a:off x="2401872" y="4406040"/>
              <a:ext cx="262800" cy="400680"/>
            </p14:xfrm>
          </p:contentPart>
        </mc:Choice>
        <mc:Fallback xmlns="">
          <p:pic>
            <p:nvPicPr>
              <p:cNvPr id="540" name="잉크 539">
                <a:extLst>
                  <a:ext uri="{FF2B5EF4-FFF2-40B4-BE49-F238E27FC236}">
                    <a16:creationId xmlns:a16="http://schemas.microsoft.com/office/drawing/2014/main" id="{E4E54DF0-7210-4F06-9521-B45F1E4C9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384232" y="4388040"/>
                <a:ext cx="2984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41" name="잉크 540">
                <a:extLst>
                  <a:ext uri="{FF2B5EF4-FFF2-40B4-BE49-F238E27FC236}">
                    <a16:creationId xmlns:a16="http://schemas.microsoft.com/office/drawing/2014/main" id="{B8A507D8-7780-4679-B275-B28880D54F59}"/>
                  </a:ext>
                </a:extLst>
              </p14:cNvPr>
              <p14:cNvContentPartPr/>
              <p14:nvPr/>
            </p14:nvContentPartPr>
            <p14:xfrm>
              <a:off x="2026752" y="4354920"/>
              <a:ext cx="295920" cy="364320"/>
            </p14:xfrm>
          </p:contentPart>
        </mc:Choice>
        <mc:Fallback xmlns="">
          <p:pic>
            <p:nvPicPr>
              <p:cNvPr id="541" name="잉크 540">
                <a:extLst>
                  <a:ext uri="{FF2B5EF4-FFF2-40B4-BE49-F238E27FC236}">
                    <a16:creationId xmlns:a16="http://schemas.microsoft.com/office/drawing/2014/main" id="{B8A507D8-7780-4679-B275-B28880D54F5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009112" y="4337280"/>
                <a:ext cx="3315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62" name="잉크 561">
                <a:extLst>
                  <a:ext uri="{FF2B5EF4-FFF2-40B4-BE49-F238E27FC236}">
                    <a16:creationId xmlns:a16="http://schemas.microsoft.com/office/drawing/2014/main" id="{8B3DA0D0-77BA-4E21-87BE-2B9B8736B3E1}"/>
                  </a:ext>
                </a:extLst>
              </p14:cNvPr>
              <p14:cNvContentPartPr/>
              <p14:nvPr/>
            </p14:nvContentPartPr>
            <p14:xfrm>
              <a:off x="7901592" y="4332960"/>
              <a:ext cx="737280" cy="527760"/>
            </p14:xfrm>
          </p:contentPart>
        </mc:Choice>
        <mc:Fallback xmlns="">
          <p:pic>
            <p:nvPicPr>
              <p:cNvPr id="562" name="잉크 561">
                <a:extLst>
                  <a:ext uri="{FF2B5EF4-FFF2-40B4-BE49-F238E27FC236}">
                    <a16:creationId xmlns:a16="http://schemas.microsoft.com/office/drawing/2014/main" id="{8B3DA0D0-77BA-4E21-87BE-2B9B8736B3E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83592" y="4315320"/>
                <a:ext cx="7729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63" name="잉크 562">
                <a:extLst>
                  <a:ext uri="{FF2B5EF4-FFF2-40B4-BE49-F238E27FC236}">
                    <a16:creationId xmlns:a16="http://schemas.microsoft.com/office/drawing/2014/main" id="{D287C7FA-82A4-4ADF-B218-D94A956BDB52}"/>
                  </a:ext>
                </a:extLst>
              </p14:cNvPr>
              <p14:cNvContentPartPr/>
              <p14:nvPr/>
            </p14:nvContentPartPr>
            <p14:xfrm>
              <a:off x="7458792" y="4531680"/>
              <a:ext cx="357120" cy="286920"/>
            </p14:xfrm>
          </p:contentPart>
        </mc:Choice>
        <mc:Fallback xmlns="">
          <p:pic>
            <p:nvPicPr>
              <p:cNvPr id="563" name="잉크 562">
                <a:extLst>
                  <a:ext uri="{FF2B5EF4-FFF2-40B4-BE49-F238E27FC236}">
                    <a16:creationId xmlns:a16="http://schemas.microsoft.com/office/drawing/2014/main" id="{D287C7FA-82A4-4ADF-B218-D94A956BDB5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441134" y="4513680"/>
                <a:ext cx="392796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64" name="잉크 563">
                <a:extLst>
                  <a:ext uri="{FF2B5EF4-FFF2-40B4-BE49-F238E27FC236}">
                    <a16:creationId xmlns:a16="http://schemas.microsoft.com/office/drawing/2014/main" id="{98072043-128D-49FD-A6E3-1AD74E872CCD}"/>
                  </a:ext>
                </a:extLst>
              </p14:cNvPr>
              <p14:cNvContentPartPr/>
              <p14:nvPr/>
            </p14:nvContentPartPr>
            <p14:xfrm>
              <a:off x="7449072" y="4199040"/>
              <a:ext cx="230760" cy="283320"/>
            </p14:xfrm>
          </p:contentPart>
        </mc:Choice>
        <mc:Fallback xmlns="">
          <p:pic>
            <p:nvPicPr>
              <p:cNvPr id="564" name="잉크 563">
                <a:extLst>
                  <a:ext uri="{FF2B5EF4-FFF2-40B4-BE49-F238E27FC236}">
                    <a16:creationId xmlns:a16="http://schemas.microsoft.com/office/drawing/2014/main" id="{98072043-128D-49FD-A6E3-1AD74E872CC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31432" y="4181400"/>
                <a:ext cx="2664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65" name="잉크 564">
                <a:extLst>
                  <a:ext uri="{FF2B5EF4-FFF2-40B4-BE49-F238E27FC236}">
                    <a16:creationId xmlns:a16="http://schemas.microsoft.com/office/drawing/2014/main" id="{87DDFA42-4B73-4FDE-8DFD-94F44A992BF0}"/>
                  </a:ext>
                </a:extLst>
              </p14:cNvPr>
              <p14:cNvContentPartPr/>
              <p14:nvPr/>
            </p14:nvContentPartPr>
            <p14:xfrm>
              <a:off x="6337032" y="4261680"/>
              <a:ext cx="968400" cy="519480"/>
            </p14:xfrm>
          </p:contentPart>
        </mc:Choice>
        <mc:Fallback xmlns="">
          <p:pic>
            <p:nvPicPr>
              <p:cNvPr id="565" name="잉크 564">
                <a:extLst>
                  <a:ext uri="{FF2B5EF4-FFF2-40B4-BE49-F238E27FC236}">
                    <a16:creationId xmlns:a16="http://schemas.microsoft.com/office/drawing/2014/main" id="{87DDFA42-4B73-4FDE-8DFD-94F44A992BF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319032" y="4244040"/>
                <a:ext cx="10040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85" name="잉크 584">
                <a:extLst>
                  <a:ext uri="{FF2B5EF4-FFF2-40B4-BE49-F238E27FC236}">
                    <a16:creationId xmlns:a16="http://schemas.microsoft.com/office/drawing/2014/main" id="{47305967-6505-4967-8A9F-A76F42596EC6}"/>
                  </a:ext>
                </a:extLst>
              </p14:cNvPr>
              <p14:cNvContentPartPr/>
              <p14:nvPr/>
            </p14:nvContentPartPr>
            <p14:xfrm>
              <a:off x="6167832" y="5359320"/>
              <a:ext cx="479160" cy="434520"/>
            </p14:xfrm>
          </p:contentPart>
        </mc:Choice>
        <mc:Fallback xmlns="">
          <p:pic>
            <p:nvPicPr>
              <p:cNvPr id="585" name="잉크 584">
                <a:extLst>
                  <a:ext uri="{FF2B5EF4-FFF2-40B4-BE49-F238E27FC236}">
                    <a16:creationId xmlns:a16="http://schemas.microsoft.com/office/drawing/2014/main" id="{47305967-6505-4967-8A9F-A76F42596EC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149832" y="5341680"/>
                <a:ext cx="5148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86" name="잉크 585">
                <a:extLst>
                  <a:ext uri="{FF2B5EF4-FFF2-40B4-BE49-F238E27FC236}">
                    <a16:creationId xmlns:a16="http://schemas.microsoft.com/office/drawing/2014/main" id="{7744D231-1F14-44F9-B6BF-16B16D1DF7FA}"/>
                  </a:ext>
                </a:extLst>
              </p14:cNvPr>
              <p14:cNvContentPartPr/>
              <p14:nvPr/>
            </p14:nvContentPartPr>
            <p14:xfrm>
              <a:off x="5847432" y="5717160"/>
              <a:ext cx="226800" cy="227880"/>
            </p14:xfrm>
          </p:contentPart>
        </mc:Choice>
        <mc:Fallback xmlns="">
          <p:pic>
            <p:nvPicPr>
              <p:cNvPr id="586" name="잉크 585">
                <a:extLst>
                  <a:ext uri="{FF2B5EF4-FFF2-40B4-BE49-F238E27FC236}">
                    <a16:creationId xmlns:a16="http://schemas.microsoft.com/office/drawing/2014/main" id="{7744D231-1F14-44F9-B6BF-16B16D1DF7F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829432" y="5699520"/>
                <a:ext cx="2624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87" name="잉크 586">
                <a:extLst>
                  <a:ext uri="{FF2B5EF4-FFF2-40B4-BE49-F238E27FC236}">
                    <a16:creationId xmlns:a16="http://schemas.microsoft.com/office/drawing/2014/main" id="{C6E901A1-DAA1-43DB-8C75-FC4721F4D28F}"/>
                  </a:ext>
                </a:extLst>
              </p14:cNvPr>
              <p14:cNvContentPartPr/>
              <p14:nvPr/>
            </p14:nvContentPartPr>
            <p14:xfrm>
              <a:off x="5622792" y="5172480"/>
              <a:ext cx="443520" cy="474840"/>
            </p14:xfrm>
          </p:contentPart>
        </mc:Choice>
        <mc:Fallback xmlns="">
          <p:pic>
            <p:nvPicPr>
              <p:cNvPr id="587" name="잉크 586">
                <a:extLst>
                  <a:ext uri="{FF2B5EF4-FFF2-40B4-BE49-F238E27FC236}">
                    <a16:creationId xmlns:a16="http://schemas.microsoft.com/office/drawing/2014/main" id="{C6E901A1-DAA1-43DB-8C75-FC4721F4D28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04807" y="5154827"/>
                <a:ext cx="479131" cy="51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88" name="잉크 587">
                <a:extLst>
                  <a:ext uri="{FF2B5EF4-FFF2-40B4-BE49-F238E27FC236}">
                    <a16:creationId xmlns:a16="http://schemas.microsoft.com/office/drawing/2014/main" id="{61820330-BDFD-471F-98E4-64029FDDCCD5}"/>
                  </a:ext>
                </a:extLst>
              </p14:cNvPr>
              <p14:cNvContentPartPr/>
              <p14:nvPr/>
            </p14:nvContentPartPr>
            <p14:xfrm>
              <a:off x="2695632" y="5372280"/>
              <a:ext cx="526680" cy="486000"/>
            </p14:xfrm>
          </p:contentPart>
        </mc:Choice>
        <mc:Fallback xmlns="">
          <p:pic>
            <p:nvPicPr>
              <p:cNvPr id="588" name="잉크 587">
                <a:extLst>
                  <a:ext uri="{FF2B5EF4-FFF2-40B4-BE49-F238E27FC236}">
                    <a16:creationId xmlns:a16="http://schemas.microsoft.com/office/drawing/2014/main" id="{61820330-BDFD-471F-98E4-64029FDDCCD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677992" y="5354640"/>
                <a:ext cx="5623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89" name="잉크 588">
                <a:extLst>
                  <a:ext uri="{FF2B5EF4-FFF2-40B4-BE49-F238E27FC236}">
                    <a16:creationId xmlns:a16="http://schemas.microsoft.com/office/drawing/2014/main" id="{E63A51C8-231F-4C7A-AB22-380928CEAE7A}"/>
                  </a:ext>
                </a:extLst>
              </p14:cNvPr>
              <p14:cNvContentPartPr/>
              <p14:nvPr/>
            </p14:nvContentPartPr>
            <p14:xfrm>
              <a:off x="2063112" y="5164200"/>
              <a:ext cx="533520" cy="783360"/>
            </p14:xfrm>
          </p:contentPart>
        </mc:Choice>
        <mc:Fallback xmlns="">
          <p:pic>
            <p:nvPicPr>
              <p:cNvPr id="589" name="잉크 588">
                <a:extLst>
                  <a:ext uri="{FF2B5EF4-FFF2-40B4-BE49-F238E27FC236}">
                    <a16:creationId xmlns:a16="http://schemas.microsoft.com/office/drawing/2014/main" id="{E63A51C8-231F-4C7A-AB22-380928CEAE7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045112" y="5146560"/>
                <a:ext cx="56916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90" name="잉크 589">
                <a:extLst>
                  <a:ext uri="{FF2B5EF4-FFF2-40B4-BE49-F238E27FC236}">
                    <a16:creationId xmlns:a16="http://schemas.microsoft.com/office/drawing/2014/main" id="{1AE2E6A7-882C-40D3-9FE0-5DFA0C324955}"/>
                  </a:ext>
                </a:extLst>
              </p14:cNvPr>
              <p14:cNvContentPartPr/>
              <p14:nvPr/>
            </p14:nvContentPartPr>
            <p14:xfrm>
              <a:off x="7525392" y="5341320"/>
              <a:ext cx="178920" cy="208800"/>
            </p14:xfrm>
          </p:contentPart>
        </mc:Choice>
        <mc:Fallback xmlns="">
          <p:pic>
            <p:nvPicPr>
              <p:cNvPr id="590" name="잉크 589">
                <a:extLst>
                  <a:ext uri="{FF2B5EF4-FFF2-40B4-BE49-F238E27FC236}">
                    <a16:creationId xmlns:a16="http://schemas.microsoft.com/office/drawing/2014/main" id="{1AE2E6A7-882C-40D3-9FE0-5DFA0C32495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507392" y="5323320"/>
                <a:ext cx="214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93" name="잉크 592">
                <a:extLst>
                  <a:ext uri="{FF2B5EF4-FFF2-40B4-BE49-F238E27FC236}">
                    <a16:creationId xmlns:a16="http://schemas.microsoft.com/office/drawing/2014/main" id="{A112E73B-C06B-4F0E-8D18-701BCBC05BB5}"/>
                  </a:ext>
                </a:extLst>
              </p14:cNvPr>
              <p14:cNvContentPartPr/>
              <p14:nvPr/>
            </p14:nvContentPartPr>
            <p14:xfrm>
              <a:off x="7802952" y="5216040"/>
              <a:ext cx="142200" cy="469800"/>
            </p14:xfrm>
          </p:contentPart>
        </mc:Choice>
        <mc:Fallback xmlns="">
          <p:pic>
            <p:nvPicPr>
              <p:cNvPr id="593" name="잉크 592">
                <a:extLst>
                  <a:ext uri="{FF2B5EF4-FFF2-40B4-BE49-F238E27FC236}">
                    <a16:creationId xmlns:a16="http://schemas.microsoft.com/office/drawing/2014/main" id="{A112E73B-C06B-4F0E-8D18-701BCBC05BB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784997" y="5198400"/>
                <a:ext cx="17775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06" name="잉크 605">
                <a:extLst>
                  <a:ext uri="{FF2B5EF4-FFF2-40B4-BE49-F238E27FC236}">
                    <a16:creationId xmlns:a16="http://schemas.microsoft.com/office/drawing/2014/main" id="{051ACC0B-CFB5-40C6-8AEB-08DFC98F9285}"/>
                  </a:ext>
                </a:extLst>
              </p14:cNvPr>
              <p14:cNvContentPartPr/>
              <p14:nvPr/>
            </p14:nvContentPartPr>
            <p14:xfrm>
              <a:off x="8387592" y="5150520"/>
              <a:ext cx="526680" cy="391680"/>
            </p14:xfrm>
          </p:contentPart>
        </mc:Choice>
        <mc:Fallback xmlns="">
          <p:pic>
            <p:nvPicPr>
              <p:cNvPr id="606" name="잉크 605">
                <a:extLst>
                  <a:ext uri="{FF2B5EF4-FFF2-40B4-BE49-F238E27FC236}">
                    <a16:creationId xmlns:a16="http://schemas.microsoft.com/office/drawing/2014/main" id="{051ACC0B-CFB5-40C6-8AEB-08DFC98F928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69592" y="5132864"/>
                <a:ext cx="562320" cy="427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13" name="잉크 612">
                <a:extLst>
                  <a:ext uri="{FF2B5EF4-FFF2-40B4-BE49-F238E27FC236}">
                    <a16:creationId xmlns:a16="http://schemas.microsoft.com/office/drawing/2014/main" id="{351FBE62-E2F5-4962-8C3F-FF53E59881A0}"/>
                  </a:ext>
                </a:extLst>
              </p14:cNvPr>
              <p14:cNvContentPartPr/>
              <p14:nvPr/>
            </p14:nvContentPartPr>
            <p14:xfrm>
              <a:off x="9011832" y="5104440"/>
              <a:ext cx="946800" cy="427680"/>
            </p14:xfrm>
          </p:contentPart>
        </mc:Choice>
        <mc:Fallback xmlns="">
          <p:pic>
            <p:nvPicPr>
              <p:cNvPr id="613" name="잉크 612">
                <a:extLst>
                  <a:ext uri="{FF2B5EF4-FFF2-40B4-BE49-F238E27FC236}">
                    <a16:creationId xmlns:a16="http://schemas.microsoft.com/office/drawing/2014/main" id="{351FBE62-E2F5-4962-8C3F-FF53E59881A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993839" y="5086785"/>
                <a:ext cx="982426" cy="46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14" name="잉크 613">
                <a:extLst>
                  <a:ext uri="{FF2B5EF4-FFF2-40B4-BE49-F238E27FC236}">
                    <a16:creationId xmlns:a16="http://schemas.microsoft.com/office/drawing/2014/main" id="{335D9DA1-ED52-494B-A8FC-D184D2B07496}"/>
                  </a:ext>
                </a:extLst>
              </p14:cNvPr>
              <p14:cNvContentPartPr/>
              <p14:nvPr/>
            </p14:nvContentPartPr>
            <p14:xfrm>
              <a:off x="-929928" y="3292560"/>
              <a:ext cx="8640" cy="5760"/>
            </p14:xfrm>
          </p:contentPart>
        </mc:Choice>
        <mc:Fallback xmlns="">
          <p:pic>
            <p:nvPicPr>
              <p:cNvPr id="614" name="잉크 613">
                <a:extLst>
                  <a:ext uri="{FF2B5EF4-FFF2-40B4-BE49-F238E27FC236}">
                    <a16:creationId xmlns:a16="http://schemas.microsoft.com/office/drawing/2014/main" id="{335D9DA1-ED52-494B-A8FC-D184D2B0749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-983928" y="3184920"/>
                <a:ext cx="1162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615" name="잉크 614">
                <a:extLst>
                  <a:ext uri="{FF2B5EF4-FFF2-40B4-BE49-F238E27FC236}">
                    <a16:creationId xmlns:a16="http://schemas.microsoft.com/office/drawing/2014/main" id="{D6F7418B-B775-479C-8A7B-3AEA8120688B}"/>
                  </a:ext>
                </a:extLst>
              </p14:cNvPr>
              <p14:cNvContentPartPr/>
              <p14:nvPr/>
            </p14:nvContentPartPr>
            <p14:xfrm>
              <a:off x="1903992" y="5042880"/>
              <a:ext cx="1491480" cy="1245600"/>
            </p14:xfrm>
          </p:contentPart>
        </mc:Choice>
        <mc:Fallback xmlns="">
          <p:pic>
            <p:nvPicPr>
              <p:cNvPr id="615" name="잉크 614">
                <a:extLst>
                  <a:ext uri="{FF2B5EF4-FFF2-40B4-BE49-F238E27FC236}">
                    <a16:creationId xmlns:a16="http://schemas.microsoft.com/office/drawing/2014/main" id="{D6F7418B-B775-479C-8A7B-3AEA8120688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849992" y="4935240"/>
                <a:ext cx="1599120" cy="14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616" name="잉크 615">
                <a:extLst>
                  <a:ext uri="{FF2B5EF4-FFF2-40B4-BE49-F238E27FC236}">
                    <a16:creationId xmlns:a16="http://schemas.microsoft.com/office/drawing/2014/main" id="{C3D964AA-0280-4558-B513-A72DF2A6DBC4}"/>
                  </a:ext>
                </a:extLst>
              </p14:cNvPr>
              <p14:cNvContentPartPr/>
              <p14:nvPr/>
            </p14:nvContentPartPr>
            <p14:xfrm>
              <a:off x="5215632" y="4806000"/>
              <a:ext cx="1845000" cy="1412280"/>
            </p14:xfrm>
          </p:contentPart>
        </mc:Choice>
        <mc:Fallback xmlns="">
          <p:pic>
            <p:nvPicPr>
              <p:cNvPr id="616" name="잉크 615">
                <a:extLst>
                  <a:ext uri="{FF2B5EF4-FFF2-40B4-BE49-F238E27FC236}">
                    <a16:creationId xmlns:a16="http://schemas.microsoft.com/office/drawing/2014/main" id="{C3D964AA-0280-4558-B513-A72DF2A6DBC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161632" y="4698360"/>
                <a:ext cx="1952640" cy="16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619" name="잉크 618">
                <a:extLst>
                  <a:ext uri="{FF2B5EF4-FFF2-40B4-BE49-F238E27FC236}">
                    <a16:creationId xmlns:a16="http://schemas.microsoft.com/office/drawing/2014/main" id="{C6A46612-DB4A-42F8-83DA-6168AEA9668A}"/>
                  </a:ext>
                </a:extLst>
              </p14:cNvPr>
              <p14:cNvContentPartPr/>
              <p14:nvPr/>
            </p14:nvContentPartPr>
            <p14:xfrm>
              <a:off x="3685632" y="5090118"/>
              <a:ext cx="1479960" cy="972642"/>
            </p14:xfrm>
          </p:contentPart>
        </mc:Choice>
        <mc:Fallback xmlns="">
          <p:pic>
            <p:nvPicPr>
              <p:cNvPr id="619" name="잉크 618">
                <a:extLst>
                  <a:ext uri="{FF2B5EF4-FFF2-40B4-BE49-F238E27FC236}">
                    <a16:creationId xmlns:a16="http://schemas.microsoft.com/office/drawing/2014/main" id="{C6A46612-DB4A-42F8-83DA-6168AEA9668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676632" y="5081475"/>
                <a:ext cx="1497600" cy="99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B8F676F-4EE8-4FCB-B9CC-91A42483496B}"/>
                  </a:ext>
                </a:extLst>
              </p14:cNvPr>
              <p14:cNvContentPartPr/>
              <p14:nvPr/>
            </p14:nvContentPartPr>
            <p14:xfrm>
              <a:off x="11897368" y="66233"/>
              <a:ext cx="177840" cy="3088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B8F676F-4EE8-4FCB-B9CC-91A42483496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879728" y="48572"/>
                <a:ext cx="213480" cy="344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33D7646-8F60-43F6-B18F-E81A7F4D3D46}"/>
                  </a:ext>
                </a:extLst>
              </p14:cNvPr>
              <p14:cNvContentPartPr/>
              <p14:nvPr/>
            </p14:nvContentPartPr>
            <p14:xfrm>
              <a:off x="11272408" y="115553"/>
              <a:ext cx="463680" cy="325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33D7646-8F60-43F6-B18F-E81A7F4D3D4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254768" y="97913"/>
                <a:ext cx="499320" cy="3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41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48283280-0B92-4175-BB8D-85842944A6FF}"/>
                  </a:ext>
                </a:extLst>
              </p14:cNvPr>
              <p14:cNvContentPartPr/>
              <p14:nvPr/>
            </p14:nvContentPartPr>
            <p14:xfrm>
              <a:off x="11963832" y="4468732"/>
              <a:ext cx="7920" cy="35640"/>
            </p14:xfrm>
          </p:contentPart>
        </mc:Choice>
        <mc:Fallback xmlns=""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48283280-0B92-4175-BB8D-85842944A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4832" y="4459732"/>
                <a:ext cx="25560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F56510-9A47-48E9-8618-136F6669E3BF}"/>
              </a:ext>
            </a:extLst>
          </p:cNvPr>
          <p:cNvSpPr txBox="1"/>
          <p:nvPr/>
        </p:nvSpPr>
        <p:spPr>
          <a:xfrm>
            <a:off x="367645" y="433633"/>
            <a:ext cx="11346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손으로 적는게 힘들어서 그냥 타자로 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33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23F84-CBBD-4887-B30A-40A9468A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왜냐하면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3DAE9-3649-407E-84C4-E2970CE5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일단 준비했던 </a:t>
            </a:r>
            <a:r>
              <a:rPr lang="en-US" altLang="ko-KR" dirty="0"/>
              <a:t>STS</a:t>
            </a:r>
            <a:r>
              <a:rPr lang="ko-KR" altLang="en-US" dirty="0"/>
              <a:t>와 </a:t>
            </a:r>
            <a:r>
              <a:rPr lang="ko-KR" altLang="en-US" dirty="0" err="1"/>
              <a:t>대창발</a:t>
            </a:r>
            <a:r>
              <a:rPr lang="ko-KR" altLang="en-US" dirty="0"/>
              <a:t> 공모전 비입상으로 </a:t>
            </a:r>
            <a:br>
              <a:rPr lang="en-US" altLang="ko-KR" dirty="0"/>
            </a:br>
            <a:r>
              <a:rPr lang="ko-KR" altLang="en-US" dirty="0" err="1"/>
              <a:t>두마리</a:t>
            </a:r>
            <a:r>
              <a:rPr lang="ko-KR" altLang="en-US" dirty="0"/>
              <a:t> 토끼를 잡는게 힘들어졌기 때문이죠</a:t>
            </a:r>
            <a:r>
              <a:rPr lang="en-US" altLang="ko-KR" dirty="0"/>
              <a:t>. 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따라서 새로운 </a:t>
            </a:r>
            <a:r>
              <a:rPr lang="ko-KR" altLang="en-US" b="1" dirty="0" err="1"/>
              <a:t>두마리의</a:t>
            </a:r>
            <a:r>
              <a:rPr lang="ko-KR" altLang="en-US" b="1" dirty="0"/>
              <a:t> 토끼를 잡기 위해서는</a:t>
            </a:r>
            <a:r>
              <a:rPr lang="en-US" altLang="ko-KR" b="1" dirty="0"/>
              <a:t>, </a:t>
            </a:r>
            <a:r>
              <a:rPr lang="ko-KR" altLang="en-US" b="1" dirty="0"/>
              <a:t>무기를 바꿔야 한다는 생각입니다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저는 이상을 꾸준히 쫓아야 한다고 생각하지만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집에 돈이 몇 백억 있는게 아닌 이상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이상이 현실을 외면해서는 안된다고 생각합니다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85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0D35-54BD-4AF7-AEC7-EC4F7B66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저희는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F4CDF-5C86-473D-9C44-0A76B8D5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포트폴리오를 위한 스펙을 쌓을 겸</a:t>
            </a:r>
            <a:r>
              <a:rPr lang="en-US" altLang="ko-KR" dirty="0"/>
              <a:t> </a:t>
            </a:r>
            <a:r>
              <a:rPr lang="ko-KR" altLang="en-US" dirty="0"/>
              <a:t>으로 시작된 프로젝트였습니다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주희님도 </a:t>
            </a:r>
            <a:r>
              <a:rPr lang="en-US" altLang="ko-KR" dirty="0"/>
              <a:t>STS</a:t>
            </a:r>
            <a:r>
              <a:rPr lang="ko-KR" altLang="en-US" dirty="0"/>
              <a:t>를 함께 참여하자는 취지로 제안을 드렸었죠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어떻게 보면 그 프로젝트가 지금</a:t>
            </a:r>
            <a:r>
              <a:rPr lang="en-US" altLang="ko-KR" dirty="0"/>
              <a:t> </a:t>
            </a:r>
            <a:r>
              <a:rPr lang="ko-KR" altLang="en-US" dirty="0"/>
              <a:t>끝난 상황입니다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결과가 </a:t>
            </a:r>
            <a:r>
              <a:rPr lang="ko-KR" altLang="en-US" dirty="0" err="1"/>
              <a:t>아쉽긴</a:t>
            </a:r>
            <a:r>
              <a:rPr lang="ko-KR" altLang="en-US" dirty="0"/>
              <a:t> 하지만 </a:t>
            </a:r>
            <a:r>
              <a:rPr lang="en-US" altLang="ko-KR" dirty="0"/>
              <a:t>, </a:t>
            </a:r>
            <a:r>
              <a:rPr lang="ko-KR" altLang="en-US" dirty="0"/>
              <a:t>다들 공모전 때문이 아니라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진심으로 이 프로젝트를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마무리 하고싶다고 말씀 주셨습니다</a:t>
            </a:r>
            <a:r>
              <a:rPr lang="en-US" altLang="ko-KR" dirty="0"/>
              <a:t>. (</a:t>
            </a:r>
            <a:r>
              <a:rPr lang="ko-KR" altLang="en-US" dirty="0"/>
              <a:t>앞으로도 같이 잘 해봐요</a:t>
            </a:r>
            <a:r>
              <a:rPr lang="en-US" altLang="ko-KR" dirty="0"/>
              <a:t>!!!)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3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A35C2-84AF-4A05-86D2-3FAB43A1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그렇기 때문에 </a:t>
            </a:r>
            <a:r>
              <a:rPr lang="en-US" altLang="ko-KR" dirty="0"/>
              <a:t>‘</a:t>
            </a:r>
            <a:r>
              <a:rPr lang="ko-KR" altLang="en-US" dirty="0"/>
              <a:t>지금</a:t>
            </a:r>
            <a:r>
              <a:rPr lang="en-US" altLang="ko-KR" dirty="0"/>
              <a:t>’ </a:t>
            </a:r>
            <a:r>
              <a:rPr lang="ko-KR" altLang="en-US" dirty="0"/>
              <a:t>저희가 집중해야 할 것은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240DD-96CD-4CE4-906D-A38846F1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개인의 성장 </a:t>
            </a:r>
            <a:r>
              <a:rPr lang="en-US" altLang="ko-KR" dirty="0"/>
              <a:t>(</a:t>
            </a:r>
            <a:r>
              <a:rPr lang="ko-KR" altLang="en-US" dirty="0" err="1"/>
              <a:t>포폴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목표한 일을 제대로 </a:t>
            </a:r>
            <a:r>
              <a:rPr lang="ko-KR" altLang="en-US" dirty="0" err="1"/>
              <a:t>끝내는것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저희가 목표로 할 새로운 </a:t>
            </a:r>
            <a:r>
              <a:rPr lang="ko-KR" altLang="en-US" dirty="0" err="1"/>
              <a:t>두마리</a:t>
            </a:r>
            <a:r>
              <a:rPr lang="ko-KR" altLang="en-US" dirty="0"/>
              <a:t> 토끼라고 생각합니다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커리어 메이커야 미안해 흑흑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공모전 입상이 아닌 지금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공모전을 준비하며 무엇을 배웠고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그 이후로 어떻게 </a:t>
            </a:r>
            <a:r>
              <a:rPr lang="ko-KR" altLang="en-US" dirty="0" err="1">
                <a:solidFill>
                  <a:srgbClr val="FF0000"/>
                </a:solidFill>
              </a:rPr>
              <a:t>성장했느냐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어필하는가가</a:t>
            </a:r>
            <a:r>
              <a:rPr lang="ko-KR" altLang="en-US" dirty="0"/>
              <a:t> 중요하다고 봐요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D56CF814-87F7-4F1F-A1CC-24331D9D5862}"/>
                  </a:ext>
                </a:extLst>
              </p14:cNvPr>
              <p14:cNvContentPartPr/>
              <p14:nvPr/>
            </p14:nvContentPartPr>
            <p14:xfrm>
              <a:off x="4762564" y="4190259"/>
              <a:ext cx="865879" cy="881257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D56CF814-87F7-4F1F-A1CC-24331D9D5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570" y="4172267"/>
                <a:ext cx="901507" cy="9168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02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바른고딕"/>
        <a:ea typeface="나눔바른고딕"/>
        <a:cs typeface=""/>
      </a:majorFont>
      <a:minorFont>
        <a:latin typeface="나눔바른펜OTF"/>
        <a:ea typeface="나눔바른펜OTF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578</Words>
  <Application>Microsoft Office PowerPoint</Application>
  <PresentationFormat>와이드스크린</PresentationFormat>
  <Paragraphs>120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나눔바른고딕</vt:lpstr>
      <vt:lpstr>나눔바른펜OTF</vt:lpstr>
      <vt:lpstr>맑은 고딕</vt:lpstr>
      <vt:lpstr>Arial</vt:lpstr>
      <vt:lpstr>Office 테마</vt:lpstr>
      <vt:lpstr>하고싶은말 </vt:lpstr>
      <vt:lpstr>  ㅡㅡㅡ</vt:lpstr>
      <vt:lpstr>PowerPoint 프레젠테이션</vt:lpstr>
      <vt:lpstr>PowerPoint 프레젠테이션</vt:lpstr>
      <vt:lpstr>PowerPoint 프레젠테이션</vt:lpstr>
      <vt:lpstr>PowerPoint 프레젠테이션</vt:lpstr>
      <vt:lpstr>왜냐하면</vt:lpstr>
      <vt:lpstr>저희는</vt:lpstr>
      <vt:lpstr>그렇기 때문에 ‘지금’ 저희가 집중해야 할 것은 </vt:lpstr>
      <vt:lpstr>저희가 사업자 등록을 하고 이후 활동을 위해</vt:lpstr>
      <vt:lpstr>1- 결론</vt:lpstr>
      <vt:lpstr>2. 혼모노 팀장이  어플의 필요성에 대해 깊은 이해가 필요해</vt:lpstr>
      <vt:lpstr>PowerPoint 프레젠테이션</vt:lpstr>
      <vt:lpstr>그래서</vt:lpstr>
      <vt:lpstr>방금 구라치네? 라고 생각하셨죠</vt:lpstr>
      <vt:lpstr>TMI 지만 대충 말씀드리면</vt:lpstr>
      <vt:lpstr>왜 이런 얘기까지 하느냐. </vt:lpstr>
      <vt:lpstr>2 - 결론  그래서 저는 능력을 키우고 싶은데..</vt:lpstr>
      <vt:lpstr>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ㅡㅡㅡ</dc:title>
  <dc:creator>Ted mosby</dc:creator>
  <cp:lastModifiedBy>Ted mosby</cp:lastModifiedBy>
  <cp:revision>20</cp:revision>
  <dcterms:created xsi:type="dcterms:W3CDTF">2019-05-31T13:18:54Z</dcterms:created>
  <dcterms:modified xsi:type="dcterms:W3CDTF">2019-06-01T15:02:28Z</dcterms:modified>
</cp:coreProperties>
</file>