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71" r:id="rId4"/>
    <p:sldId id="27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F89"/>
    <a:srgbClr val="373B46"/>
    <a:srgbClr val="070708"/>
    <a:srgbClr val="363433"/>
    <a:srgbClr val="333944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5480" autoAdjust="0"/>
  </p:normalViewPr>
  <p:slideViewPr>
    <p:cSldViewPr snapToGrid="0">
      <p:cViewPr>
        <p:scale>
          <a:sx n="91" d="100"/>
          <a:sy n="91" d="100"/>
        </p:scale>
        <p:origin x="-140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8/20/2017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8/20/2017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5VSGiSEmQ?ecver=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etop\Dropbox\SWMaestro\몰래카메라 발표자료\스크린샷 2017-08-20 07.25.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57" y="2139761"/>
            <a:ext cx="3779838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0000">
            <a:off x="4077648" y="763170"/>
            <a:ext cx="988705" cy="619575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3087587" y="1648470"/>
            <a:ext cx="2986044" cy="795946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볼래 카메라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1591160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매년 증가하는 몰래 카메라 </a:t>
            </a:r>
            <a:r>
              <a:rPr lang="ko-KR" altLang="en-US" dirty="0"/>
              <a:t>범</a:t>
            </a:r>
            <a:r>
              <a:rPr lang="ko-KR" altLang="en-US" dirty="0" smtClean="0"/>
              <a:t>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04761" y="5154690"/>
            <a:ext cx="2440605" cy="269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endParaRPr lang="ko-KR" altLang="en-US" sz="10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62570" y="4914373"/>
            <a:ext cx="3290280" cy="513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ko-KR" altLang="en-US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일본 숙박업소에서 발견한 </a:t>
            </a:r>
            <a:r>
              <a:rPr lang="ko-KR" altLang="en-US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몰래카메라</a:t>
            </a:r>
            <a:endParaRPr lang="ko-KR" altLang="en-US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 descr="C:\Users\Heetop\Dropbox\SWMaestro\몰래카메라 발표자료\몰카 증가현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98" y="2303037"/>
            <a:ext cx="3293577" cy="26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eetop\Dropbox\SWMaestro\몰래카메라 발표자료\에어비앤비 몰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95" y="2576918"/>
            <a:ext cx="3666248" cy="206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981249" y="1328277"/>
            <a:ext cx="4162751" cy="4434430"/>
          </a:xfrm>
          <a:prstGeom prst="rect">
            <a:avLst/>
          </a:prstGeom>
          <a:solidFill>
            <a:srgbClr val="373B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기존 몰래 카메라 탐지기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980837" y="2197355"/>
            <a:ext cx="4148790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ko-KR" sz="1300" u="sng" spc="-90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LW5VSGiSEmQ?ecver=1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94191" y="2448176"/>
            <a:ext cx="4839755" cy="2722363"/>
          </a:xfrm>
          <a:prstGeom prst="rect">
            <a:avLst/>
          </a:prstGeom>
        </p:spPr>
      </p:pic>
      <p:pic>
        <p:nvPicPr>
          <p:cNvPr id="3074" name="Picture 2" descr="C:\Users\Heetop\Dropbox\SWMaestro\몰래카메라 발표자료\스크린샷 2017-08-20 07.05.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2594026"/>
            <a:ext cx="2674937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4988229" y="1659522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800" b="1" spc="-90" dirty="0" smtClean="0">
                <a:solidFill>
                  <a:schemeClr val="bg1"/>
                </a:solidFill>
                <a:latin typeface="+mj-ea"/>
                <a:ea typeface="+mj-ea"/>
              </a:rPr>
              <a:t>탐</a:t>
            </a:r>
            <a:r>
              <a:rPr lang="ko-KR" altLang="en-US" sz="1800" b="1" spc="-90" dirty="0">
                <a:solidFill>
                  <a:schemeClr val="bg1"/>
                </a:solidFill>
                <a:latin typeface="+mj-ea"/>
                <a:ea typeface="+mj-ea"/>
              </a:rPr>
              <a:t>지</a:t>
            </a:r>
            <a:r>
              <a:rPr lang="ko-KR" altLang="en-US" sz="1800" b="1" spc="-90" dirty="0" smtClean="0">
                <a:solidFill>
                  <a:schemeClr val="bg1"/>
                </a:solidFill>
                <a:latin typeface="+mj-ea"/>
                <a:ea typeface="+mj-ea"/>
              </a:rPr>
              <a:t> 방법</a:t>
            </a:r>
            <a:endParaRPr lang="en-US" altLang="ko-KR" sz="1800" b="1" spc="-9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94858" y="5873036"/>
            <a:ext cx="616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https://www.youtube.com/watch?v=LW5VSGiSEmQ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088" y="1328277"/>
            <a:ext cx="8316912" cy="4432300"/>
          </a:xfrm>
          <a:prstGeom prst="rect">
            <a:avLst/>
          </a:prstGeom>
          <a:blipFill dpi="0" rotWithShape="1">
            <a:blip r:embed="rId3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65677" y="1326147"/>
            <a:ext cx="4162751" cy="4434430"/>
          </a:xfrm>
          <a:prstGeom prst="rect">
            <a:avLst/>
          </a:prstGeom>
          <a:solidFill>
            <a:srgbClr val="373B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7088" y="1328277"/>
            <a:ext cx="4154161" cy="443443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기존 몰래 카메라 탐지기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7088" y="1659522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800" b="1" spc="-90" dirty="0" smtClean="0">
                <a:solidFill>
                  <a:srgbClr val="373B46"/>
                </a:solidFill>
                <a:latin typeface="+mj-ea"/>
                <a:ea typeface="+mj-ea"/>
              </a:rPr>
              <a:t>단</a:t>
            </a:r>
            <a:r>
              <a:rPr lang="ko-KR" altLang="en-US" sz="1800" b="1" spc="-90" dirty="0">
                <a:solidFill>
                  <a:srgbClr val="373B46"/>
                </a:solidFill>
                <a:latin typeface="+mj-ea"/>
                <a:ea typeface="+mj-ea"/>
              </a:rPr>
              <a:t>점</a:t>
            </a:r>
            <a:endParaRPr lang="en-US" altLang="ko-KR" sz="1800" b="1" spc="-90" dirty="0"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88229" y="1659522"/>
            <a:ext cx="4140200" cy="634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800" b="1" spc="-90" dirty="0" smtClean="0">
                <a:solidFill>
                  <a:schemeClr val="bg1"/>
                </a:solidFill>
                <a:latin typeface="+mj-ea"/>
                <a:ea typeface="+mj-ea"/>
              </a:rPr>
              <a:t>보완</a:t>
            </a:r>
            <a:endParaRPr lang="en-US" altLang="ko-KR" sz="1800" b="1" spc="-9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495550" y="2199485"/>
            <a:ext cx="819150" cy="0"/>
          </a:xfrm>
          <a:prstGeom prst="line">
            <a:avLst/>
          </a:prstGeom>
          <a:ln w="34925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 txBox="1">
            <a:spLocks/>
          </p:cNvSpPr>
          <p:nvPr/>
        </p:nvSpPr>
        <p:spPr>
          <a:xfrm>
            <a:off x="818498" y="2197355"/>
            <a:ext cx="4148790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eriod"/>
            </a:pPr>
            <a:r>
              <a:rPr lang="ko-KR" altLang="en-US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실제로 사람이 육안으로 판별 해야 함</a:t>
            </a: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/>
            </a:r>
            <a:b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</a:b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(</a:t>
            </a:r>
            <a:r>
              <a:rPr lang="ko-KR" altLang="en-US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불편함</a:t>
            </a: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기기를 따로 가지고 다녀야 함 </a:t>
            </a: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/>
            </a:r>
            <a:b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</a:b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( </a:t>
            </a:r>
            <a:r>
              <a:rPr lang="ko-KR" altLang="en-US" sz="1800" spc="-90" dirty="0" err="1" smtClean="0">
                <a:solidFill>
                  <a:srgbClr val="373B46"/>
                </a:solidFill>
                <a:latin typeface="+mj-ea"/>
                <a:ea typeface="+mj-ea"/>
              </a:rPr>
              <a:t>접근성</a:t>
            </a:r>
            <a:r>
              <a:rPr lang="en-US" altLang="ko-KR" sz="1800" spc="-90" dirty="0" smtClean="0">
                <a:solidFill>
                  <a:srgbClr val="373B46"/>
                </a:solidFill>
                <a:latin typeface="+mj-ea"/>
                <a:ea typeface="+mj-ea"/>
              </a:rPr>
              <a:t>)</a:t>
            </a:r>
            <a:endParaRPr lang="en-US" altLang="ko-KR" sz="1800" spc="-90" dirty="0"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980837" y="2197355"/>
            <a:ext cx="4148790" cy="3407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ln>
                  <a:solidFill>
                    <a:srgbClr val="333944">
                      <a:alpha val="0"/>
                    </a:srgbClr>
                  </a:solidFill>
                </a:ln>
              </a:defRPr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eriod"/>
            </a:pPr>
            <a:r>
              <a:rPr lang="ko-KR" altLang="en-US" sz="2000" u="sng" spc="-90" dirty="0" smtClean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어플리케이션으로 탐지</a:t>
            </a:r>
            <a:endParaRPr lang="en-US" altLang="ko-KR" sz="2000" u="sng" spc="-90" dirty="0" smtClean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u="sng" spc="-90" dirty="0" smtClean="0">
                <a:ln>
                  <a:solidFill>
                    <a:srgbClr val="373B4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핸드폰 케이스에 부착</a:t>
            </a:r>
            <a:endParaRPr lang="en-US" altLang="ko-KR" sz="2000" u="sng" spc="-90" dirty="0">
              <a:ln>
                <a:solidFill>
                  <a:srgbClr val="373B4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3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331116" y="2380898"/>
            <a:ext cx="3251824" cy="3516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981250" y="2380899"/>
            <a:ext cx="3189628" cy="3399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볼래 카메라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059610" y="3150774"/>
            <a:ext cx="3116768" cy="1180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defTabSz="914400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spc="-9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  <a:lvl2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endParaRPr lang="en-US" altLang="ko-KR" sz="105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162599" y="3150775"/>
            <a:ext cx="186855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59610" y="2718236"/>
            <a:ext cx="3070479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핸드폰 케이스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499097" y="3150775"/>
            <a:ext cx="186855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Heetop\Dropbox\SWMaestro\몰래카메라 발표자료\몰카탐지기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21" y="3268221"/>
            <a:ext cx="2966877" cy="1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512461" y="2728023"/>
            <a:ext cx="3070479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몰래 카메라 탐지기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pic>
        <p:nvPicPr>
          <p:cNvPr id="5123" name="Picture 3" descr="C:\Users\Heetop\Dropbox\SWMaestro\몰래카메라 발표자료\폰케이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9" y="3250555"/>
            <a:ext cx="2612060" cy="21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47</Words>
  <Application>Microsoft Office PowerPoint</Application>
  <PresentationFormat>화면 슬라이드 쇼(4:3)</PresentationFormat>
  <Paragraphs>19</Paragraphs>
  <Slides>5</Slides>
  <Notes>3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볼래 카메라</vt:lpstr>
      <vt:lpstr>매년 증가하는 몰래 카메라 범죄</vt:lpstr>
      <vt:lpstr>기존 몰래 카메라 탐지기</vt:lpstr>
      <vt:lpstr>기존 몰래 카메라 탐지기</vt:lpstr>
      <vt:lpstr>볼래 카메라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Windows 사용자</cp:lastModifiedBy>
  <cp:revision>433</cp:revision>
  <dcterms:created xsi:type="dcterms:W3CDTF">2016-11-18T22:13:00Z</dcterms:created>
  <dcterms:modified xsi:type="dcterms:W3CDTF">2017-08-20T07:46:16Z</dcterms:modified>
</cp:coreProperties>
</file>