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8" r:id="rId11"/>
    <p:sldId id="323" r:id="rId12"/>
    <p:sldId id="324" r:id="rId13"/>
    <p:sldId id="325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2134" y="475107"/>
            <a:ext cx="7399731" cy="69870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3309239"/>
            <a:ext cx="8376919" cy="139765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0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1.xml"/><Relationship Id="rId6" Type="http://schemas.openxmlformats.org/officeDocument/2006/relationships/image" Target="../media/image4.png"/><Relationship Id="rId11" Type="http://schemas.openxmlformats.org/officeDocument/2006/relationships/image" Target="../media/image16.png"/><Relationship Id="rId5" Type="http://schemas.openxmlformats.org/officeDocument/2006/relationships/image" Target="../media/image3.png"/><Relationship Id="rId15" Type="http://schemas.openxmlformats.org/officeDocument/2006/relationships/image" Target="../media/image19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3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7.png"/><Relationship Id="rId20" Type="http://schemas.openxmlformats.org/officeDocument/2006/relationships/image" Target="../media/image35.png"/><Relationship Id="rId1" Type="http://schemas.openxmlformats.org/officeDocument/2006/relationships/tags" Target="../tags/tag4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4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9.png"/><Relationship Id="rId18" Type="http://schemas.openxmlformats.org/officeDocument/2006/relationships/image" Target="../media/image4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38.png"/><Relationship Id="rId17" Type="http://schemas.openxmlformats.org/officeDocument/2006/relationships/image" Target="../media/image33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8.png"/><Relationship Id="rId20" Type="http://schemas.openxmlformats.org/officeDocument/2006/relationships/image" Target="../media/image42.png"/><Relationship Id="rId1" Type="http://schemas.openxmlformats.org/officeDocument/2006/relationships/tags" Target="../tags/tag43.xml"/><Relationship Id="rId6" Type="http://schemas.openxmlformats.org/officeDocument/2006/relationships/image" Target="../media/image37.png"/><Relationship Id="rId11" Type="http://schemas.openxmlformats.org/officeDocument/2006/relationships/image" Target="../media/image30.png"/><Relationship Id="rId5" Type="http://schemas.openxmlformats.org/officeDocument/2006/relationships/image" Target="../media/image22.png"/><Relationship Id="rId15" Type="http://schemas.openxmlformats.org/officeDocument/2006/relationships/image" Target="../media/image7.png"/><Relationship Id="rId10" Type="http://schemas.openxmlformats.org/officeDocument/2006/relationships/image" Target="../media/image27.png"/><Relationship Id="rId19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26.png"/><Relationship Id="rId1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9.png"/><Relationship Id="rId18" Type="http://schemas.openxmlformats.org/officeDocument/2006/relationships/image" Target="../media/image40.png"/><Relationship Id="rId3" Type="http://schemas.openxmlformats.org/officeDocument/2006/relationships/image" Target="../media/image20.png"/><Relationship Id="rId21" Type="http://schemas.openxmlformats.org/officeDocument/2006/relationships/image" Target="../media/image46.png"/><Relationship Id="rId7" Type="http://schemas.openxmlformats.org/officeDocument/2006/relationships/image" Target="../media/image24.png"/><Relationship Id="rId12" Type="http://schemas.openxmlformats.org/officeDocument/2006/relationships/image" Target="../media/image38.png"/><Relationship Id="rId17" Type="http://schemas.openxmlformats.org/officeDocument/2006/relationships/image" Target="../media/image33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5.png"/><Relationship Id="rId20" Type="http://schemas.openxmlformats.org/officeDocument/2006/relationships/image" Target="../media/image42.png"/><Relationship Id="rId1" Type="http://schemas.openxmlformats.org/officeDocument/2006/relationships/tags" Target="../tags/tag44.xml"/><Relationship Id="rId6" Type="http://schemas.openxmlformats.org/officeDocument/2006/relationships/image" Target="../media/image37.png"/><Relationship Id="rId11" Type="http://schemas.openxmlformats.org/officeDocument/2006/relationships/image" Target="../media/image30.png"/><Relationship Id="rId5" Type="http://schemas.openxmlformats.org/officeDocument/2006/relationships/image" Target="../media/image22.png"/><Relationship Id="rId15" Type="http://schemas.openxmlformats.org/officeDocument/2006/relationships/image" Target="../media/image7.png"/><Relationship Id="rId10" Type="http://schemas.openxmlformats.org/officeDocument/2006/relationships/image" Target="../media/image44.png"/><Relationship Id="rId19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43.png"/><Relationship Id="rId1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18" Type="http://schemas.openxmlformats.org/officeDocument/2006/relationships/image" Target="../media/image49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17" Type="http://schemas.openxmlformats.org/officeDocument/2006/relationships/image" Target="../media/image48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tags" Target="../tags/tag45.xml"/><Relationship Id="rId6" Type="http://schemas.openxmlformats.org/officeDocument/2006/relationships/image" Target="../media/image37.png"/><Relationship Id="rId11" Type="http://schemas.openxmlformats.org/officeDocument/2006/relationships/image" Target="../media/image30.png"/><Relationship Id="rId5" Type="http://schemas.openxmlformats.org/officeDocument/2006/relationships/image" Target="../media/image22.png"/><Relationship Id="rId15" Type="http://schemas.openxmlformats.org/officeDocument/2006/relationships/image" Target="../media/image7.png"/><Relationship Id="rId10" Type="http://schemas.openxmlformats.org/officeDocument/2006/relationships/image" Target="../media/image27.png"/><Relationship Id="rId19" Type="http://schemas.openxmlformats.org/officeDocument/2006/relationships/image" Target="../media/image50.png"/><Relationship Id="rId4" Type="http://schemas.openxmlformats.org/officeDocument/2006/relationships/image" Target="../media/image36.png"/><Relationship Id="rId9" Type="http://schemas.openxmlformats.org/officeDocument/2006/relationships/image" Target="../media/image26.png"/><Relationship Id="rId1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Relationship Id="rId5" Type="http://schemas.openxmlformats.org/officeDocument/2006/relationships/image" Target="../media/image7.png"/><Relationship Id="rId4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Relationship Id="rId6" Type="http://schemas.openxmlformats.org/officeDocument/2006/relationships/image" Target="../media/image54.png"/><Relationship Id="rId5" Type="http://schemas.openxmlformats.org/officeDocument/2006/relationships/image" Target="../media/image7.png"/><Relationship Id="rId4" Type="http://schemas.openxmlformats.org/officeDocument/2006/relationships/image" Target="../media/image5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Relationship Id="rId6" Type="http://schemas.openxmlformats.org/officeDocument/2006/relationships/image" Target="../media/image54.png"/><Relationship Id="rId5" Type="http://schemas.openxmlformats.org/officeDocument/2006/relationships/image" Target="../media/image7.png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Relationship Id="rId5" Type="http://schemas.openxmlformats.org/officeDocument/2006/relationships/image" Target="../media/image7.png"/><Relationship Id="rId4" Type="http://schemas.openxmlformats.org/officeDocument/2006/relationships/image" Target="../media/image5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5.xml"/><Relationship Id="rId5" Type="http://schemas.openxmlformats.org/officeDocument/2006/relationships/image" Target="../media/image7.png"/><Relationship Id="rId4" Type="http://schemas.openxmlformats.org/officeDocument/2006/relationships/image" Target="../media/image5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2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3.png"/><Relationship Id="rId9" Type="http://schemas.openxmlformats.org/officeDocument/2006/relationships/image" Target="../media/image6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2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8.png"/><Relationship Id="rId4" Type="http://schemas.openxmlformats.org/officeDocument/2006/relationships/image" Target="../media/image53.png"/><Relationship Id="rId9" Type="http://schemas.openxmlformats.org/officeDocument/2006/relationships/image" Target="../media/image6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2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8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8.png"/><Relationship Id="rId4" Type="http://schemas.openxmlformats.org/officeDocument/2006/relationships/image" Target="../media/image53.png"/><Relationship Id="rId9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2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9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8.png"/><Relationship Id="rId4" Type="http://schemas.openxmlformats.org/officeDocument/2006/relationships/image" Target="../media/image53.png"/><Relationship Id="rId9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1770" y="2159380"/>
            <a:ext cx="3681729" cy="1369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36600" marR="12700" indent="-723900">
              <a:lnSpc>
                <a:spcPct val="100000"/>
              </a:lnSpc>
            </a:pP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6154" y="1676400"/>
            <a:ext cx="3117215" cy="1692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ct val="100000"/>
              </a:lnSpc>
            </a:pPr>
            <a:r>
              <a:rPr lang="en-IE" sz="3200" dirty="0">
                <a:solidFill>
                  <a:srgbClr val="888888"/>
                </a:solidFill>
                <a:latin typeface="Calibri"/>
                <a:cs typeface="Calibri"/>
              </a:rPr>
              <a:t>Functions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79"/>
              </a:spcBef>
            </a:pPr>
            <a:endParaRPr sz="130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35305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Function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spc="0" dirty="0">
                <a:latin typeface="Calibri"/>
                <a:cs typeface="Calibri"/>
              </a:rPr>
              <a:t>Decla</a:t>
            </a:r>
            <a:r>
              <a:rPr sz="4400" spc="-90" dirty="0">
                <a:latin typeface="Calibri"/>
                <a:cs typeface="Calibri"/>
              </a:rPr>
              <a:t>r</a:t>
            </a:r>
            <a:r>
              <a:rPr sz="4400" spc="-40" dirty="0">
                <a:latin typeface="Calibri"/>
                <a:cs typeface="Calibri"/>
              </a:rPr>
              <a:t>a</a:t>
            </a:r>
            <a:r>
              <a:rPr sz="4400" spc="0" dirty="0">
                <a:latin typeface="Calibri"/>
                <a:cs typeface="Calibri"/>
              </a:rPr>
              <a:t>tion </a:t>
            </a:r>
            <a:r>
              <a:rPr sz="4400" spc="-45" dirty="0">
                <a:latin typeface="Calibri"/>
                <a:cs typeface="Calibri"/>
              </a:rPr>
              <a:t>S</a:t>
            </a:r>
            <a:r>
              <a:rPr sz="4400" spc="0" dirty="0">
                <a:latin typeface="Calibri"/>
                <a:cs typeface="Calibri"/>
              </a:rPr>
              <a:t>y</a:t>
            </a:r>
            <a:r>
              <a:rPr sz="4400" spc="-40" dirty="0">
                <a:latin typeface="Calibri"/>
                <a:cs typeface="Calibri"/>
              </a:rPr>
              <a:t>n</a:t>
            </a:r>
            <a:r>
              <a:rPr sz="4400" spc="-50" dirty="0">
                <a:latin typeface="Calibri"/>
                <a:cs typeface="Calibri"/>
              </a:rPr>
              <a:t>t</a:t>
            </a:r>
            <a:r>
              <a:rPr sz="4400" spc="-40" dirty="0">
                <a:latin typeface="Calibri"/>
                <a:cs typeface="Calibri"/>
              </a:rPr>
              <a:t>a</a:t>
            </a:r>
            <a:r>
              <a:rPr sz="4400" spc="0" dirty="0">
                <a:latin typeface="Calibri"/>
                <a:cs typeface="Calibri"/>
              </a:rPr>
              <a:t>x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3442" y="2168905"/>
            <a:ext cx="5539740" cy="2221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20" dirty="0" err="1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b="1" spc="-10" dirty="0" err="1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b="1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IE" sz="1800" b="1" spc="-10" dirty="0" err="1">
                <a:latin typeface="Consolas"/>
                <a:cs typeface="Consolas"/>
              </a:rPr>
              <a:t>cubeIt</a:t>
            </a:r>
            <a:r>
              <a:rPr sz="1800" b="1" spc="-5" dirty="0">
                <a:latin typeface="Consolas"/>
                <a:cs typeface="Consolas"/>
              </a:rPr>
              <a:t>(</a:t>
            </a:r>
            <a:r>
              <a:rPr sz="1800" b="1" spc="-20" dirty="0" err="1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b="1" spc="-10" dirty="0" err="1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b="1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b="1" spc="-15" dirty="0">
                <a:latin typeface="Consolas"/>
                <a:cs typeface="Consolas"/>
              </a:rPr>
              <a:t>ba</a:t>
            </a:r>
            <a:r>
              <a:rPr sz="1800" b="1" spc="-10" dirty="0">
                <a:latin typeface="Consolas"/>
                <a:cs typeface="Consolas"/>
              </a:rPr>
              <a:t>s</a:t>
            </a:r>
            <a:r>
              <a:rPr sz="1800" b="1" spc="-15" dirty="0">
                <a:latin typeface="Consolas"/>
                <a:cs typeface="Consolas"/>
              </a:rPr>
              <a:t>e</a:t>
            </a:r>
            <a:r>
              <a:rPr sz="1800" b="1" spc="-10" dirty="0">
                <a:latin typeface="Consolas"/>
                <a:cs typeface="Consolas"/>
              </a:rPr>
              <a:t>)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>
                <a:latin typeface="Consolas"/>
                <a:cs typeface="Consolas"/>
              </a:rPr>
              <a:t>r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sul</a:t>
            </a:r>
            <a:r>
              <a:rPr sz="1800" spc="-10" dirty="0">
                <a:latin typeface="Consolas"/>
                <a:cs typeface="Consolas"/>
              </a:rPr>
              <a:t>t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1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512445" marR="12700" indent="-25019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fo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r </a:t>
            </a:r>
            <a:r>
              <a:rPr sz="1800" spc="-20" dirty="0"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0</a:t>
            </a:r>
            <a:r>
              <a:rPr sz="1800" spc="-10" dirty="0">
                <a:latin typeface="Consolas"/>
                <a:cs typeface="Consolas"/>
              </a:rPr>
              <a:t>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lang="en-IE" sz="1800" spc="-15" dirty="0">
                <a:latin typeface="Consolas"/>
                <a:cs typeface="Consolas"/>
              </a:rPr>
              <a:t>3</a:t>
            </a:r>
            <a:r>
              <a:rPr sz="1800" spc="-10" dirty="0">
                <a:latin typeface="Consolas"/>
                <a:cs typeface="Consolas"/>
              </a:rPr>
              <a:t>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+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1)</a:t>
            </a:r>
            <a:r>
              <a:rPr sz="1800" spc="-15" dirty="0">
                <a:latin typeface="Consolas"/>
                <a:cs typeface="Consolas"/>
              </a:rPr>
              <a:t> </a:t>
            </a:r>
            <a:endParaRPr lang="en-IE" sz="1800" spc="-15" dirty="0">
              <a:latin typeface="Consolas"/>
              <a:cs typeface="Consolas"/>
            </a:endParaRPr>
          </a:p>
          <a:p>
            <a:pPr marL="512445" marR="12700" indent="-25019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{</a:t>
            </a:r>
            <a:endParaRPr lang="en-IE" sz="1800" spc="-10" dirty="0">
              <a:latin typeface="Consolas"/>
              <a:cs typeface="Consolas"/>
            </a:endParaRPr>
          </a:p>
          <a:p>
            <a:pPr marL="512445" marR="12700" indent="-25019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 r</a:t>
            </a:r>
            <a:r>
              <a:rPr sz="1800" spc="-15" dirty="0">
                <a:latin typeface="Consolas"/>
                <a:cs typeface="Consolas"/>
              </a:rPr>
              <a:t>es</a:t>
            </a:r>
            <a:r>
              <a:rPr sz="1800" spc="-10" dirty="0">
                <a:latin typeface="Consolas"/>
                <a:cs typeface="Consolas"/>
              </a:rPr>
              <a:t>u</a:t>
            </a: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t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res</a:t>
            </a:r>
            <a:r>
              <a:rPr sz="1800" spc="-10" dirty="0">
                <a:latin typeface="Consolas"/>
                <a:cs typeface="Consolas"/>
              </a:rPr>
              <a:t>u</a:t>
            </a: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t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*</a:t>
            </a:r>
            <a:r>
              <a:rPr sz="1800" spc="-15" dirty="0">
                <a:latin typeface="Consolas"/>
                <a:cs typeface="Consolas"/>
              </a:rPr>
              <a:t> b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se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</a:p>
          <a:p>
            <a:pPr marL="262255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>
                <a:latin typeface="Consolas"/>
                <a:cs typeface="Consolas"/>
              </a:rPr>
              <a:t>re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ult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1981200"/>
            <a:ext cx="1780920" cy="685800"/>
          </a:xfrm>
          <a:custGeom>
            <a:avLst/>
            <a:gdLst/>
            <a:ahLst/>
            <a:cxnLst/>
            <a:rect l="l" t="t" r="r" b="b"/>
            <a:pathLst>
              <a:path w="1780920" h="685800">
                <a:moveTo>
                  <a:pt x="1438021" y="0"/>
                </a:moveTo>
                <a:lnTo>
                  <a:pt x="1438021" y="171450"/>
                </a:lnTo>
                <a:lnTo>
                  <a:pt x="0" y="171450"/>
                </a:lnTo>
                <a:lnTo>
                  <a:pt x="0" y="514350"/>
                </a:lnTo>
                <a:lnTo>
                  <a:pt x="1438021" y="514350"/>
                </a:lnTo>
                <a:lnTo>
                  <a:pt x="1438021" y="685800"/>
                </a:lnTo>
                <a:lnTo>
                  <a:pt x="1780920" y="342900"/>
                </a:lnTo>
                <a:lnTo>
                  <a:pt x="143802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400" y="1981200"/>
            <a:ext cx="1780920" cy="685800"/>
          </a:xfrm>
          <a:custGeom>
            <a:avLst/>
            <a:gdLst/>
            <a:ahLst/>
            <a:cxnLst/>
            <a:rect l="l" t="t" r="r" b="b"/>
            <a:pathLst>
              <a:path w="1780920" h="685800">
                <a:moveTo>
                  <a:pt x="0" y="171450"/>
                </a:moveTo>
                <a:lnTo>
                  <a:pt x="1438021" y="171450"/>
                </a:lnTo>
                <a:lnTo>
                  <a:pt x="1438021" y="0"/>
                </a:lnTo>
                <a:lnTo>
                  <a:pt x="1780920" y="342900"/>
                </a:lnTo>
                <a:lnTo>
                  <a:pt x="1438021" y="685800"/>
                </a:lnTo>
                <a:lnTo>
                  <a:pt x="1438021" y="514350"/>
                </a:lnTo>
                <a:lnTo>
                  <a:pt x="0" y="514350"/>
                </a:lnTo>
                <a:lnTo>
                  <a:pt x="0" y="1714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1641" y="2172334"/>
            <a:ext cx="890269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sign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tu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35305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Function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spc="0" dirty="0">
                <a:latin typeface="Calibri"/>
                <a:cs typeface="Calibri"/>
              </a:rPr>
              <a:t>Decla</a:t>
            </a:r>
            <a:r>
              <a:rPr sz="4400" spc="-90" dirty="0">
                <a:latin typeface="Calibri"/>
                <a:cs typeface="Calibri"/>
              </a:rPr>
              <a:t>r</a:t>
            </a:r>
            <a:r>
              <a:rPr sz="4400" spc="-40" dirty="0">
                <a:latin typeface="Calibri"/>
                <a:cs typeface="Calibri"/>
              </a:rPr>
              <a:t>a</a:t>
            </a:r>
            <a:r>
              <a:rPr sz="4400" spc="0" dirty="0">
                <a:latin typeface="Calibri"/>
                <a:cs typeface="Calibri"/>
              </a:rPr>
              <a:t>tion </a:t>
            </a:r>
            <a:r>
              <a:rPr sz="4400" spc="-45" dirty="0">
                <a:latin typeface="Calibri"/>
                <a:cs typeface="Calibri"/>
              </a:rPr>
              <a:t>S</a:t>
            </a:r>
            <a:r>
              <a:rPr sz="4400" spc="0" dirty="0">
                <a:latin typeface="Calibri"/>
                <a:cs typeface="Calibri"/>
              </a:rPr>
              <a:t>y</a:t>
            </a:r>
            <a:r>
              <a:rPr sz="4400" spc="-40" dirty="0">
                <a:latin typeface="Calibri"/>
                <a:cs typeface="Calibri"/>
              </a:rPr>
              <a:t>n</a:t>
            </a:r>
            <a:r>
              <a:rPr sz="4400" spc="-50" dirty="0">
                <a:latin typeface="Calibri"/>
                <a:cs typeface="Calibri"/>
              </a:rPr>
              <a:t>t</a:t>
            </a:r>
            <a:r>
              <a:rPr sz="4400" spc="-40" dirty="0">
                <a:latin typeface="Calibri"/>
                <a:cs typeface="Calibri"/>
              </a:rPr>
              <a:t>a</a:t>
            </a:r>
            <a:r>
              <a:rPr sz="4400" spc="0" dirty="0">
                <a:latin typeface="Calibri"/>
                <a:cs typeface="Calibri"/>
              </a:rPr>
              <a:t>x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3442" y="2168905"/>
            <a:ext cx="5539740" cy="2221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20" dirty="0" err="1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b="1" spc="-10" dirty="0" err="1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b="1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IE" sz="1800" b="1" spc="-10" dirty="0" err="1">
                <a:latin typeface="Consolas"/>
                <a:cs typeface="Consolas"/>
              </a:rPr>
              <a:t>cubeIt</a:t>
            </a:r>
            <a:r>
              <a:rPr sz="1800" b="1" spc="-5" dirty="0">
                <a:latin typeface="Consolas"/>
                <a:cs typeface="Consolas"/>
              </a:rPr>
              <a:t>(</a:t>
            </a:r>
            <a:r>
              <a:rPr sz="1800" b="1" spc="-20" dirty="0" err="1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b="1" spc="-10" dirty="0" err="1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b="1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b="1" spc="-15" dirty="0">
                <a:latin typeface="Consolas"/>
                <a:cs typeface="Consolas"/>
              </a:rPr>
              <a:t>ba</a:t>
            </a:r>
            <a:r>
              <a:rPr sz="1800" b="1" spc="-10" dirty="0">
                <a:latin typeface="Consolas"/>
                <a:cs typeface="Consolas"/>
              </a:rPr>
              <a:t>s</a:t>
            </a:r>
            <a:r>
              <a:rPr sz="1800" b="1" spc="-15" dirty="0">
                <a:latin typeface="Consolas"/>
                <a:cs typeface="Consolas"/>
              </a:rPr>
              <a:t>e</a:t>
            </a:r>
            <a:r>
              <a:rPr sz="1800" b="1" spc="-10" dirty="0">
                <a:latin typeface="Consolas"/>
                <a:cs typeface="Consolas"/>
              </a:rPr>
              <a:t>)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>
                <a:latin typeface="Consolas"/>
                <a:cs typeface="Consolas"/>
              </a:rPr>
              <a:t>r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sul</a:t>
            </a:r>
            <a:r>
              <a:rPr sz="1800" spc="-10" dirty="0">
                <a:latin typeface="Consolas"/>
                <a:cs typeface="Consolas"/>
              </a:rPr>
              <a:t>t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1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512445" marR="12700" indent="-25019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fo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r </a:t>
            </a:r>
            <a:r>
              <a:rPr sz="1800" spc="-20" dirty="0"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0</a:t>
            </a:r>
            <a:r>
              <a:rPr sz="1800" spc="-10" dirty="0">
                <a:latin typeface="Consolas"/>
                <a:cs typeface="Consolas"/>
              </a:rPr>
              <a:t>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lang="en-IE" sz="1800" spc="-15" dirty="0">
                <a:latin typeface="Consolas"/>
                <a:cs typeface="Consolas"/>
              </a:rPr>
              <a:t>3</a:t>
            </a:r>
            <a:r>
              <a:rPr sz="1800" spc="-10" dirty="0">
                <a:latin typeface="Consolas"/>
                <a:cs typeface="Consolas"/>
              </a:rPr>
              <a:t>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+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1)</a:t>
            </a:r>
            <a:r>
              <a:rPr sz="1800" spc="-15" dirty="0">
                <a:latin typeface="Consolas"/>
                <a:cs typeface="Consolas"/>
              </a:rPr>
              <a:t> </a:t>
            </a:r>
            <a:endParaRPr lang="en-IE" sz="1800" spc="-15" dirty="0">
              <a:latin typeface="Consolas"/>
              <a:cs typeface="Consolas"/>
            </a:endParaRPr>
          </a:p>
          <a:p>
            <a:pPr marL="512445" marR="12700" indent="-25019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{</a:t>
            </a:r>
            <a:endParaRPr lang="en-IE" sz="1800" spc="-10" dirty="0">
              <a:latin typeface="Consolas"/>
              <a:cs typeface="Consolas"/>
            </a:endParaRPr>
          </a:p>
          <a:p>
            <a:pPr marL="512445" marR="12700" indent="-25019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 r</a:t>
            </a:r>
            <a:r>
              <a:rPr sz="1800" spc="-15" dirty="0">
                <a:latin typeface="Consolas"/>
                <a:cs typeface="Consolas"/>
              </a:rPr>
              <a:t>es</a:t>
            </a:r>
            <a:r>
              <a:rPr sz="1800" spc="-10" dirty="0">
                <a:latin typeface="Consolas"/>
                <a:cs typeface="Consolas"/>
              </a:rPr>
              <a:t>u</a:t>
            </a: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t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res</a:t>
            </a:r>
            <a:r>
              <a:rPr sz="1800" spc="-10" dirty="0">
                <a:latin typeface="Consolas"/>
                <a:cs typeface="Consolas"/>
              </a:rPr>
              <a:t>u</a:t>
            </a: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t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*</a:t>
            </a:r>
            <a:r>
              <a:rPr sz="1800" spc="-15" dirty="0">
                <a:latin typeface="Consolas"/>
                <a:cs typeface="Consolas"/>
              </a:rPr>
              <a:t> b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se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</a:p>
          <a:p>
            <a:pPr marL="262255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>
                <a:latin typeface="Consolas"/>
                <a:cs typeface="Consolas"/>
              </a:rPr>
              <a:t>re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ult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8" name="object 4"/>
          <p:cNvSpPr/>
          <p:nvPr/>
        </p:nvSpPr>
        <p:spPr>
          <a:xfrm>
            <a:off x="533400" y="2590800"/>
            <a:ext cx="1780920" cy="1739900"/>
          </a:xfrm>
          <a:custGeom>
            <a:avLst/>
            <a:gdLst/>
            <a:ahLst/>
            <a:cxnLst/>
            <a:rect l="l" t="t" r="r" b="b"/>
            <a:pathLst>
              <a:path w="1780920" h="1739900">
                <a:moveTo>
                  <a:pt x="910971" y="0"/>
                </a:moveTo>
                <a:lnTo>
                  <a:pt x="910971" y="434975"/>
                </a:lnTo>
                <a:lnTo>
                  <a:pt x="0" y="434975"/>
                </a:lnTo>
                <a:lnTo>
                  <a:pt x="0" y="1304925"/>
                </a:lnTo>
                <a:lnTo>
                  <a:pt x="910971" y="1304925"/>
                </a:lnTo>
                <a:lnTo>
                  <a:pt x="910971" y="1739900"/>
                </a:lnTo>
                <a:lnTo>
                  <a:pt x="1780920" y="869950"/>
                </a:lnTo>
                <a:lnTo>
                  <a:pt x="91097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33400" y="2590800"/>
            <a:ext cx="1780920" cy="1739900"/>
          </a:xfrm>
          <a:custGeom>
            <a:avLst/>
            <a:gdLst/>
            <a:ahLst/>
            <a:cxnLst/>
            <a:rect l="l" t="t" r="r" b="b"/>
            <a:pathLst>
              <a:path w="1780920" h="1739900">
                <a:moveTo>
                  <a:pt x="0" y="434975"/>
                </a:moveTo>
                <a:lnTo>
                  <a:pt x="910971" y="434975"/>
                </a:lnTo>
                <a:lnTo>
                  <a:pt x="910971" y="0"/>
                </a:lnTo>
                <a:lnTo>
                  <a:pt x="1780920" y="869950"/>
                </a:lnTo>
                <a:lnTo>
                  <a:pt x="910971" y="1739900"/>
                </a:lnTo>
                <a:lnTo>
                  <a:pt x="910971" y="1304925"/>
                </a:lnTo>
                <a:lnTo>
                  <a:pt x="0" y="1304925"/>
                </a:lnTo>
                <a:lnTo>
                  <a:pt x="0" y="434975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6"/>
          <p:cNvSpPr txBox="1"/>
          <p:nvPr/>
        </p:nvSpPr>
        <p:spPr>
          <a:xfrm>
            <a:off x="961745" y="3309239"/>
            <a:ext cx="490855" cy="2990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body</a:t>
            </a:r>
            <a:endParaRPr sz="1800">
              <a:latin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7075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35305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Function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spc="0" dirty="0">
                <a:latin typeface="Calibri"/>
                <a:cs typeface="Calibri"/>
              </a:rPr>
              <a:t>Decla</a:t>
            </a:r>
            <a:r>
              <a:rPr sz="4400" spc="-90" dirty="0">
                <a:latin typeface="Calibri"/>
                <a:cs typeface="Calibri"/>
              </a:rPr>
              <a:t>r</a:t>
            </a:r>
            <a:r>
              <a:rPr sz="4400" spc="-40" dirty="0">
                <a:latin typeface="Calibri"/>
                <a:cs typeface="Calibri"/>
              </a:rPr>
              <a:t>a</a:t>
            </a:r>
            <a:r>
              <a:rPr sz="4400" spc="0" dirty="0">
                <a:latin typeface="Calibri"/>
                <a:cs typeface="Calibri"/>
              </a:rPr>
              <a:t>tion </a:t>
            </a:r>
            <a:r>
              <a:rPr sz="4400" spc="-45" dirty="0">
                <a:latin typeface="Calibri"/>
                <a:cs typeface="Calibri"/>
              </a:rPr>
              <a:t>S</a:t>
            </a:r>
            <a:r>
              <a:rPr sz="4400" spc="0" dirty="0">
                <a:latin typeface="Calibri"/>
                <a:cs typeface="Calibri"/>
              </a:rPr>
              <a:t>y</a:t>
            </a:r>
            <a:r>
              <a:rPr sz="4400" spc="-40" dirty="0">
                <a:latin typeface="Calibri"/>
                <a:cs typeface="Calibri"/>
              </a:rPr>
              <a:t>n</a:t>
            </a:r>
            <a:r>
              <a:rPr sz="4400" spc="-50" dirty="0">
                <a:latin typeface="Calibri"/>
                <a:cs typeface="Calibri"/>
              </a:rPr>
              <a:t>t</a:t>
            </a:r>
            <a:r>
              <a:rPr sz="4400" spc="-40" dirty="0">
                <a:latin typeface="Calibri"/>
                <a:cs typeface="Calibri"/>
              </a:rPr>
              <a:t>a</a:t>
            </a:r>
            <a:r>
              <a:rPr sz="4400" spc="0" dirty="0">
                <a:latin typeface="Calibri"/>
                <a:cs typeface="Calibri"/>
              </a:rPr>
              <a:t>x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3442" y="2168905"/>
            <a:ext cx="5539740" cy="2221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20" dirty="0" err="1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b="1" spc="-10" dirty="0" err="1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b="1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IE" sz="1800" b="1" spc="-10" dirty="0" err="1">
                <a:latin typeface="Consolas"/>
                <a:cs typeface="Consolas"/>
              </a:rPr>
              <a:t>cubeIt</a:t>
            </a:r>
            <a:r>
              <a:rPr sz="1800" b="1" spc="-5" dirty="0">
                <a:latin typeface="Consolas"/>
                <a:cs typeface="Consolas"/>
              </a:rPr>
              <a:t>(</a:t>
            </a:r>
            <a:r>
              <a:rPr sz="1800" b="1" spc="-20" dirty="0" err="1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b="1" spc="-10" dirty="0" err="1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b="1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b="1" spc="-15" dirty="0">
                <a:latin typeface="Consolas"/>
                <a:cs typeface="Consolas"/>
              </a:rPr>
              <a:t>ba</a:t>
            </a:r>
            <a:r>
              <a:rPr sz="1800" b="1" spc="-10" dirty="0">
                <a:latin typeface="Consolas"/>
                <a:cs typeface="Consolas"/>
              </a:rPr>
              <a:t>s</a:t>
            </a:r>
            <a:r>
              <a:rPr sz="1800" b="1" spc="-15" dirty="0">
                <a:latin typeface="Consolas"/>
                <a:cs typeface="Consolas"/>
              </a:rPr>
              <a:t>e</a:t>
            </a:r>
            <a:r>
              <a:rPr sz="1800" b="1" spc="-10" dirty="0">
                <a:latin typeface="Consolas"/>
                <a:cs typeface="Consolas"/>
              </a:rPr>
              <a:t>)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>
                <a:latin typeface="Consolas"/>
                <a:cs typeface="Consolas"/>
              </a:rPr>
              <a:t>r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sul</a:t>
            </a:r>
            <a:r>
              <a:rPr sz="1800" spc="-10" dirty="0">
                <a:latin typeface="Consolas"/>
                <a:cs typeface="Consolas"/>
              </a:rPr>
              <a:t>t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1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512445" marR="12700" indent="-25019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fo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r </a:t>
            </a:r>
            <a:r>
              <a:rPr sz="1800" spc="-20" dirty="0"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0</a:t>
            </a:r>
            <a:r>
              <a:rPr sz="1800" spc="-10" dirty="0">
                <a:latin typeface="Consolas"/>
                <a:cs typeface="Consolas"/>
              </a:rPr>
              <a:t>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lang="en-IE" sz="1800" spc="-15" dirty="0">
                <a:latin typeface="Consolas"/>
                <a:cs typeface="Consolas"/>
              </a:rPr>
              <a:t>3</a:t>
            </a:r>
            <a:r>
              <a:rPr sz="1800" spc="-10" dirty="0">
                <a:latin typeface="Consolas"/>
                <a:cs typeface="Consolas"/>
              </a:rPr>
              <a:t>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+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1)</a:t>
            </a:r>
            <a:r>
              <a:rPr sz="1800" spc="-15" dirty="0">
                <a:latin typeface="Consolas"/>
                <a:cs typeface="Consolas"/>
              </a:rPr>
              <a:t> </a:t>
            </a:r>
            <a:endParaRPr lang="en-IE" sz="1800" spc="-15" dirty="0">
              <a:latin typeface="Consolas"/>
              <a:cs typeface="Consolas"/>
            </a:endParaRPr>
          </a:p>
          <a:p>
            <a:pPr marL="512445" marR="12700" indent="-25019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{</a:t>
            </a:r>
            <a:endParaRPr lang="en-IE" sz="1800" spc="-10" dirty="0">
              <a:latin typeface="Consolas"/>
              <a:cs typeface="Consolas"/>
            </a:endParaRPr>
          </a:p>
          <a:p>
            <a:pPr marL="512445" marR="12700" indent="-25019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 r</a:t>
            </a:r>
            <a:r>
              <a:rPr sz="1800" spc="-15" dirty="0">
                <a:latin typeface="Consolas"/>
                <a:cs typeface="Consolas"/>
              </a:rPr>
              <a:t>es</a:t>
            </a:r>
            <a:r>
              <a:rPr sz="1800" spc="-10" dirty="0">
                <a:latin typeface="Consolas"/>
                <a:cs typeface="Consolas"/>
              </a:rPr>
              <a:t>u</a:t>
            </a: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t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res</a:t>
            </a:r>
            <a:r>
              <a:rPr sz="1800" spc="-10" dirty="0">
                <a:latin typeface="Consolas"/>
                <a:cs typeface="Consolas"/>
              </a:rPr>
              <a:t>u</a:t>
            </a: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t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*</a:t>
            </a:r>
            <a:r>
              <a:rPr sz="1800" spc="-15" dirty="0">
                <a:latin typeface="Consolas"/>
                <a:cs typeface="Consolas"/>
              </a:rPr>
              <a:t> b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se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</a:p>
          <a:p>
            <a:pPr marL="262255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>
                <a:latin typeface="Consolas"/>
                <a:cs typeface="Consolas"/>
              </a:rPr>
              <a:t>re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ult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8" name="object 4"/>
          <p:cNvSpPr/>
          <p:nvPr/>
        </p:nvSpPr>
        <p:spPr>
          <a:xfrm>
            <a:off x="533400" y="2590800"/>
            <a:ext cx="1780920" cy="1739900"/>
          </a:xfrm>
          <a:custGeom>
            <a:avLst/>
            <a:gdLst/>
            <a:ahLst/>
            <a:cxnLst/>
            <a:rect l="l" t="t" r="r" b="b"/>
            <a:pathLst>
              <a:path w="1780920" h="1739900">
                <a:moveTo>
                  <a:pt x="910971" y="0"/>
                </a:moveTo>
                <a:lnTo>
                  <a:pt x="910971" y="434975"/>
                </a:lnTo>
                <a:lnTo>
                  <a:pt x="0" y="434975"/>
                </a:lnTo>
                <a:lnTo>
                  <a:pt x="0" y="1304925"/>
                </a:lnTo>
                <a:lnTo>
                  <a:pt x="910971" y="1304925"/>
                </a:lnTo>
                <a:lnTo>
                  <a:pt x="910971" y="1739900"/>
                </a:lnTo>
                <a:lnTo>
                  <a:pt x="1780920" y="869950"/>
                </a:lnTo>
                <a:lnTo>
                  <a:pt x="91097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33400" y="2590800"/>
            <a:ext cx="1780920" cy="1739900"/>
          </a:xfrm>
          <a:custGeom>
            <a:avLst/>
            <a:gdLst/>
            <a:ahLst/>
            <a:cxnLst/>
            <a:rect l="l" t="t" r="r" b="b"/>
            <a:pathLst>
              <a:path w="1780920" h="1739900">
                <a:moveTo>
                  <a:pt x="0" y="434975"/>
                </a:moveTo>
                <a:lnTo>
                  <a:pt x="910971" y="434975"/>
                </a:lnTo>
                <a:lnTo>
                  <a:pt x="910971" y="0"/>
                </a:lnTo>
                <a:lnTo>
                  <a:pt x="1780920" y="869950"/>
                </a:lnTo>
                <a:lnTo>
                  <a:pt x="910971" y="1739900"/>
                </a:lnTo>
                <a:lnTo>
                  <a:pt x="910971" y="1304925"/>
                </a:lnTo>
                <a:lnTo>
                  <a:pt x="0" y="1304925"/>
                </a:lnTo>
                <a:lnTo>
                  <a:pt x="0" y="434975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6"/>
          <p:cNvSpPr txBox="1"/>
          <p:nvPr/>
        </p:nvSpPr>
        <p:spPr>
          <a:xfrm>
            <a:off x="961745" y="3309239"/>
            <a:ext cx="490855" cy="2990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body</a:t>
            </a:r>
            <a:endParaRPr sz="1800">
              <a:latin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1029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35305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Function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spc="0" dirty="0">
                <a:latin typeface="Calibri"/>
                <a:cs typeface="Calibri"/>
              </a:rPr>
              <a:t>Decla</a:t>
            </a:r>
            <a:r>
              <a:rPr sz="4400" spc="-90" dirty="0">
                <a:latin typeface="Calibri"/>
                <a:cs typeface="Calibri"/>
              </a:rPr>
              <a:t>r</a:t>
            </a:r>
            <a:r>
              <a:rPr sz="4400" spc="-40" dirty="0">
                <a:latin typeface="Calibri"/>
                <a:cs typeface="Calibri"/>
              </a:rPr>
              <a:t>a</a:t>
            </a:r>
            <a:r>
              <a:rPr sz="4400" spc="0" dirty="0">
                <a:latin typeface="Calibri"/>
                <a:cs typeface="Calibri"/>
              </a:rPr>
              <a:t>tion </a:t>
            </a:r>
            <a:r>
              <a:rPr sz="4400" spc="-45" dirty="0">
                <a:latin typeface="Calibri"/>
                <a:cs typeface="Calibri"/>
              </a:rPr>
              <a:t>S</a:t>
            </a:r>
            <a:r>
              <a:rPr sz="4400" spc="0" dirty="0">
                <a:latin typeface="Calibri"/>
                <a:cs typeface="Calibri"/>
              </a:rPr>
              <a:t>y</a:t>
            </a:r>
            <a:r>
              <a:rPr sz="4400" spc="-40" dirty="0">
                <a:latin typeface="Calibri"/>
                <a:cs typeface="Calibri"/>
              </a:rPr>
              <a:t>n</a:t>
            </a:r>
            <a:r>
              <a:rPr sz="4400" spc="-50" dirty="0">
                <a:latin typeface="Calibri"/>
                <a:cs typeface="Calibri"/>
              </a:rPr>
              <a:t>t</a:t>
            </a:r>
            <a:r>
              <a:rPr sz="4400" spc="-40" dirty="0">
                <a:latin typeface="Calibri"/>
                <a:cs typeface="Calibri"/>
              </a:rPr>
              <a:t>a</a:t>
            </a:r>
            <a:r>
              <a:rPr sz="4400" spc="0" dirty="0">
                <a:latin typeface="Calibri"/>
                <a:cs typeface="Calibri"/>
              </a:rPr>
              <a:t>x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3442" y="2168905"/>
            <a:ext cx="5539740" cy="2221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20" dirty="0" err="1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b="1" spc="-10" dirty="0" err="1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b="1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IE" sz="1800" b="1" spc="-10" dirty="0" err="1">
                <a:latin typeface="Consolas"/>
                <a:cs typeface="Consolas"/>
              </a:rPr>
              <a:t>cubeIt</a:t>
            </a:r>
            <a:r>
              <a:rPr sz="1800" b="1" spc="-5" dirty="0">
                <a:latin typeface="Consolas"/>
                <a:cs typeface="Consolas"/>
              </a:rPr>
              <a:t>(</a:t>
            </a:r>
            <a:r>
              <a:rPr sz="1800" b="1" spc="-20" dirty="0" err="1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b="1" spc="-10" dirty="0" err="1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b="1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b="1" spc="-15" dirty="0">
                <a:latin typeface="Consolas"/>
                <a:cs typeface="Consolas"/>
              </a:rPr>
              <a:t>ba</a:t>
            </a:r>
            <a:r>
              <a:rPr sz="1800" b="1" spc="-10" dirty="0">
                <a:latin typeface="Consolas"/>
                <a:cs typeface="Consolas"/>
              </a:rPr>
              <a:t>s</a:t>
            </a:r>
            <a:r>
              <a:rPr sz="1800" b="1" spc="-15" dirty="0">
                <a:latin typeface="Consolas"/>
                <a:cs typeface="Consolas"/>
              </a:rPr>
              <a:t>e</a:t>
            </a:r>
            <a:r>
              <a:rPr sz="1800" b="1" spc="-10" dirty="0">
                <a:latin typeface="Consolas"/>
                <a:cs typeface="Consolas"/>
              </a:rPr>
              <a:t>)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>
                <a:latin typeface="Consolas"/>
                <a:cs typeface="Consolas"/>
              </a:rPr>
              <a:t>r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sul</a:t>
            </a:r>
            <a:r>
              <a:rPr sz="1800" spc="-10" dirty="0">
                <a:latin typeface="Consolas"/>
                <a:cs typeface="Consolas"/>
              </a:rPr>
              <a:t>t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1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512445" marR="12700" indent="-25019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fo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r </a:t>
            </a:r>
            <a:r>
              <a:rPr sz="1800" spc="-20" dirty="0"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0</a:t>
            </a:r>
            <a:r>
              <a:rPr sz="1800" spc="-10" dirty="0">
                <a:latin typeface="Consolas"/>
                <a:cs typeface="Consolas"/>
              </a:rPr>
              <a:t>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lang="en-IE" sz="1800" spc="-15" dirty="0">
                <a:latin typeface="Consolas"/>
                <a:cs typeface="Consolas"/>
              </a:rPr>
              <a:t>3</a:t>
            </a:r>
            <a:r>
              <a:rPr sz="1800" spc="-10" dirty="0">
                <a:latin typeface="Consolas"/>
                <a:cs typeface="Consolas"/>
              </a:rPr>
              <a:t>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+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1)</a:t>
            </a:r>
            <a:r>
              <a:rPr sz="1800" spc="-15" dirty="0">
                <a:latin typeface="Consolas"/>
                <a:cs typeface="Consolas"/>
              </a:rPr>
              <a:t> </a:t>
            </a:r>
            <a:endParaRPr lang="en-IE" sz="1800" spc="-15" dirty="0">
              <a:latin typeface="Consolas"/>
              <a:cs typeface="Consolas"/>
            </a:endParaRPr>
          </a:p>
          <a:p>
            <a:pPr marL="512445" marR="12700" indent="-25019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{</a:t>
            </a:r>
            <a:endParaRPr lang="en-IE" sz="1800" spc="-10" dirty="0">
              <a:latin typeface="Consolas"/>
              <a:cs typeface="Consolas"/>
            </a:endParaRPr>
          </a:p>
          <a:p>
            <a:pPr marL="512445" marR="12700" indent="-25019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 r</a:t>
            </a:r>
            <a:r>
              <a:rPr sz="1800" spc="-15" dirty="0">
                <a:latin typeface="Consolas"/>
                <a:cs typeface="Consolas"/>
              </a:rPr>
              <a:t>es</a:t>
            </a:r>
            <a:r>
              <a:rPr sz="1800" spc="-10" dirty="0">
                <a:latin typeface="Consolas"/>
                <a:cs typeface="Consolas"/>
              </a:rPr>
              <a:t>u</a:t>
            </a: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t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res</a:t>
            </a:r>
            <a:r>
              <a:rPr sz="1800" spc="-10" dirty="0">
                <a:latin typeface="Consolas"/>
                <a:cs typeface="Consolas"/>
              </a:rPr>
              <a:t>u</a:t>
            </a: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t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*</a:t>
            </a:r>
            <a:r>
              <a:rPr sz="1800" spc="-15" dirty="0">
                <a:latin typeface="Consolas"/>
                <a:cs typeface="Consolas"/>
              </a:rPr>
              <a:t> b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se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</a:p>
          <a:p>
            <a:pPr marL="262255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>
                <a:latin typeface="Consolas"/>
                <a:cs typeface="Consolas"/>
              </a:rPr>
              <a:t>re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ult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8" name="object 4"/>
          <p:cNvSpPr/>
          <p:nvPr/>
        </p:nvSpPr>
        <p:spPr>
          <a:xfrm>
            <a:off x="457200" y="3264280"/>
            <a:ext cx="1780920" cy="1739900"/>
          </a:xfrm>
          <a:custGeom>
            <a:avLst/>
            <a:gdLst/>
            <a:ahLst/>
            <a:cxnLst/>
            <a:rect l="l" t="t" r="r" b="b"/>
            <a:pathLst>
              <a:path w="1780920" h="1739900">
                <a:moveTo>
                  <a:pt x="910971" y="0"/>
                </a:moveTo>
                <a:lnTo>
                  <a:pt x="910971" y="434975"/>
                </a:lnTo>
                <a:lnTo>
                  <a:pt x="0" y="434975"/>
                </a:lnTo>
                <a:lnTo>
                  <a:pt x="0" y="1304925"/>
                </a:lnTo>
                <a:lnTo>
                  <a:pt x="910971" y="1304925"/>
                </a:lnTo>
                <a:lnTo>
                  <a:pt x="910971" y="1739900"/>
                </a:lnTo>
                <a:lnTo>
                  <a:pt x="1780920" y="869950"/>
                </a:lnTo>
                <a:lnTo>
                  <a:pt x="91097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457200" y="3264280"/>
            <a:ext cx="1780920" cy="1739900"/>
          </a:xfrm>
          <a:custGeom>
            <a:avLst/>
            <a:gdLst/>
            <a:ahLst/>
            <a:cxnLst/>
            <a:rect l="l" t="t" r="r" b="b"/>
            <a:pathLst>
              <a:path w="1780920" h="1739900">
                <a:moveTo>
                  <a:pt x="0" y="434975"/>
                </a:moveTo>
                <a:lnTo>
                  <a:pt x="910971" y="434975"/>
                </a:lnTo>
                <a:lnTo>
                  <a:pt x="910971" y="0"/>
                </a:lnTo>
                <a:lnTo>
                  <a:pt x="1780920" y="869950"/>
                </a:lnTo>
                <a:lnTo>
                  <a:pt x="910971" y="1739900"/>
                </a:lnTo>
                <a:lnTo>
                  <a:pt x="910971" y="1304925"/>
                </a:lnTo>
                <a:lnTo>
                  <a:pt x="0" y="1304925"/>
                </a:lnTo>
                <a:lnTo>
                  <a:pt x="0" y="434975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6"/>
          <p:cNvSpPr txBox="1"/>
          <p:nvPr/>
        </p:nvSpPr>
        <p:spPr>
          <a:xfrm>
            <a:off x="547979" y="3984687"/>
            <a:ext cx="1857655" cy="2990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IE" sz="1800" dirty="0">
                <a:solidFill>
                  <a:srgbClr val="FFFFFF"/>
                </a:solidFill>
                <a:latin typeface="Calibri"/>
                <a:cs typeface="Calibri"/>
              </a:rPr>
              <a:t>Return statement</a:t>
            </a:r>
            <a:endParaRPr sz="1800" dirty="0">
              <a:latin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8821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1175" y="794258"/>
            <a:ext cx="2532380" cy="574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#inc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ud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&lt;i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o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stre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a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m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usin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g 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mes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p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ac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td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51175" y="1617217"/>
            <a:ext cx="5290820" cy="16725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 err="1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err="1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IE" sz="1800" b="1" spc="-10" dirty="0" err="1">
                <a:latin typeface="Consolas"/>
                <a:cs typeface="Consolas"/>
              </a:rPr>
              <a:t>CubeIt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20" dirty="0" err="1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err="1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ba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e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>
                <a:latin typeface="Consolas"/>
                <a:cs typeface="Consolas"/>
              </a:rPr>
              <a:t>r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sul</a:t>
            </a:r>
            <a:r>
              <a:rPr sz="1800" spc="-10" dirty="0">
                <a:latin typeface="Consolas"/>
                <a:cs typeface="Consolas"/>
              </a:rPr>
              <a:t>t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1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512445" marR="2896235" indent="-25019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fo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r </a:t>
            </a:r>
            <a:r>
              <a:rPr sz="1800" spc="-20" dirty="0"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0</a:t>
            </a:r>
            <a:r>
              <a:rPr sz="1800" spc="-10" dirty="0">
                <a:latin typeface="Consolas"/>
                <a:cs typeface="Consolas"/>
              </a:rPr>
              <a:t>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 r</a:t>
            </a:r>
            <a:r>
              <a:rPr sz="1800" spc="-15" dirty="0">
                <a:latin typeface="Consolas"/>
                <a:cs typeface="Consolas"/>
              </a:rPr>
              <a:t>es</a:t>
            </a:r>
            <a:r>
              <a:rPr sz="1800" spc="-10" dirty="0">
                <a:latin typeface="Consolas"/>
                <a:cs typeface="Consolas"/>
              </a:rPr>
              <a:t>u</a:t>
            </a: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t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res</a:t>
            </a:r>
            <a:r>
              <a:rPr sz="1800" spc="-10" dirty="0">
                <a:latin typeface="Consolas"/>
                <a:cs typeface="Consolas"/>
              </a:rPr>
              <a:t>u</a:t>
            </a: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t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>
                <a:latin typeface="Consolas"/>
                <a:cs typeface="Consolas"/>
              </a:rPr>
              <a:t>re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ult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1175" y="3263519"/>
            <a:ext cx="151130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1175" y="3812413"/>
            <a:ext cx="5541010" cy="1398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m</a:t>
            </a:r>
            <a:r>
              <a:rPr sz="1800" spc="-15" dirty="0">
                <a:latin typeface="Consolas"/>
                <a:cs typeface="Consolas"/>
              </a:rPr>
              <a:t>ai</a:t>
            </a:r>
            <a:r>
              <a:rPr sz="1800" spc="-5" dirty="0">
                <a:latin typeface="Consolas"/>
                <a:cs typeface="Consolas"/>
              </a:rPr>
              <a:t>n</a:t>
            </a:r>
            <a:r>
              <a:rPr sz="1800" spc="-20" dirty="0">
                <a:latin typeface="Consolas"/>
                <a:cs typeface="Consolas"/>
              </a:rPr>
              <a:t>(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262255" marR="12700">
              <a:lnSpc>
                <a:spcPct val="100000"/>
              </a:lnSpc>
            </a:pPr>
            <a:r>
              <a:rPr sz="1800" spc="-20" dirty="0" err="1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err="1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t</a:t>
            </a:r>
            <a:r>
              <a:rPr sz="1800" spc="-10" dirty="0">
                <a:latin typeface="Consolas"/>
                <a:cs typeface="Consolas"/>
              </a:rPr>
              <a:t>h</a:t>
            </a:r>
            <a:r>
              <a:rPr sz="1800" spc="-15" dirty="0">
                <a:latin typeface="Consolas"/>
                <a:cs typeface="Consolas"/>
              </a:rPr>
              <a:t>ree</a:t>
            </a:r>
            <a:r>
              <a:rPr lang="en-IE" sz="1800" spc="-10" dirty="0">
                <a:latin typeface="Consolas"/>
                <a:cs typeface="Consolas"/>
              </a:rPr>
              <a:t>Cubed</a:t>
            </a:r>
            <a:r>
              <a:rPr sz="1800" spc="-10" dirty="0">
                <a:latin typeface="Consolas"/>
                <a:cs typeface="Consolas"/>
              </a:rPr>
              <a:t> = </a:t>
            </a:r>
            <a:r>
              <a:rPr lang="en-IE" sz="1800" b="1" spc="-15" dirty="0" err="1">
                <a:latin typeface="Consolas"/>
                <a:cs typeface="Consolas"/>
              </a:rPr>
              <a:t>CubeIt</a:t>
            </a:r>
            <a:r>
              <a:rPr sz="1800" spc="-15" dirty="0">
                <a:latin typeface="Consolas"/>
                <a:cs typeface="Consolas"/>
              </a:rPr>
              <a:t>(</a:t>
            </a:r>
            <a:r>
              <a:rPr lang="en-IE" sz="1800" spc="-15" dirty="0">
                <a:latin typeface="Consolas"/>
                <a:cs typeface="Consolas"/>
              </a:rPr>
              <a:t>4</a:t>
            </a:r>
            <a:r>
              <a:rPr sz="1800" spc="-15" dirty="0">
                <a:latin typeface="Consolas"/>
                <a:cs typeface="Consolas"/>
              </a:rPr>
              <a:t>)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5" dirty="0">
                <a:latin typeface="Consolas"/>
                <a:cs typeface="Consolas"/>
              </a:rPr>
              <a:t>co</a:t>
            </a:r>
            <a:r>
              <a:rPr sz="1800" spc="-10" dirty="0">
                <a:latin typeface="Consolas"/>
                <a:cs typeface="Consolas"/>
              </a:rPr>
              <a:t>ut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lang="en-IE" spc="-10" dirty="0">
                <a:solidFill>
                  <a:srgbClr val="A21414"/>
                </a:solidFill>
                <a:latin typeface="Consolas"/>
                <a:cs typeface="Consolas"/>
              </a:rPr>
              <a:t>4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^</a:t>
            </a:r>
            <a:r>
              <a:rPr lang="en-IE" spc="-10" dirty="0">
                <a:solidFill>
                  <a:srgbClr val="A21414"/>
                </a:solidFill>
                <a:latin typeface="Consolas"/>
                <a:cs typeface="Consolas"/>
              </a:rPr>
              <a:t>3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 i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s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20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t</a:t>
            </a:r>
            <a:r>
              <a:rPr sz="1800" spc="-15" dirty="0">
                <a:latin typeface="Consolas"/>
                <a:cs typeface="Consolas"/>
              </a:rPr>
              <a:t>hree</a:t>
            </a:r>
            <a:r>
              <a:rPr lang="en-IE" sz="1800" spc="-10" dirty="0">
                <a:latin typeface="Consolas"/>
                <a:cs typeface="Consolas"/>
              </a:rPr>
              <a:t>Cubed</a:t>
            </a:r>
            <a:r>
              <a:rPr sz="1800" spc="5" dirty="0">
                <a:latin typeface="Consolas"/>
                <a:cs typeface="Consolas"/>
              </a:rPr>
              <a:t> </a:t>
            </a:r>
            <a:r>
              <a:rPr sz="1800" spc="-20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 </a:t>
            </a:r>
            <a:r>
              <a:rPr sz="1800" spc="-15" dirty="0">
                <a:latin typeface="Consolas"/>
                <a:cs typeface="Consolas"/>
              </a:rPr>
              <a:t>e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15" dirty="0">
                <a:latin typeface="Consolas"/>
                <a:cs typeface="Consolas"/>
              </a:rPr>
              <a:t>dl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20" dirty="0">
                <a:latin typeface="Consolas"/>
                <a:cs typeface="Consolas"/>
              </a:rPr>
              <a:t>0;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7" name="object 7"/>
          <p:cNvSpPr/>
          <p:nvPr/>
        </p:nvSpPr>
        <p:spPr>
          <a:xfrm>
            <a:off x="5791200" y="3124200"/>
            <a:ext cx="1270000" cy="942975"/>
          </a:xfrm>
          <a:custGeom>
            <a:avLst/>
            <a:gdLst/>
            <a:ahLst/>
            <a:cxnLst/>
            <a:rect l="l" t="t" r="r" b="b"/>
            <a:pathLst>
              <a:path w="1270000" h="942975">
                <a:moveTo>
                  <a:pt x="1270000" y="838200"/>
                </a:moveTo>
                <a:lnTo>
                  <a:pt x="508000" y="838200"/>
                </a:lnTo>
                <a:lnTo>
                  <a:pt x="889000" y="942975"/>
                </a:lnTo>
                <a:lnTo>
                  <a:pt x="1270000" y="838200"/>
                </a:lnTo>
                <a:close/>
              </a:path>
              <a:path w="1270000" h="942975">
                <a:moveTo>
                  <a:pt x="3048000" y="0"/>
                </a:moveTo>
                <a:lnTo>
                  <a:pt x="0" y="0"/>
                </a:lnTo>
                <a:lnTo>
                  <a:pt x="0" y="838200"/>
                </a:lnTo>
                <a:lnTo>
                  <a:pt x="3048000" y="838200"/>
                </a:lnTo>
                <a:lnTo>
                  <a:pt x="30480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91200" y="3124200"/>
            <a:ext cx="3048000" cy="942975"/>
          </a:xfrm>
          <a:custGeom>
            <a:avLst/>
            <a:gdLst/>
            <a:ahLst/>
            <a:cxnLst/>
            <a:rect l="l" t="t" r="r" b="b"/>
            <a:pathLst>
              <a:path w="3048000" h="942975">
                <a:moveTo>
                  <a:pt x="0" y="0"/>
                </a:moveTo>
                <a:lnTo>
                  <a:pt x="508000" y="0"/>
                </a:lnTo>
                <a:lnTo>
                  <a:pt x="1270000" y="0"/>
                </a:lnTo>
                <a:lnTo>
                  <a:pt x="3048000" y="0"/>
                </a:lnTo>
                <a:lnTo>
                  <a:pt x="3048000" y="488950"/>
                </a:lnTo>
                <a:lnTo>
                  <a:pt x="3048000" y="698500"/>
                </a:lnTo>
                <a:lnTo>
                  <a:pt x="3048000" y="838200"/>
                </a:lnTo>
                <a:lnTo>
                  <a:pt x="1270000" y="838200"/>
                </a:lnTo>
                <a:lnTo>
                  <a:pt x="889000" y="942975"/>
                </a:lnTo>
                <a:lnTo>
                  <a:pt x="508000" y="838200"/>
                </a:lnTo>
                <a:lnTo>
                  <a:pt x="0" y="838200"/>
                </a:lnTo>
                <a:lnTo>
                  <a:pt x="0" y="698500"/>
                </a:lnTo>
                <a:lnTo>
                  <a:pt x="0" y="48895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88353" y="3391789"/>
            <a:ext cx="836930" cy="2990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Func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2000" y="1371600"/>
            <a:ext cx="2057400" cy="1143000"/>
          </a:xfrm>
          <a:custGeom>
            <a:avLst/>
            <a:gdLst/>
            <a:ahLst/>
            <a:cxnLst/>
            <a:rect l="l" t="t" r="r" b="b"/>
            <a:pathLst>
              <a:path w="2057400" h="1143000">
                <a:moveTo>
                  <a:pt x="1485900" y="0"/>
                </a:moveTo>
                <a:lnTo>
                  <a:pt x="1485900" y="285750"/>
                </a:lnTo>
                <a:lnTo>
                  <a:pt x="0" y="285750"/>
                </a:lnTo>
                <a:lnTo>
                  <a:pt x="0" y="857250"/>
                </a:lnTo>
                <a:lnTo>
                  <a:pt x="1485900" y="857250"/>
                </a:lnTo>
                <a:lnTo>
                  <a:pt x="1485900" y="1143000"/>
                </a:lnTo>
                <a:lnTo>
                  <a:pt x="2057400" y="571500"/>
                </a:lnTo>
                <a:lnTo>
                  <a:pt x="14859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2000" y="1371600"/>
            <a:ext cx="2057400" cy="1143000"/>
          </a:xfrm>
          <a:custGeom>
            <a:avLst/>
            <a:gdLst/>
            <a:ahLst/>
            <a:cxnLst/>
            <a:rect l="l" t="t" r="r" b="b"/>
            <a:pathLst>
              <a:path w="2057400" h="1143000">
                <a:moveTo>
                  <a:pt x="0" y="285750"/>
                </a:moveTo>
                <a:lnTo>
                  <a:pt x="1485900" y="285750"/>
                </a:lnTo>
                <a:lnTo>
                  <a:pt x="1485900" y="0"/>
                </a:lnTo>
                <a:lnTo>
                  <a:pt x="2057400" y="571500"/>
                </a:lnTo>
                <a:lnTo>
                  <a:pt x="1485900" y="1143000"/>
                </a:lnTo>
                <a:lnTo>
                  <a:pt x="1485900" y="857250"/>
                </a:lnTo>
                <a:lnTo>
                  <a:pt x="0" y="857250"/>
                </a:lnTo>
                <a:lnTo>
                  <a:pt x="0" y="2857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12926" y="1653794"/>
            <a:ext cx="1069340" cy="572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16839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Fun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592277"/>
              </p:ext>
            </p:extLst>
          </p:nvPr>
        </p:nvGraphicFramePr>
        <p:xfrm>
          <a:off x="5544769" y="2213864"/>
          <a:ext cx="3060121" cy="5714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6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&lt;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lang="en-IE" sz="1800" spc="-5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;</a:t>
                      </a:r>
                      <a:r>
                        <a:rPr sz="1800" spc="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8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1)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*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e;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19580">
              <a:lnSpc>
                <a:spcPct val="100000"/>
              </a:lnSpc>
            </a:pPr>
            <a:r>
              <a:rPr sz="4400" spc="-75" dirty="0">
                <a:latin typeface="Calibri"/>
                <a:cs typeface="Calibri"/>
              </a:rPr>
              <a:t>R</a:t>
            </a:r>
            <a:r>
              <a:rPr sz="4400" spc="-2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turning a </a:t>
            </a:r>
            <a:r>
              <a:rPr sz="4400" spc="-55" dirty="0">
                <a:latin typeface="Calibri"/>
                <a:cs typeface="Calibri"/>
              </a:rPr>
              <a:t>v</a:t>
            </a:r>
            <a:r>
              <a:rPr sz="4400" spc="0" dirty="0">
                <a:latin typeface="Calibri"/>
                <a:cs typeface="Calibri"/>
              </a:rPr>
              <a:t>alue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6361"/>
            <a:ext cx="8011795" cy="747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Up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one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alue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6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be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urned;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it mu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be 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same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type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turn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typ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3342132"/>
            <a:ext cx="3284854" cy="11239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f</a:t>
            </a:r>
            <a:r>
              <a:rPr sz="1800" spc="-15" dirty="0">
                <a:latin typeface="Consolas"/>
                <a:cs typeface="Consolas"/>
              </a:rPr>
              <a:t>oo</a:t>
            </a:r>
            <a:r>
              <a:rPr sz="1800" spc="-10" dirty="0">
                <a:latin typeface="Consolas"/>
                <a:cs typeface="Consolas"/>
              </a:rPr>
              <a:t>()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"h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e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llo</a:t>
            </a:r>
            <a:r>
              <a:rPr sz="1800" spc="-20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er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70828" y="3349497"/>
            <a:ext cx="2908935" cy="11239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sz="1800" dirty="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19580">
              <a:lnSpc>
                <a:spcPct val="100000"/>
              </a:lnSpc>
            </a:pPr>
            <a:r>
              <a:rPr sz="4400" spc="-75" dirty="0">
                <a:latin typeface="Calibri"/>
                <a:cs typeface="Calibri"/>
              </a:rPr>
              <a:t>R</a:t>
            </a:r>
            <a:r>
              <a:rPr sz="4400" spc="-2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turning a </a:t>
            </a:r>
            <a:r>
              <a:rPr sz="4400" spc="-55" dirty="0">
                <a:latin typeface="Calibri"/>
                <a:cs typeface="Calibri"/>
              </a:rPr>
              <a:t>v</a:t>
            </a:r>
            <a:r>
              <a:rPr sz="4400" spc="0" dirty="0">
                <a:latin typeface="Calibri"/>
                <a:cs typeface="Calibri"/>
              </a:rPr>
              <a:t>alue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6361"/>
            <a:ext cx="8011795" cy="11861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Up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one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alue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6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be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urned;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it mu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be 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same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type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turn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typ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no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alu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urned,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 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function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v</a:t>
            </a:r>
            <a:r>
              <a:rPr sz="2400" b="1" spc="-15" dirty="0">
                <a:latin typeface="Calibri"/>
                <a:cs typeface="Calibri"/>
              </a:rPr>
              <a:t>oid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urn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type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7794" y="3614292"/>
            <a:ext cx="4789805" cy="2221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20" dirty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b="1" spc="-10" dirty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>
                <a:latin typeface="Consolas"/>
                <a:cs typeface="Consolas"/>
              </a:rPr>
              <a:t>pr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ntN</a:t>
            </a:r>
            <a:r>
              <a:rPr sz="1800" spc="-10" dirty="0">
                <a:latin typeface="Consolas"/>
                <a:cs typeface="Consolas"/>
              </a:rPr>
              <a:t>u</a:t>
            </a:r>
            <a:r>
              <a:rPr sz="1800" spc="-15" dirty="0">
                <a:latin typeface="Consolas"/>
                <a:cs typeface="Consolas"/>
              </a:rPr>
              <a:t>mber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20" dirty="0">
                <a:latin typeface="Consolas"/>
                <a:cs typeface="Consolas"/>
              </a:rPr>
              <a:t>nu</a:t>
            </a:r>
            <a:r>
              <a:rPr sz="1800" spc="-5" dirty="0">
                <a:latin typeface="Consolas"/>
                <a:cs typeface="Consolas"/>
              </a:rPr>
              <a:t>m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co</a:t>
            </a:r>
            <a:r>
              <a:rPr sz="1800" spc="-10" dirty="0">
                <a:latin typeface="Consolas"/>
                <a:cs typeface="Consolas"/>
              </a:rPr>
              <a:t>ut &lt;&lt;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umbe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r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s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0" dirty="0">
                <a:latin typeface="Consolas"/>
                <a:cs typeface="Consolas"/>
              </a:rPr>
              <a:t>&lt;&lt; </a:t>
            </a:r>
            <a:r>
              <a:rPr sz="1800" spc="-20" dirty="0">
                <a:latin typeface="Consolas"/>
                <a:cs typeface="Consolas"/>
              </a:rPr>
              <a:t>nu</a:t>
            </a:r>
            <a:r>
              <a:rPr sz="1800" spc="-10" dirty="0">
                <a:latin typeface="Consolas"/>
                <a:cs typeface="Consolas"/>
              </a:rPr>
              <a:t>m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 </a:t>
            </a:r>
            <a:r>
              <a:rPr sz="1800" spc="-15" dirty="0">
                <a:latin typeface="Consolas"/>
                <a:cs typeface="Consolas"/>
              </a:rPr>
              <a:t>en</a:t>
            </a:r>
            <a:r>
              <a:rPr sz="1800" spc="-10" dirty="0">
                <a:latin typeface="Consolas"/>
                <a:cs typeface="Consolas"/>
              </a:rPr>
              <a:t>d</a:t>
            </a: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0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m</a:t>
            </a:r>
            <a:r>
              <a:rPr sz="1800" spc="-15" dirty="0">
                <a:latin typeface="Consolas"/>
                <a:cs typeface="Consolas"/>
              </a:rPr>
              <a:t>ai</a:t>
            </a:r>
            <a:r>
              <a:rPr sz="1800" spc="0" dirty="0">
                <a:latin typeface="Consolas"/>
                <a:cs typeface="Consolas"/>
              </a:rPr>
              <a:t>n</a:t>
            </a:r>
            <a:r>
              <a:rPr sz="1800" spc="-20" dirty="0">
                <a:latin typeface="Consolas"/>
                <a:cs typeface="Consolas"/>
              </a:rPr>
              <a:t>(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pr</a:t>
            </a:r>
            <a:r>
              <a:rPr sz="1800" spc="0" dirty="0">
                <a:latin typeface="Consolas"/>
                <a:cs typeface="Consolas"/>
              </a:rPr>
              <a:t>in</a:t>
            </a:r>
            <a:r>
              <a:rPr sz="1800" spc="-10" dirty="0">
                <a:latin typeface="Consolas"/>
                <a:cs typeface="Consolas"/>
              </a:rPr>
              <a:t>t</a:t>
            </a:r>
            <a:r>
              <a:rPr sz="1800" spc="0" dirty="0">
                <a:latin typeface="Consolas"/>
                <a:cs typeface="Consolas"/>
              </a:rPr>
              <a:t>Nu</a:t>
            </a:r>
            <a:r>
              <a:rPr sz="1800" spc="-10" dirty="0">
                <a:latin typeface="Consolas"/>
                <a:cs typeface="Consolas"/>
              </a:rPr>
              <a:t>mb</a:t>
            </a:r>
            <a:r>
              <a:rPr sz="1800" spc="0" dirty="0">
                <a:latin typeface="Consolas"/>
                <a:cs typeface="Consolas"/>
              </a:rPr>
              <a:t>er</a:t>
            </a:r>
            <a:r>
              <a:rPr sz="1800" spc="-10" dirty="0">
                <a:latin typeface="Consolas"/>
                <a:cs typeface="Consolas"/>
              </a:rPr>
              <a:t>(4)</a:t>
            </a:r>
            <a:r>
              <a:rPr sz="1800" spc="0" dirty="0">
                <a:latin typeface="Consolas"/>
                <a:cs typeface="Consolas"/>
              </a:rPr>
              <a:t>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0" dirty="0">
                <a:solidFill>
                  <a:srgbClr val="008000"/>
                </a:solidFill>
                <a:latin typeface="Consolas"/>
                <a:cs typeface="Consolas"/>
              </a:rPr>
              <a:t>/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nu</a:t>
            </a:r>
            <a:r>
              <a:rPr sz="1800" spc="0" dirty="0">
                <a:solidFill>
                  <a:srgbClr val="008000"/>
                </a:solidFill>
                <a:latin typeface="Consolas"/>
                <a:cs typeface="Consolas"/>
              </a:rPr>
              <a:t>mb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800" spc="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0" dirty="0">
                <a:solidFill>
                  <a:srgbClr val="008000"/>
                </a:solidFill>
                <a:latin typeface="Consolas"/>
                <a:cs typeface="Consolas"/>
              </a:rPr>
              <a:t>is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0" dirty="0">
                <a:solidFill>
                  <a:srgbClr val="008000"/>
                </a:solidFill>
                <a:latin typeface="Consolas"/>
                <a:cs typeface="Consolas"/>
              </a:rPr>
              <a:t>4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20" dirty="0">
                <a:latin typeface="Consolas"/>
                <a:cs typeface="Consolas"/>
              </a:rPr>
              <a:t>0;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19580">
              <a:lnSpc>
                <a:spcPct val="100000"/>
              </a:lnSpc>
            </a:pPr>
            <a:r>
              <a:rPr sz="4400" spc="-75" dirty="0">
                <a:latin typeface="Calibri"/>
                <a:cs typeface="Calibri"/>
              </a:rPr>
              <a:t>R</a:t>
            </a:r>
            <a:r>
              <a:rPr sz="4400" spc="-2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turning a </a:t>
            </a:r>
            <a:r>
              <a:rPr sz="4400" spc="-55" dirty="0">
                <a:latin typeface="Calibri"/>
                <a:cs typeface="Calibri"/>
              </a:rPr>
              <a:t>v</a:t>
            </a:r>
            <a:r>
              <a:rPr sz="4400" spc="0" dirty="0">
                <a:latin typeface="Calibri"/>
                <a:cs typeface="Calibri"/>
              </a:rPr>
              <a:t>alue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6361"/>
            <a:ext cx="8011795" cy="1553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Up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one 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alue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6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be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urned;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it mu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be 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same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type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turn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typ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25"/>
              </a:spcBef>
            </a:pPr>
            <a:endParaRPr sz="5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no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v</a:t>
            </a:r>
            <a:r>
              <a:rPr sz="2400" spc="0" dirty="0">
                <a:latin typeface="Calibri"/>
                <a:cs typeface="Calibri"/>
              </a:rPr>
              <a:t>alu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urned,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 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function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v</a:t>
            </a:r>
            <a:r>
              <a:rPr sz="2400" b="1" spc="-15" dirty="0">
                <a:latin typeface="Calibri"/>
                <a:cs typeface="Calibri"/>
              </a:rPr>
              <a:t>oid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urn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type</a:t>
            </a:r>
            <a:endParaRPr sz="2400">
              <a:latin typeface="Calibri"/>
              <a:cs typeface="Calibri"/>
            </a:endParaRPr>
          </a:p>
          <a:p>
            <a:pPr>
              <a:lnSpc>
                <a:spcPts val="500"/>
              </a:lnSpc>
              <a:spcBef>
                <a:spcPts val="7"/>
              </a:spcBef>
            </a:pPr>
            <a:endParaRPr sz="500"/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th</a:t>
            </a:r>
            <a:r>
              <a:rPr sz="2000" spc="-25" dirty="0">
                <a:latin typeface="Calibri"/>
                <a:cs typeface="Calibri"/>
              </a:rPr>
              <a:t>a</a:t>
            </a:r>
            <a:r>
              <a:rPr sz="2000" spc="0" dirty="0">
                <a:latin typeface="Calibri"/>
                <a:cs typeface="Calibri"/>
              </a:rPr>
              <a:t>t 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0" dirty="0">
                <a:latin typeface="Calibri"/>
                <a:cs typeface="Calibri"/>
              </a:rPr>
              <a:t>ou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0" dirty="0">
                <a:latin typeface="Calibri"/>
                <a:cs typeface="Calibri"/>
              </a:rPr>
              <a:t>annot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decla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0" dirty="0">
                <a:latin typeface="Calibri"/>
                <a:cs typeface="Calibri"/>
              </a:rPr>
              <a:t>e a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spc="0" dirty="0">
                <a:latin typeface="Calibri"/>
                <a:cs typeface="Calibri"/>
              </a:rPr>
              <a:t>ar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0" dirty="0">
                <a:latin typeface="Calibri"/>
                <a:cs typeface="Calibri"/>
              </a:rPr>
              <a:t>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ty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spc="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spc="0" dirty="0">
                <a:latin typeface="Calibri"/>
                <a:cs typeface="Calibri"/>
              </a:rPr>
              <a:t>oid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1594" y="4277867"/>
            <a:ext cx="2282190" cy="11239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m</a:t>
            </a:r>
            <a:r>
              <a:rPr sz="1800" spc="-15" dirty="0">
                <a:latin typeface="Consolas"/>
                <a:cs typeface="Consolas"/>
              </a:rPr>
              <a:t>ai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15" dirty="0">
                <a:latin typeface="Consolas"/>
                <a:cs typeface="Consolas"/>
              </a:rPr>
              <a:t>(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vo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id </a:t>
            </a:r>
            <a:r>
              <a:rPr sz="1800" spc="-10" dirty="0">
                <a:latin typeface="Consolas"/>
                <a:cs typeface="Consolas"/>
              </a:rPr>
              <a:t>x; </a:t>
            </a:r>
            <a:r>
              <a:rPr sz="1800" spc="-15" dirty="0">
                <a:solidFill>
                  <a:srgbClr val="FF0000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/ </a:t>
            </a:r>
            <a:r>
              <a:rPr sz="1800" spc="-15" dirty="0">
                <a:solidFill>
                  <a:srgbClr val="FF0000"/>
                </a:solidFill>
                <a:latin typeface="Consolas"/>
                <a:cs typeface="Consolas"/>
              </a:rPr>
              <a:t>ERR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OR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20" dirty="0">
                <a:latin typeface="Consolas"/>
                <a:cs typeface="Consolas"/>
              </a:rPr>
              <a:t>0;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19580">
              <a:lnSpc>
                <a:spcPct val="100000"/>
              </a:lnSpc>
            </a:pPr>
            <a:r>
              <a:rPr sz="4400" spc="-75" dirty="0">
                <a:latin typeface="Calibri"/>
                <a:cs typeface="Calibri"/>
              </a:rPr>
              <a:t>R</a:t>
            </a:r>
            <a:r>
              <a:rPr sz="4400" spc="-2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turning a </a:t>
            </a:r>
            <a:r>
              <a:rPr sz="4400" spc="-55" dirty="0">
                <a:latin typeface="Calibri"/>
                <a:cs typeface="Calibri"/>
              </a:rPr>
              <a:t>v</a:t>
            </a:r>
            <a:r>
              <a:rPr sz="4400" spc="0" dirty="0">
                <a:latin typeface="Calibri"/>
                <a:cs typeface="Calibri"/>
              </a:rPr>
              <a:t>alue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21561"/>
            <a:ext cx="7961630" cy="5413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332740" indent="-343535" algn="ctr">
              <a:lnSpc>
                <a:spcPct val="100000"/>
              </a:lnSpc>
              <a:buFont typeface="Arial"/>
              <a:buChar char="•"/>
              <a:tabLst>
                <a:tab pos="342900" algn="l"/>
              </a:tabLst>
            </a:pP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urn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tat</a:t>
            </a:r>
            <a:r>
              <a:rPr sz="2400" spc="0" dirty="0">
                <a:latin typeface="Calibri"/>
                <a:cs typeface="Calibri"/>
              </a:rPr>
              <a:t>eme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don’t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ne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essarily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ne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 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o be </a:t>
            </a:r>
            <a:r>
              <a:rPr sz="2400" spc="-30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the end.</a:t>
            </a:r>
            <a:endParaRPr sz="24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25"/>
              </a:spcBef>
              <a:buFont typeface="Arial"/>
              <a:buChar char="•"/>
            </a:pPr>
            <a:endParaRPr sz="550"/>
          </a:p>
          <a:p>
            <a:pPr marL="355600" marR="285750" indent="-343535" algn="ctr">
              <a:lnSpc>
                <a:spcPct val="100000"/>
              </a:lnSpc>
              <a:buFont typeface="Arial"/>
              <a:buChar char="•"/>
              <a:tabLst>
                <a:tab pos="342900" algn="l"/>
              </a:tabLst>
            </a:pP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urns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 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urn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eme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is 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x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u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0" dirty="0">
                <a:latin typeface="Calibri"/>
                <a:cs typeface="Calibri"/>
              </a:rPr>
              <a:t>ed.</a:t>
            </a:r>
            <a:endParaRPr sz="2400">
              <a:latin typeface="Calibri"/>
              <a:cs typeface="Calibri"/>
            </a:endParaRPr>
          </a:p>
          <a:p>
            <a:pPr>
              <a:lnSpc>
                <a:spcPts val="500"/>
              </a:lnSpc>
              <a:spcBef>
                <a:spcPts val="15"/>
              </a:spcBef>
            </a:pPr>
            <a:endParaRPr sz="500"/>
          </a:p>
          <a:p>
            <a:pPr>
              <a:lnSpc>
                <a:spcPts val="1000"/>
              </a:lnSpc>
            </a:pPr>
            <a:endParaRPr sz="1000"/>
          </a:p>
          <a:p>
            <a:pPr marL="15494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>
                <a:latin typeface="Consolas"/>
                <a:cs typeface="Consolas"/>
              </a:rPr>
              <a:t>pr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ntN</a:t>
            </a:r>
            <a:r>
              <a:rPr sz="1800" spc="-10" dirty="0">
                <a:latin typeface="Consolas"/>
                <a:cs typeface="Consolas"/>
              </a:rPr>
              <a:t>u</a:t>
            </a:r>
            <a:r>
              <a:rPr sz="1800" spc="-15" dirty="0">
                <a:latin typeface="Consolas"/>
                <a:cs typeface="Consolas"/>
              </a:rPr>
              <a:t>mber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fE</a:t>
            </a:r>
            <a:r>
              <a:rPr sz="1800" spc="-10" dirty="0">
                <a:latin typeface="Consolas"/>
                <a:cs typeface="Consolas"/>
              </a:rPr>
              <a:t>v</a:t>
            </a:r>
            <a:r>
              <a:rPr sz="1800" spc="-15" dirty="0">
                <a:latin typeface="Consolas"/>
                <a:cs typeface="Consolas"/>
              </a:rPr>
              <a:t>e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15" dirty="0"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>
                <a:latin typeface="Consolas"/>
                <a:cs typeface="Consolas"/>
              </a:rPr>
              <a:t>n</a:t>
            </a:r>
            <a:r>
              <a:rPr sz="1800" spc="-10" dirty="0">
                <a:latin typeface="Consolas"/>
                <a:cs typeface="Consolas"/>
              </a:rPr>
              <a:t>u</a:t>
            </a:r>
            <a:r>
              <a:rPr sz="1800" spc="-15" dirty="0">
                <a:latin typeface="Consolas"/>
                <a:cs typeface="Consolas"/>
              </a:rPr>
              <a:t>m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799589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f </a:t>
            </a:r>
            <a:r>
              <a:rPr sz="1800" spc="-15" dirty="0">
                <a:latin typeface="Consolas"/>
                <a:cs typeface="Consolas"/>
              </a:rPr>
              <a:t>(n</a:t>
            </a:r>
            <a:r>
              <a:rPr sz="1800" spc="-10" dirty="0">
                <a:latin typeface="Consolas"/>
                <a:cs typeface="Consolas"/>
              </a:rPr>
              <a:t>um %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2</a:t>
            </a:r>
            <a:r>
              <a:rPr sz="1800" spc="-15" dirty="0">
                <a:latin typeface="Consolas"/>
                <a:cs typeface="Consolas"/>
              </a:rPr>
              <a:t> =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1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R="224154" algn="ctr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c</a:t>
            </a:r>
            <a:r>
              <a:rPr sz="1800" spc="-15" dirty="0">
                <a:latin typeface="Consolas"/>
                <a:cs typeface="Consolas"/>
              </a:rPr>
              <a:t>ou</a:t>
            </a:r>
            <a:r>
              <a:rPr sz="1800" spc="-10" dirty="0">
                <a:latin typeface="Consolas"/>
                <a:cs typeface="Consolas"/>
              </a:rPr>
              <a:t>t </a:t>
            </a:r>
            <a:r>
              <a:rPr sz="1800" spc="-20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"od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d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nu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m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ber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20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nd</a:t>
            </a:r>
            <a:r>
              <a:rPr sz="1800" spc="-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049145">
              <a:lnSpc>
                <a:spcPct val="100000"/>
              </a:lnSpc>
            </a:pPr>
            <a:r>
              <a:rPr sz="1800" b="1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b="1" spc="-15" dirty="0">
                <a:solidFill>
                  <a:srgbClr val="0000FF"/>
                </a:solidFill>
                <a:latin typeface="Consolas"/>
                <a:cs typeface="Consolas"/>
              </a:rPr>
              <a:t>et</a:t>
            </a:r>
            <a:r>
              <a:rPr sz="1800" b="1" spc="-10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b="1" spc="-15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b="1" spc="-10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b="1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799589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799589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co</a:t>
            </a:r>
            <a:r>
              <a:rPr sz="1800" spc="-10" dirty="0">
                <a:latin typeface="Consolas"/>
                <a:cs typeface="Consolas"/>
              </a:rPr>
              <a:t>ut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0" dirty="0">
                <a:solidFill>
                  <a:srgbClr val="A21414"/>
                </a:solidFill>
                <a:latin typeface="Consolas"/>
                <a:cs typeface="Consolas"/>
              </a:rPr>
              <a:t>even number;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umbe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r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s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0" dirty="0">
                <a:latin typeface="Consolas"/>
                <a:cs typeface="Consolas"/>
              </a:rPr>
              <a:t>&lt;&lt; </a:t>
            </a:r>
            <a:r>
              <a:rPr sz="1800" spc="-20" dirty="0">
                <a:latin typeface="Consolas"/>
                <a:cs typeface="Consolas"/>
              </a:rPr>
              <a:t>nu</a:t>
            </a:r>
            <a:r>
              <a:rPr sz="1800" spc="-10" dirty="0">
                <a:latin typeface="Consolas"/>
                <a:cs typeface="Consolas"/>
              </a:rPr>
              <a:t>m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 </a:t>
            </a:r>
            <a:r>
              <a:rPr sz="1800" spc="-15" dirty="0">
                <a:latin typeface="Consolas"/>
                <a:cs typeface="Consolas"/>
              </a:rPr>
              <a:t>en</a:t>
            </a:r>
            <a:r>
              <a:rPr sz="1800" spc="-10" dirty="0">
                <a:latin typeface="Consolas"/>
                <a:cs typeface="Consolas"/>
              </a:rPr>
              <a:t>d</a:t>
            </a: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5494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59"/>
              </a:spcBef>
            </a:pPr>
            <a:endParaRPr sz="1100"/>
          </a:p>
          <a:p>
            <a:pPr marL="15494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m</a:t>
            </a:r>
            <a:r>
              <a:rPr sz="1800" spc="-15" dirty="0">
                <a:latin typeface="Consolas"/>
                <a:cs typeface="Consolas"/>
              </a:rPr>
              <a:t>ai</a:t>
            </a:r>
            <a:r>
              <a:rPr sz="1800" spc="-5" dirty="0">
                <a:latin typeface="Consolas"/>
                <a:cs typeface="Consolas"/>
              </a:rPr>
              <a:t>n</a:t>
            </a:r>
            <a:r>
              <a:rPr sz="1800" spc="-20" dirty="0">
                <a:latin typeface="Consolas"/>
                <a:cs typeface="Consolas"/>
              </a:rPr>
              <a:t>(</a:t>
            </a:r>
            <a:r>
              <a:rPr sz="1800" spc="-10" dirty="0">
                <a:latin typeface="Consolas"/>
                <a:cs typeface="Consolas"/>
              </a:rPr>
              <a:t>) {</a:t>
            </a:r>
            <a:endParaRPr sz="1800">
              <a:latin typeface="Consolas"/>
              <a:cs typeface="Consolas"/>
            </a:endParaRPr>
          </a:p>
          <a:p>
            <a:pPr marL="1799589" marR="3528060">
              <a:lnSpc>
                <a:spcPts val="2160"/>
              </a:lnSpc>
              <a:spcBef>
                <a:spcPts val="70"/>
              </a:spcBef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>
                <a:latin typeface="Consolas"/>
                <a:cs typeface="Consolas"/>
              </a:rPr>
              <a:t>x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4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5" dirty="0">
                <a:latin typeface="Consolas"/>
                <a:cs typeface="Consolas"/>
              </a:rPr>
              <a:t>pr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nt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15" dirty="0">
                <a:latin typeface="Consolas"/>
                <a:cs typeface="Consolas"/>
              </a:rPr>
              <a:t>umb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rIfE</a:t>
            </a:r>
            <a:r>
              <a:rPr sz="1800" spc="-10" dirty="0">
                <a:latin typeface="Consolas"/>
                <a:cs typeface="Consolas"/>
              </a:rPr>
              <a:t>v</a:t>
            </a:r>
            <a:r>
              <a:rPr sz="1800" spc="-15" dirty="0">
                <a:latin typeface="Consolas"/>
                <a:cs typeface="Consolas"/>
              </a:rPr>
              <a:t>e</a:t>
            </a:r>
            <a:r>
              <a:rPr sz="1800" spc="-10" dirty="0">
                <a:latin typeface="Consolas"/>
                <a:cs typeface="Consolas"/>
              </a:rPr>
              <a:t>n(</a:t>
            </a:r>
            <a:r>
              <a:rPr sz="1800" spc="-15" dirty="0">
                <a:latin typeface="Consolas"/>
                <a:cs typeface="Consolas"/>
              </a:rPr>
              <a:t>x)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799589" marR="2771775" indent="0">
              <a:lnSpc>
                <a:spcPts val="2160"/>
              </a:lnSpc>
            </a:pP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0" dirty="0">
                <a:solidFill>
                  <a:srgbClr val="008000"/>
                </a:solidFill>
                <a:latin typeface="Consolas"/>
                <a:cs typeface="Consolas"/>
              </a:rPr>
              <a:t>even number; 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nu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be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3 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>
                <a:latin typeface="Consolas"/>
                <a:cs typeface="Consolas"/>
              </a:rPr>
              <a:t>y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5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5" dirty="0">
                <a:latin typeface="Consolas"/>
                <a:cs typeface="Consolas"/>
              </a:rPr>
              <a:t>pr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nt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15" dirty="0">
                <a:latin typeface="Consolas"/>
                <a:cs typeface="Consolas"/>
              </a:rPr>
              <a:t>umb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rIfE</a:t>
            </a:r>
            <a:r>
              <a:rPr sz="1800" spc="-10" dirty="0">
                <a:latin typeface="Consolas"/>
                <a:cs typeface="Consolas"/>
              </a:rPr>
              <a:t>v</a:t>
            </a:r>
            <a:r>
              <a:rPr sz="1800" spc="-15" dirty="0">
                <a:latin typeface="Consolas"/>
                <a:cs typeface="Consolas"/>
              </a:rPr>
              <a:t>e</a:t>
            </a:r>
            <a:r>
              <a:rPr sz="1800" spc="-10" dirty="0">
                <a:latin typeface="Consolas"/>
                <a:cs typeface="Consolas"/>
              </a:rPr>
              <a:t>n(</a:t>
            </a:r>
            <a:r>
              <a:rPr sz="1800" spc="-15" dirty="0">
                <a:latin typeface="Consolas"/>
                <a:cs typeface="Consolas"/>
              </a:rPr>
              <a:t>y)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799589">
              <a:lnSpc>
                <a:spcPts val="2090"/>
              </a:lnSpc>
            </a:pP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od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nu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be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endParaRPr sz="1800">
              <a:latin typeface="Consolas"/>
              <a:cs typeface="Consolas"/>
            </a:endParaRPr>
          </a:p>
          <a:p>
            <a:pPr marL="15494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09015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A</a:t>
            </a:r>
            <a:r>
              <a:rPr sz="4400" spc="-65" dirty="0">
                <a:latin typeface="Calibri"/>
                <a:cs typeface="Calibri"/>
              </a:rPr>
              <a:t>r</a:t>
            </a:r>
            <a:r>
              <a:rPr sz="4400" spc="0" dirty="0">
                <a:latin typeface="Calibri"/>
                <a:cs typeface="Calibri"/>
              </a:rPr>
              <a:t>gume</a:t>
            </a:r>
            <a:r>
              <a:rPr sz="4400" spc="-25" dirty="0">
                <a:latin typeface="Calibri"/>
                <a:cs typeface="Calibri"/>
              </a:rPr>
              <a:t>n</a:t>
            </a:r>
            <a:r>
              <a:rPr sz="4400" spc="0" dirty="0">
                <a:latin typeface="Calibri"/>
                <a:cs typeface="Calibri"/>
              </a:rPr>
              <a:t>t </a:t>
            </a:r>
            <a:r>
              <a:rPr sz="4400" spc="-215" dirty="0">
                <a:latin typeface="Calibri"/>
                <a:cs typeface="Calibri"/>
              </a:rPr>
              <a:t>T</a:t>
            </a:r>
            <a:r>
              <a:rPr sz="4400" spc="0" dirty="0">
                <a:latin typeface="Calibri"/>
                <a:cs typeface="Calibri"/>
              </a:rPr>
              <a:t>ype M</a:t>
            </a:r>
            <a:r>
              <a:rPr sz="4400" spc="-40" dirty="0">
                <a:latin typeface="Calibri"/>
                <a:cs typeface="Calibri"/>
              </a:rPr>
              <a:t>a</a:t>
            </a:r>
            <a:r>
              <a:rPr sz="4400" spc="-65" dirty="0">
                <a:latin typeface="Calibri"/>
                <a:cs typeface="Calibri"/>
              </a:rPr>
              <a:t>t</a:t>
            </a:r>
            <a:r>
              <a:rPr sz="4400" spc="-50" dirty="0">
                <a:latin typeface="Calibri"/>
                <a:cs typeface="Calibri"/>
              </a:rPr>
              <a:t>t</a:t>
            </a:r>
            <a:r>
              <a:rPr sz="4400" spc="0" dirty="0">
                <a:latin typeface="Calibri"/>
                <a:cs typeface="Calibri"/>
              </a:rPr>
              <a:t>e</a:t>
            </a:r>
            <a:r>
              <a:rPr sz="4400" spc="-70" dirty="0">
                <a:latin typeface="Calibri"/>
                <a:cs typeface="Calibri"/>
              </a:rPr>
              <a:t>r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059808"/>
            <a:ext cx="7618730" cy="1109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onsolas"/>
                <a:cs typeface="Consolas"/>
              </a:rPr>
              <a:t>printOnNewLin</a:t>
            </a:r>
            <a:r>
              <a:rPr sz="3200" spc="10" dirty="0">
                <a:latin typeface="Consolas"/>
                <a:cs typeface="Consolas"/>
              </a:rPr>
              <a:t>e</a:t>
            </a:r>
            <a:r>
              <a:rPr sz="3200" spc="0" dirty="0">
                <a:latin typeface="Calibri"/>
                <a:cs typeface="Calibri"/>
              </a:rPr>
              <a:t>(3) 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spc="0" dirty="0">
                <a:latin typeface="Calibri"/>
                <a:cs typeface="Calibri"/>
              </a:rPr>
              <a:t>or</a:t>
            </a:r>
            <a:r>
              <a:rPr sz="3200" spc="-30" dirty="0">
                <a:latin typeface="Calibri"/>
                <a:cs typeface="Calibri"/>
              </a:rPr>
              <a:t>k</a:t>
            </a:r>
            <a:r>
              <a:rPr sz="3200" spc="0" dirty="0">
                <a:latin typeface="Calibri"/>
                <a:cs typeface="Calibri"/>
              </a:rPr>
              <a:t>s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18"/>
              </a:spcBef>
              <a:buFont typeface="Arial"/>
              <a:buChar char="•"/>
            </a:pPr>
            <a:endParaRPr sz="750" dirty="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 err="1">
                <a:latin typeface="Consolas"/>
                <a:cs typeface="Consolas"/>
              </a:rPr>
              <a:t>printOnNewLin</a:t>
            </a:r>
            <a:r>
              <a:rPr sz="3200" spc="10" dirty="0" err="1">
                <a:latin typeface="Consolas"/>
                <a:cs typeface="Consolas"/>
              </a:rPr>
              <a:t>e</a:t>
            </a:r>
            <a:r>
              <a:rPr sz="3200" spc="0" dirty="0">
                <a:latin typeface="Calibri"/>
                <a:cs typeface="Calibri"/>
              </a:rPr>
              <a:t>(</a:t>
            </a:r>
            <a:r>
              <a:rPr lang="en-IE" sz="3200" spc="0" dirty="0">
                <a:latin typeface="Calibri"/>
                <a:cs typeface="Calibri"/>
              </a:rPr>
              <a:t>“hello”</a:t>
            </a:r>
            <a:r>
              <a:rPr sz="3200" spc="0" dirty="0">
                <a:latin typeface="Calibri"/>
                <a:cs typeface="Calibri"/>
              </a:rPr>
              <a:t>)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will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not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0" dirty="0">
                <a:latin typeface="Calibri"/>
                <a:cs typeface="Calibri"/>
              </a:rPr>
              <a:t>ompi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spc="0" dirty="0">
                <a:latin typeface="Calibri"/>
                <a:cs typeface="Calibri"/>
              </a:rPr>
              <a:t>e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7000" y="2054834"/>
            <a:ext cx="3284854" cy="11239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>
                <a:latin typeface="Consolas"/>
                <a:cs typeface="Consolas"/>
              </a:rPr>
              <a:t>pr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ntO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15" dirty="0">
                <a:latin typeface="Consolas"/>
                <a:cs typeface="Consolas"/>
              </a:rPr>
              <a:t>NewL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ne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>
                <a:latin typeface="Consolas"/>
                <a:cs typeface="Consolas"/>
              </a:rPr>
              <a:t>x</a:t>
            </a:r>
            <a:r>
              <a:rPr sz="1800" spc="-10" dirty="0">
                <a:latin typeface="Consolas"/>
                <a:cs typeface="Consolas"/>
              </a:rPr>
              <a:t>)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R="1270" algn="ctr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co</a:t>
            </a:r>
            <a:r>
              <a:rPr sz="1800" spc="-10" dirty="0">
                <a:latin typeface="Consolas"/>
                <a:cs typeface="Consolas"/>
              </a:rPr>
              <a:t>u</a:t>
            </a:r>
            <a:r>
              <a:rPr sz="1800" spc="0" dirty="0">
                <a:latin typeface="Consolas"/>
                <a:cs typeface="Consolas"/>
              </a:rPr>
              <a:t>t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0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x</a:t>
            </a:r>
            <a:r>
              <a:rPr sz="1800" spc="-10" dirty="0">
                <a:latin typeface="Consolas"/>
                <a:cs typeface="Consolas"/>
              </a:rPr>
              <a:t> &lt;</a:t>
            </a:r>
            <a:r>
              <a:rPr sz="1800" spc="0" dirty="0">
                <a:latin typeface="Consolas"/>
                <a:cs typeface="Consolas"/>
              </a:rPr>
              <a:t>&lt; </a:t>
            </a:r>
            <a:r>
              <a:rPr sz="1800" spc="-10" dirty="0">
                <a:latin typeface="Consolas"/>
                <a:cs typeface="Consolas"/>
              </a:rPr>
              <a:t>en</a:t>
            </a:r>
            <a:r>
              <a:rPr sz="1800" spc="0" dirty="0">
                <a:latin typeface="Consolas"/>
                <a:cs typeface="Consolas"/>
              </a:rPr>
              <a:t>d</a:t>
            </a:r>
            <a:r>
              <a:rPr sz="1800" spc="-5" dirty="0">
                <a:latin typeface="Consolas"/>
                <a:cs typeface="Consolas"/>
              </a:rPr>
              <a:t>l</a:t>
            </a:r>
            <a:r>
              <a:rPr sz="1800" spc="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7375" y="260603"/>
            <a:ext cx="5541010" cy="3044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#inc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ud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&lt;i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o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stre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a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m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&gt;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usin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g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am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es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pa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c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st</a:t>
            </a:r>
            <a:r>
              <a:rPr sz="1800" spc="-10" dirty="0">
                <a:latin typeface="Consolas"/>
                <a:cs typeface="Consolas"/>
              </a:rPr>
              <a:t>d</a:t>
            </a:r>
            <a:r>
              <a:rPr sz="1800" spc="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59"/>
              </a:spcBef>
            </a:pPr>
            <a:endParaRPr sz="1100" dirty="0"/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m</a:t>
            </a:r>
            <a:r>
              <a:rPr sz="1800" spc="-15" dirty="0">
                <a:latin typeface="Consolas"/>
                <a:cs typeface="Consolas"/>
              </a:rPr>
              <a:t>ai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15" dirty="0">
                <a:latin typeface="Consolas"/>
                <a:cs typeface="Consolas"/>
              </a:rPr>
              <a:t>(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 err="1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err="1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t</a:t>
            </a:r>
            <a:r>
              <a:rPr sz="1800" spc="-10" dirty="0">
                <a:latin typeface="Consolas"/>
                <a:cs typeface="Consolas"/>
              </a:rPr>
              <a:t>h</a:t>
            </a:r>
            <a:r>
              <a:rPr sz="1800" spc="-15" dirty="0">
                <a:latin typeface="Consolas"/>
                <a:cs typeface="Consolas"/>
              </a:rPr>
              <a:t>ree</a:t>
            </a:r>
            <a:r>
              <a:rPr lang="en-IE" spc="-10" dirty="0">
                <a:latin typeface="Consolas"/>
                <a:cs typeface="Consolas"/>
              </a:rPr>
              <a:t>Cubed</a:t>
            </a:r>
            <a:r>
              <a:rPr sz="1800" spc="-10" dirty="0">
                <a:latin typeface="Consolas"/>
                <a:cs typeface="Consolas"/>
              </a:rPr>
              <a:t> 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1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512445" marR="889000" indent="-25019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fo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r </a:t>
            </a:r>
            <a:r>
              <a:rPr sz="1800" spc="-20" dirty="0"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0</a:t>
            </a:r>
            <a:r>
              <a:rPr sz="1800" spc="-10" dirty="0">
                <a:latin typeface="Consolas"/>
                <a:cs typeface="Consolas"/>
              </a:rPr>
              <a:t>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lang="en-IE" sz="1800" spc="-15" dirty="0">
                <a:latin typeface="Consolas"/>
                <a:cs typeface="Consolas"/>
              </a:rPr>
              <a:t>3</a:t>
            </a:r>
            <a:r>
              <a:rPr sz="1800" spc="-10" dirty="0">
                <a:latin typeface="Consolas"/>
                <a:cs typeface="Consolas"/>
              </a:rPr>
              <a:t>;</a:t>
            </a:r>
            <a:r>
              <a:rPr sz="1800" spc="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+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1</a:t>
            </a:r>
            <a:r>
              <a:rPr sz="1800" spc="-10" dirty="0">
                <a:latin typeface="Consolas"/>
                <a:cs typeface="Consolas"/>
              </a:rPr>
              <a:t>) { t</a:t>
            </a:r>
            <a:r>
              <a:rPr sz="1800" spc="-15" dirty="0">
                <a:latin typeface="Consolas"/>
                <a:cs typeface="Consolas"/>
              </a:rPr>
              <a:t>hr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e</a:t>
            </a:r>
            <a:r>
              <a:rPr lang="en-IE" sz="1800" spc="-15" dirty="0">
                <a:latin typeface="Consolas"/>
                <a:cs typeface="Consolas"/>
              </a:rPr>
              <a:t>Cubed</a:t>
            </a:r>
            <a:r>
              <a:rPr sz="1800" spc="-10" dirty="0">
                <a:latin typeface="Consolas"/>
                <a:cs typeface="Consolas"/>
              </a:rPr>
              <a:t> =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t</a:t>
            </a:r>
            <a:r>
              <a:rPr sz="1800" spc="-15" dirty="0">
                <a:latin typeface="Consolas"/>
                <a:cs typeface="Consolas"/>
              </a:rPr>
              <a:t>hre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lang="en-IE" sz="1800" spc="-15" dirty="0">
                <a:latin typeface="Consolas"/>
                <a:cs typeface="Consolas"/>
              </a:rPr>
              <a:t>Cubed</a:t>
            </a:r>
            <a:r>
              <a:rPr sz="1800" spc="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*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20" dirty="0">
                <a:latin typeface="Consolas"/>
                <a:cs typeface="Consolas"/>
              </a:rPr>
              <a:t>3;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co</a:t>
            </a:r>
            <a:r>
              <a:rPr sz="1800" spc="-10" dirty="0">
                <a:latin typeface="Consolas"/>
                <a:cs typeface="Consolas"/>
              </a:rPr>
              <a:t>ut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3</a:t>
            </a:r>
            <a:r>
              <a:rPr lang="en-IE" sz="1800" spc="-15" dirty="0">
                <a:solidFill>
                  <a:srgbClr val="A21414"/>
                </a:solidFill>
                <a:latin typeface="Consolas"/>
                <a:cs typeface="Consolas"/>
              </a:rPr>
              <a:t> cubed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s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20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t</a:t>
            </a:r>
            <a:r>
              <a:rPr sz="1800" spc="-15" dirty="0">
                <a:latin typeface="Consolas"/>
                <a:cs typeface="Consolas"/>
              </a:rPr>
              <a:t>hree</a:t>
            </a:r>
            <a:r>
              <a:rPr lang="en-IE" sz="1800" spc="-10" dirty="0">
                <a:latin typeface="Consolas"/>
                <a:cs typeface="Consolas"/>
              </a:rPr>
              <a:t>Cubed</a:t>
            </a:r>
            <a:r>
              <a:rPr sz="1800" spc="5" dirty="0">
                <a:latin typeface="Consolas"/>
                <a:cs typeface="Consolas"/>
              </a:rPr>
              <a:t> </a:t>
            </a:r>
            <a:r>
              <a:rPr sz="1800" spc="-20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 </a:t>
            </a:r>
            <a:r>
              <a:rPr sz="1800" spc="-15" dirty="0">
                <a:latin typeface="Consolas"/>
                <a:cs typeface="Consolas"/>
              </a:rPr>
              <a:t>e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15" dirty="0">
                <a:latin typeface="Consolas"/>
                <a:cs typeface="Consolas"/>
              </a:rPr>
              <a:t>dl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20" dirty="0">
                <a:latin typeface="Consolas"/>
                <a:cs typeface="Consolas"/>
              </a:rPr>
              <a:t>0;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09015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A</a:t>
            </a:r>
            <a:r>
              <a:rPr sz="4400" spc="-65" dirty="0">
                <a:latin typeface="Calibri"/>
                <a:cs typeface="Calibri"/>
              </a:rPr>
              <a:t>r</a:t>
            </a:r>
            <a:r>
              <a:rPr sz="4400" spc="0" dirty="0">
                <a:latin typeface="Calibri"/>
                <a:cs typeface="Calibri"/>
              </a:rPr>
              <a:t>gume</a:t>
            </a:r>
            <a:r>
              <a:rPr sz="4400" spc="-25" dirty="0">
                <a:latin typeface="Calibri"/>
                <a:cs typeface="Calibri"/>
              </a:rPr>
              <a:t>n</a:t>
            </a:r>
            <a:r>
              <a:rPr sz="4400" spc="0" dirty="0">
                <a:latin typeface="Calibri"/>
                <a:cs typeface="Calibri"/>
              </a:rPr>
              <a:t>t </a:t>
            </a:r>
            <a:r>
              <a:rPr sz="4400" spc="-215" dirty="0">
                <a:latin typeface="Calibri"/>
                <a:cs typeface="Calibri"/>
              </a:rPr>
              <a:t>T</a:t>
            </a:r>
            <a:r>
              <a:rPr sz="4400" spc="0" dirty="0">
                <a:latin typeface="Calibri"/>
                <a:cs typeface="Calibri"/>
              </a:rPr>
              <a:t>ype M</a:t>
            </a:r>
            <a:r>
              <a:rPr sz="4400" spc="-40" dirty="0">
                <a:latin typeface="Calibri"/>
                <a:cs typeface="Calibri"/>
              </a:rPr>
              <a:t>a</a:t>
            </a:r>
            <a:r>
              <a:rPr sz="4400" spc="-65" dirty="0">
                <a:latin typeface="Calibri"/>
                <a:cs typeface="Calibri"/>
              </a:rPr>
              <a:t>t</a:t>
            </a:r>
            <a:r>
              <a:rPr sz="4400" spc="-50" dirty="0">
                <a:latin typeface="Calibri"/>
                <a:cs typeface="Calibri"/>
              </a:rPr>
              <a:t>t</a:t>
            </a:r>
            <a:r>
              <a:rPr sz="4400" spc="0" dirty="0">
                <a:latin typeface="Calibri"/>
                <a:cs typeface="Calibri"/>
              </a:rPr>
              <a:t>e</a:t>
            </a:r>
            <a:r>
              <a:rPr sz="4400" spc="-70" dirty="0">
                <a:latin typeface="Calibri"/>
                <a:cs typeface="Calibri"/>
              </a:rPr>
              <a:t>r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059808"/>
            <a:ext cx="6680200" cy="1109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onsolas"/>
                <a:cs typeface="Consolas"/>
              </a:rPr>
              <a:t>printOnNewLin</a:t>
            </a:r>
            <a:r>
              <a:rPr sz="3200" spc="10" dirty="0">
                <a:latin typeface="Consolas"/>
                <a:cs typeface="Consolas"/>
              </a:rPr>
              <a:t>e</a:t>
            </a:r>
            <a:r>
              <a:rPr sz="3200" spc="0" dirty="0">
                <a:latin typeface="Calibri"/>
                <a:cs typeface="Calibri"/>
              </a:rPr>
              <a:t>(3) w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ll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not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0" dirty="0">
                <a:latin typeface="Calibri"/>
                <a:cs typeface="Calibri"/>
              </a:rPr>
              <a:t>ompi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spc="0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18"/>
              </a:spcBef>
              <a:buFont typeface="Arial"/>
              <a:buChar char="•"/>
            </a:pPr>
            <a:endParaRPr sz="7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onsolas"/>
                <a:cs typeface="Consolas"/>
              </a:rPr>
              <a:t>printOnNewLin</a:t>
            </a:r>
            <a:r>
              <a:rPr sz="3200" spc="10" dirty="0">
                <a:latin typeface="Consolas"/>
                <a:cs typeface="Consolas"/>
              </a:rPr>
              <a:t>e</a:t>
            </a:r>
            <a:r>
              <a:rPr sz="3200" spc="0" dirty="0">
                <a:latin typeface="Calibri"/>
                <a:cs typeface="Calibri"/>
              </a:rPr>
              <a:t>("hel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spc="0" dirty="0">
                <a:latin typeface="Calibri"/>
                <a:cs typeface="Calibri"/>
              </a:rPr>
              <a:t>o")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spc="0" dirty="0">
                <a:latin typeface="Calibri"/>
                <a:cs typeface="Calibri"/>
              </a:rPr>
              <a:t>or</a:t>
            </a:r>
            <a:r>
              <a:rPr sz="3200" spc="-30" dirty="0">
                <a:latin typeface="Calibri"/>
                <a:cs typeface="Calibri"/>
              </a:rPr>
              <a:t>k</a:t>
            </a:r>
            <a:r>
              <a:rPr sz="3200" spc="0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3975" y="1928495"/>
            <a:ext cx="3533775" cy="11239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>
                <a:latin typeface="Consolas"/>
                <a:cs typeface="Consolas"/>
              </a:rPr>
              <a:t>pr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ntO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15" dirty="0">
                <a:latin typeface="Consolas"/>
                <a:cs typeface="Consolas"/>
              </a:rPr>
              <a:t>NewL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ne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cha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r </a:t>
            </a:r>
            <a:r>
              <a:rPr sz="1800" spc="-20" dirty="0">
                <a:latin typeface="Consolas"/>
                <a:cs typeface="Consolas"/>
              </a:rPr>
              <a:t>*x)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co</a:t>
            </a:r>
            <a:r>
              <a:rPr sz="1800" spc="-10" dirty="0">
                <a:latin typeface="Consolas"/>
                <a:cs typeface="Consolas"/>
              </a:rPr>
              <a:t>u</a:t>
            </a:r>
            <a:r>
              <a:rPr sz="1800" spc="0" dirty="0">
                <a:latin typeface="Consolas"/>
                <a:cs typeface="Consolas"/>
              </a:rPr>
              <a:t>t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0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x</a:t>
            </a:r>
            <a:r>
              <a:rPr sz="1800" spc="-10" dirty="0">
                <a:latin typeface="Consolas"/>
                <a:cs typeface="Consolas"/>
              </a:rPr>
              <a:t> &lt;</a:t>
            </a:r>
            <a:r>
              <a:rPr sz="1800" spc="0" dirty="0">
                <a:latin typeface="Consolas"/>
                <a:cs typeface="Consolas"/>
              </a:rPr>
              <a:t>&lt; </a:t>
            </a:r>
            <a:r>
              <a:rPr sz="1800" spc="-10" dirty="0">
                <a:latin typeface="Consolas"/>
                <a:cs typeface="Consolas"/>
              </a:rPr>
              <a:t>en</a:t>
            </a:r>
            <a:r>
              <a:rPr sz="1800" spc="0" dirty="0">
                <a:latin typeface="Consolas"/>
                <a:cs typeface="Consolas"/>
              </a:rPr>
              <a:t>d</a:t>
            </a:r>
            <a:r>
              <a:rPr sz="1800" spc="-5" dirty="0">
                <a:latin typeface="Consolas"/>
                <a:cs typeface="Consolas"/>
              </a:rPr>
              <a:t>l</a:t>
            </a:r>
            <a:r>
              <a:rPr sz="1800" spc="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2800" y="1240148"/>
            <a:ext cx="503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Char *x is a pointer, we will see this later in the year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09015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A</a:t>
            </a:r>
            <a:r>
              <a:rPr sz="4400" spc="-65" dirty="0">
                <a:latin typeface="Calibri"/>
                <a:cs typeface="Calibri"/>
              </a:rPr>
              <a:t>r</a:t>
            </a:r>
            <a:r>
              <a:rPr sz="4400" spc="0" dirty="0">
                <a:latin typeface="Calibri"/>
                <a:cs typeface="Calibri"/>
              </a:rPr>
              <a:t>gume</a:t>
            </a:r>
            <a:r>
              <a:rPr sz="4400" spc="-25" dirty="0">
                <a:latin typeface="Calibri"/>
                <a:cs typeface="Calibri"/>
              </a:rPr>
              <a:t>n</a:t>
            </a:r>
            <a:r>
              <a:rPr sz="4400" spc="0" dirty="0">
                <a:latin typeface="Calibri"/>
                <a:cs typeface="Calibri"/>
              </a:rPr>
              <a:t>t </a:t>
            </a:r>
            <a:r>
              <a:rPr sz="4400" spc="-215" dirty="0">
                <a:latin typeface="Calibri"/>
                <a:cs typeface="Calibri"/>
              </a:rPr>
              <a:t>T</a:t>
            </a:r>
            <a:r>
              <a:rPr sz="4400" spc="0" dirty="0">
                <a:latin typeface="Calibri"/>
                <a:cs typeface="Calibri"/>
              </a:rPr>
              <a:t>ype M</a:t>
            </a:r>
            <a:r>
              <a:rPr sz="4400" spc="-40" dirty="0">
                <a:latin typeface="Calibri"/>
                <a:cs typeface="Calibri"/>
              </a:rPr>
              <a:t>a</a:t>
            </a:r>
            <a:r>
              <a:rPr sz="4400" spc="-65" dirty="0">
                <a:latin typeface="Calibri"/>
                <a:cs typeface="Calibri"/>
              </a:rPr>
              <a:t>t</a:t>
            </a:r>
            <a:r>
              <a:rPr sz="4400" spc="-50" dirty="0">
                <a:latin typeface="Calibri"/>
                <a:cs typeface="Calibri"/>
              </a:rPr>
              <a:t>t</a:t>
            </a:r>
            <a:r>
              <a:rPr sz="4400" spc="0" dirty="0">
                <a:latin typeface="Calibri"/>
                <a:cs typeface="Calibri"/>
              </a:rPr>
              <a:t>e</a:t>
            </a:r>
            <a:r>
              <a:rPr sz="4400" spc="-70" dirty="0">
                <a:latin typeface="Calibri"/>
                <a:cs typeface="Calibri"/>
              </a:rPr>
              <a:t>r</a:t>
            </a:r>
            <a:r>
              <a:rPr sz="4400" spc="0" dirty="0"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27658"/>
            <a:ext cx="6726555" cy="38417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17700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p</a:t>
            </a:r>
            <a:r>
              <a:rPr sz="1800" spc="-20" dirty="0">
                <a:latin typeface="Consolas"/>
                <a:cs typeface="Consolas"/>
              </a:rPr>
              <a:t>r</a:t>
            </a:r>
            <a:r>
              <a:rPr sz="1800" spc="-5" dirty="0">
                <a:latin typeface="Consolas"/>
                <a:cs typeface="Consolas"/>
              </a:rPr>
              <a:t>i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20" dirty="0">
                <a:latin typeface="Consolas"/>
                <a:cs typeface="Consolas"/>
              </a:rPr>
              <a:t>t</a:t>
            </a:r>
            <a:r>
              <a:rPr sz="1800" spc="-10" dirty="0">
                <a:latin typeface="Consolas"/>
                <a:cs typeface="Consolas"/>
              </a:rPr>
              <a:t>OnNe</a:t>
            </a:r>
            <a:r>
              <a:rPr sz="1800" spc="-15" dirty="0">
                <a:latin typeface="Consolas"/>
                <a:cs typeface="Consolas"/>
              </a:rPr>
              <a:t>w</a:t>
            </a:r>
            <a:r>
              <a:rPr sz="1800" spc="-10" dirty="0">
                <a:latin typeface="Consolas"/>
                <a:cs typeface="Consolas"/>
              </a:rPr>
              <a:t>Lin</a:t>
            </a:r>
            <a:r>
              <a:rPr sz="1800" spc="-45" dirty="0">
                <a:latin typeface="Consolas"/>
                <a:cs typeface="Consolas"/>
              </a:rPr>
              <a:t>e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x)</a:t>
            </a:r>
            <a:endParaRPr sz="1800" dirty="0">
              <a:latin typeface="Consolas"/>
              <a:cs typeface="Consolas"/>
            </a:endParaRPr>
          </a:p>
          <a:p>
            <a:pPr marL="1917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368300" algn="ctr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c</a:t>
            </a:r>
            <a:r>
              <a:rPr sz="1800" spc="-10" dirty="0">
                <a:latin typeface="Consolas"/>
                <a:cs typeface="Consolas"/>
              </a:rPr>
              <a:t>o</a:t>
            </a:r>
            <a:r>
              <a:rPr sz="1800" spc="-20" dirty="0">
                <a:latin typeface="Consolas"/>
                <a:cs typeface="Consolas"/>
              </a:rPr>
              <a:t>u</a:t>
            </a:r>
            <a:r>
              <a:rPr sz="1800" spc="-10" dirty="0">
                <a:latin typeface="Consolas"/>
                <a:cs typeface="Consolas"/>
              </a:rPr>
              <a:t>t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 x &lt;&lt;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20" dirty="0">
                <a:latin typeface="Consolas"/>
                <a:cs typeface="Consolas"/>
              </a:rPr>
              <a:t>n</a:t>
            </a:r>
            <a:r>
              <a:rPr sz="1800" spc="-5" dirty="0">
                <a:latin typeface="Consolas"/>
                <a:cs typeface="Consolas"/>
              </a:rPr>
              <a:t>d</a:t>
            </a:r>
            <a:r>
              <a:rPr sz="1800" spc="-2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1917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60"/>
              </a:spcBef>
            </a:pPr>
            <a:endParaRPr sz="1100" dirty="0"/>
          </a:p>
          <a:p>
            <a:pPr marL="1917700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p</a:t>
            </a:r>
            <a:r>
              <a:rPr sz="1800" spc="-20" dirty="0">
                <a:latin typeface="Consolas"/>
                <a:cs typeface="Consolas"/>
              </a:rPr>
              <a:t>r</a:t>
            </a:r>
            <a:r>
              <a:rPr sz="1800" spc="-5" dirty="0">
                <a:latin typeface="Consolas"/>
                <a:cs typeface="Consolas"/>
              </a:rPr>
              <a:t>i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20" dirty="0">
                <a:latin typeface="Consolas"/>
                <a:cs typeface="Consolas"/>
              </a:rPr>
              <a:t>t</a:t>
            </a:r>
            <a:r>
              <a:rPr sz="1800" spc="-10" dirty="0">
                <a:latin typeface="Consolas"/>
                <a:cs typeface="Consolas"/>
              </a:rPr>
              <a:t>OnNe</a:t>
            </a:r>
            <a:r>
              <a:rPr sz="1800" spc="-15" dirty="0">
                <a:latin typeface="Consolas"/>
                <a:cs typeface="Consolas"/>
              </a:rPr>
              <a:t>w</a:t>
            </a:r>
            <a:r>
              <a:rPr sz="1800" spc="-10" dirty="0">
                <a:latin typeface="Consolas"/>
                <a:cs typeface="Consolas"/>
              </a:rPr>
              <a:t>Lin</a:t>
            </a:r>
            <a:r>
              <a:rPr sz="1800" spc="-45" dirty="0">
                <a:latin typeface="Consolas"/>
                <a:cs typeface="Consolas"/>
              </a:rPr>
              <a:t>e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cha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r </a:t>
            </a:r>
            <a:r>
              <a:rPr sz="1800" spc="-15" dirty="0">
                <a:latin typeface="Consolas"/>
                <a:cs typeface="Consolas"/>
              </a:rPr>
              <a:t>*x)</a:t>
            </a:r>
            <a:endParaRPr sz="1800" dirty="0">
              <a:latin typeface="Consolas"/>
              <a:cs typeface="Consolas"/>
            </a:endParaRPr>
          </a:p>
          <a:p>
            <a:pPr marL="1917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368300" algn="ctr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c</a:t>
            </a:r>
            <a:r>
              <a:rPr sz="1800" spc="-10" dirty="0">
                <a:latin typeface="Consolas"/>
                <a:cs typeface="Consolas"/>
              </a:rPr>
              <a:t>o</a:t>
            </a:r>
            <a:r>
              <a:rPr sz="1800" spc="-20" dirty="0">
                <a:latin typeface="Consolas"/>
                <a:cs typeface="Consolas"/>
              </a:rPr>
              <a:t>u</a:t>
            </a:r>
            <a:r>
              <a:rPr sz="1800" spc="-10" dirty="0">
                <a:latin typeface="Consolas"/>
                <a:cs typeface="Consolas"/>
              </a:rPr>
              <a:t>t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 x &lt;&lt;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20" dirty="0">
                <a:latin typeface="Consolas"/>
                <a:cs typeface="Consolas"/>
              </a:rPr>
              <a:t>n</a:t>
            </a:r>
            <a:r>
              <a:rPr sz="1800" spc="-5" dirty="0">
                <a:latin typeface="Consolas"/>
                <a:cs typeface="Consolas"/>
              </a:rPr>
              <a:t>d</a:t>
            </a:r>
            <a:r>
              <a:rPr sz="1800" spc="-2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1917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67"/>
              </a:spcBef>
            </a:pPr>
            <a:endParaRPr sz="1000" dirty="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onsolas"/>
                <a:cs typeface="Consolas"/>
              </a:rPr>
              <a:t>printOnNewLin</a:t>
            </a:r>
            <a:r>
              <a:rPr sz="3200" spc="10" dirty="0">
                <a:latin typeface="Consolas"/>
                <a:cs typeface="Consolas"/>
              </a:rPr>
              <a:t>e</a:t>
            </a:r>
            <a:r>
              <a:rPr sz="3200" spc="0" dirty="0">
                <a:latin typeface="Calibri"/>
                <a:cs typeface="Calibri"/>
              </a:rPr>
              <a:t>(3) 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spc="0" dirty="0">
                <a:latin typeface="Calibri"/>
                <a:cs typeface="Calibri"/>
              </a:rPr>
              <a:t>or</a:t>
            </a:r>
            <a:r>
              <a:rPr sz="3200" spc="-30" dirty="0">
                <a:latin typeface="Calibri"/>
                <a:cs typeface="Calibri"/>
              </a:rPr>
              <a:t>k</a:t>
            </a:r>
            <a:r>
              <a:rPr sz="3200" spc="0" dirty="0">
                <a:latin typeface="Calibri"/>
                <a:cs typeface="Calibri"/>
              </a:rPr>
              <a:t>s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18"/>
              </a:spcBef>
              <a:buFont typeface="Arial"/>
              <a:buChar char="•"/>
            </a:pPr>
            <a:endParaRPr sz="750" dirty="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onsolas"/>
                <a:cs typeface="Consolas"/>
              </a:rPr>
              <a:t>printOnNewLin</a:t>
            </a:r>
            <a:r>
              <a:rPr sz="3200" spc="10" dirty="0">
                <a:latin typeface="Consolas"/>
                <a:cs typeface="Consolas"/>
              </a:rPr>
              <a:t>e</a:t>
            </a:r>
            <a:r>
              <a:rPr sz="3200" spc="0" dirty="0">
                <a:latin typeface="Calibri"/>
                <a:cs typeface="Calibri"/>
              </a:rPr>
              <a:t>("hel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spc="0" dirty="0">
                <a:latin typeface="Calibri"/>
                <a:cs typeface="Calibri"/>
              </a:rPr>
              <a:t>o")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also </a:t>
            </a:r>
            <a:r>
              <a:rPr sz="3200" spc="-20" dirty="0">
                <a:latin typeface="Calibri"/>
                <a:cs typeface="Calibri"/>
              </a:rPr>
              <a:t>w</a:t>
            </a:r>
            <a:r>
              <a:rPr sz="3200" spc="0" dirty="0">
                <a:latin typeface="Calibri"/>
                <a:cs typeface="Calibri"/>
              </a:rPr>
              <a:t>or</a:t>
            </a:r>
            <a:r>
              <a:rPr sz="3200" spc="-30" dirty="0">
                <a:latin typeface="Calibri"/>
                <a:cs typeface="Calibri"/>
              </a:rPr>
              <a:t>k</a:t>
            </a:r>
            <a:r>
              <a:rPr sz="3200" spc="0" dirty="0">
                <a:latin typeface="Calibri"/>
                <a:cs typeface="Calibri"/>
              </a:rPr>
              <a:t>s</a:t>
            </a:r>
            <a:endParaRPr sz="3200" dirty="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1789" y="200405"/>
            <a:ext cx="4903470" cy="699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Fu</a:t>
            </a:r>
            <a:r>
              <a:rPr sz="4400" spc="5" dirty="0">
                <a:latin typeface="Calibri"/>
                <a:cs typeface="Calibri"/>
              </a:rPr>
              <a:t>n</a:t>
            </a:r>
            <a:r>
              <a:rPr sz="4400" spc="0" dirty="0">
                <a:latin typeface="Calibri"/>
                <a:cs typeface="Calibri"/>
              </a:rPr>
              <a:t>ction O</a:t>
            </a:r>
            <a:r>
              <a:rPr sz="4400" spc="-50" dirty="0">
                <a:latin typeface="Calibri"/>
                <a:cs typeface="Calibri"/>
              </a:rPr>
              <a:t>v</a:t>
            </a:r>
            <a:r>
              <a:rPr sz="4400" spc="0" dirty="0">
                <a:latin typeface="Calibri"/>
                <a:cs typeface="Calibri"/>
              </a:rPr>
              <a:t>erloa</a:t>
            </a:r>
            <a:r>
              <a:rPr sz="4400" spc="10" dirty="0">
                <a:latin typeface="Calibri"/>
                <a:cs typeface="Calibri"/>
              </a:rPr>
              <a:t>d</a:t>
            </a:r>
            <a:r>
              <a:rPr sz="4400" spc="0" dirty="0">
                <a:latin typeface="Calibri"/>
                <a:cs typeface="Calibri"/>
              </a:rPr>
              <a:t>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51458"/>
            <a:ext cx="7167245" cy="4813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509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>
                <a:latin typeface="Consolas"/>
                <a:cs typeface="Consolas"/>
              </a:rPr>
              <a:t>pr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ntO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15" dirty="0">
                <a:latin typeface="Consolas"/>
                <a:cs typeface="Consolas"/>
              </a:rPr>
              <a:t>NewL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ne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20" dirty="0">
                <a:latin typeface="Consolas"/>
                <a:cs typeface="Consolas"/>
              </a:rPr>
              <a:t>x)</a:t>
            </a:r>
            <a:endParaRPr sz="1800">
              <a:latin typeface="Consolas"/>
              <a:cs typeface="Consolas"/>
            </a:endParaRPr>
          </a:p>
          <a:p>
            <a:pPr marL="8509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350645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c</a:t>
            </a:r>
            <a:r>
              <a:rPr sz="1800" spc="-15" dirty="0">
                <a:latin typeface="Consolas"/>
                <a:cs typeface="Consolas"/>
              </a:rPr>
              <a:t>ou</a:t>
            </a:r>
            <a:r>
              <a:rPr sz="1800" spc="-10" dirty="0">
                <a:latin typeface="Consolas"/>
                <a:cs typeface="Consolas"/>
              </a:rPr>
              <a:t>t </a:t>
            </a:r>
            <a:r>
              <a:rPr sz="1800" spc="-20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"Int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e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ge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r: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x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 </a:t>
            </a:r>
            <a:r>
              <a:rPr sz="1800" spc="-20" dirty="0">
                <a:latin typeface="Consolas"/>
                <a:cs typeface="Consolas"/>
              </a:rPr>
              <a:t>end</a:t>
            </a:r>
            <a:r>
              <a:rPr sz="1800" spc="-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8509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0"/>
              </a:spcBef>
            </a:pPr>
            <a:endParaRPr sz="1100"/>
          </a:p>
          <a:p>
            <a:pPr marL="8509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>
                <a:latin typeface="Consolas"/>
                <a:cs typeface="Consolas"/>
              </a:rPr>
              <a:t>pr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ntO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15" dirty="0">
                <a:latin typeface="Consolas"/>
                <a:cs typeface="Consolas"/>
              </a:rPr>
              <a:t>NewL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ne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cha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r </a:t>
            </a:r>
            <a:r>
              <a:rPr sz="1800" spc="-20" dirty="0">
                <a:latin typeface="Consolas"/>
                <a:cs typeface="Consolas"/>
              </a:rPr>
              <a:t>*x)</a:t>
            </a:r>
            <a:endParaRPr sz="1800">
              <a:latin typeface="Consolas"/>
              <a:cs typeface="Consolas"/>
            </a:endParaRPr>
          </a:p>
          <a:p>
            <a:pPr marL="8509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350645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c</a:t>
            </a:r>
            <a:r>
              <a:rPr sz="1800" spc="-15" dirty="0">
                <a:latin typeface="Consolas"/>
                <a:cs typeface="Consolas"/>
              </a:rPr>
              <a:t>ou</a:t>
            </a:r>
            <a:r>
              <a:rPr sz="1800" spc="-10" dirty="0">
                <a:latin typeface="Consolas"/>
                <a:cs typeface="Consolas"/>
              </a:rPr>
              <a:t>t </a:t>
            </a:r>
            <a:r>
              <a:rPr sz="1800" spc="-20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"Str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ng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: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x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 e</a:t>
            </a:r>
            <a:r>
              <a:rPr sz="1800" spc="-15" dirty="0">
                <a:latin typeface="Consolas"/>
                <a:cs typeface="Consolas"/>
              </a:rPr>
              <a:t>ndl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8509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67"/>
              </a:spcBef>
            </a:pPr>
            <a:endParaRPr sz="1000"/>
          </a:p>
          <a:p>
            <a:pPr marL="355600" marR="127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Ma</a:t>
            </a:r>
            <a:r>
              <a:rPr sz="3200" spc="-65" dirty="0">
                <a:latin typeface="Calibri"/>
                <a:cs typeface="Calibri"/>
              </a:rPr>
              <a:t>n</a:t>
            </a:r>
            <a:r>
              <a:rPr sz="3200" spc="0" dirty="0">
                <a:latin typeface="Calibri"/>
                <a:cs typeface="Calibri"/>
              </a:rPr>
              <a:t>y funct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ons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with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the same 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spc="0" dirty="0">
                <a:latin typeface="Calibri"/>
                <a:cs typeface="Calibri"/>
              </a:rPr>
              <a:t>ame,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but di</a:t>
            </a:r>
            <a:r>
              <a:rPr sz="3200" spc="-50" dirty="0">
                <a:latin typeface="Calibri"/>
                <a:cs typeface="Calibri"/>
              </a:rPr>
              <a:t>f</a:t>
            </a:r>
            <a:r>
              <a:rPr sz="3200" spc="-95" dirty="0">
                <a:latin typeface="Calibri"/>
                <a:cs typeface="Calibri"/>
              </a:rPr>
              <a:t>f</a:t>
            </a:r>
            <a:r>
              <a:rPr sz="3200" spc="0" dirty="0">
                <a:latin typeface="Calibri"/>
                <a:cs typeface="Calibri"/>
              </a:rPr>
              <a:t>e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0" dirty="0">
                <a:latin typeface="Calibri"/>
                <a:cs typeface="Calibri"/>
              </a:rPr>
              <a:t>t a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gume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0" dirty="0">
                <a:latin typeface="Calibri"/>
                <a:cs typeface="Calibri"/>
              </a:rPr>
              <a:t>ts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20"/>
              </a:spcBef>
              <a:buFont typeface="Arial"/>
              <a:buChar char="•"/>
            </a:pPr>
            <a:endParaRPr sz="7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The fu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spc="0" dirty="0">
                <a:latin typeface="Calibri"/>
                <a:cs typeface="Calibri"/>
              </a:rPr>
              <a:t>ct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on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0" dirty="0">
                <a:latin typeface="Calibri"/>
                <a:cs typeface="Calibri"/>
              </a:rPr>
              <a:t>al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spc="0" dirty="0">
                <a:latin typeface="Calibri"/>
                <a:cs typeface="Calibri"/>
              </a:rPr>
              <a:t>ed is t</a:t>
            </a:r>
            <a:r>
              <a:rPr sz="3200" spc="-15" dirty="0">
                <a:latin typeface="Calibri"/>
                <a:cs typeface="Calibri"/>
              </a:rPr>
              <a:t>h</a:t>
            </a:r>
            <a:r>
              <a:rPr sz="3200" spc="0" dirty="0">
                <a:latin typeface="Calibri"/>
                <a:cs typeface="Calibri"/>
              </a:rPr>
              <a:t>e one whose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gume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0" dirty="0">
                <a:latin typeface="Calibri"/>
                <a:cs typeface="Calibri"/>
              </a:rPr>
              <a:t>ts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m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ch the i</a:t>
            </a:r>
            <a:r>
              <a:rPr sz="3200" spc="-50" dirty="0">
                <a:latin typeface="Calibri"/>
                <a:cs typeface="Calibri"/>
              </a:rPr>
              <a:t>n</a:t>
            </a:r>
            <a:r>
              <a:rPr sz="3200" spc="-20" dirty="0">
                <a:latin typeface="Calibri"/>
                <a:cs typeface="Calibri"/>
              </a:rPr>
              <a:t>v</a:t>
            </a:r>
            <a:r>
              <a:rPr sz="3200" spc="0" dirty="0">
                <a:latin typeface="Calibri"/>
                <a:cs typeface="Calibri"/>
              </a:rPr>
              <a:t>o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on</a:t>
            </a:r>
            <a:endParaRPr sz="32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1789" y="200405"/>
            <a:ext cx="4903470" cy="699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Fu</a:t>
            </a:r>
            <a:r>
              <a:rPr sz="4400" spc="5" dirty="0">
                <a:latin typeface="Calibri"/>
                <a:cs typeface="Calibri"/>
              </a:rPr>
              <a:t>n</a:t>
            </a:r>
            <a:r>
              <a:rPr sz="4400" spc="0" dirty="0">
                <a:latin typeface="Calibri"/>
                <a:cs typeface="Calibri"/>
              </a:rPr>
              <a:t>ction O</a:t>
            </a:r>
            <a:r>
              <a:rPr sz="4400" spc="-50" dirty="0">
                <a:latin typeface="Calibri"/>
                <a:cs typeface="Calibri"/>
              </a:rPr>
              <a:t>v</a:t>
            </a:r>
            <a:r>
              <a:rPr sz="4400" spc="0" dirty="0">
                <a:latin typeface="Calibri"/>
                <a:cs typeface="Calibri"/>
              </a:rPr>
              <a:t>erloa</a:t>
            </a:r>
            <a:r>
              <a:rPr sz="4400" spc="10" dirty="0">
                <a:latin typeface="Calibri"/>
                <a:cs typeface="Calibri"/>
              </a:rPr>
              <a:t>d</a:t>
            </a:r>
            <a:r>
              <a:rPr sz="4400" spc="0" dirty="0">
                <a:latin typeface="Calibri"/>
                <a:cs typeface="Calibri"/>
              </a:rPr>
              <a:t>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51458"/>
            <a:ext cx="7947659" cy="3838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509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>
                <a:latin typeface="Consolas"/>
                <a:cs typeface="Consolas"/>
              </a:rPr>
              <a:t>pr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ntO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15" dirty="0">
                <a:latin typeface="Consolas"/>
                <a:cs typeface="Consolas"/>
              </a:rPr>
              <a:t>NewL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ne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20" dirty="0">
                <a:latin typeface="Consolas"/>
                <a:cs typeface="Consolas"/>
              </a:rPr>
              <a:t>x)</a:t>
            </a:r>
            <a:endParaRPr sz="1800">
              <a:latin typeface="Consolas"/>
              <a:cs typeface="Consolas"/>
            </a:endParaRPr>
          </a:p>
          <a:p>
            <a:pPr marL="8509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350645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c</a:t>
            </a:r>
            <a:r>
              <a:rPr sz="1800" spc="-15" dirty="0">
                <a:latin typeface="Consolas"/>
                <a:cs typeface="Consolas"/>
              </a:rPr>
              <a:t>ou</a:t>
            </a:r>
            <a:r>
              <a:rPr sz="1800" spc="-10" dirty="0">
                <a:latin typeface="Consolas"/>
                <a:cs typeface="Consolas"/>
              </a:rPr>
              <a:t>t </a:t>
            </a:r>
            <a:r>
              <a:rPr sz="1800" spc="-20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"Int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e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ge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r: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x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 </a:t>
            </a:r>
            <a:r>
              <a:rPr sz="1800" spc="-20" dirty="0">
                <a:latin typeface="Consolas"/>
                <a:cs typeface="Consolas"/>
              </a:rPr>
              <a:t>end</a:t>
            </a:r>
            <a:r>
              <a:rPr sz="1800" spc="-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8509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0"/>
              </a:spcBef>
            </a:pPr>
            <a:endParaRPr sz="1100"/>
          </a:p>
          <a:p>
            <a:pPr marL="8509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>
                <a:latin typeface="Consolas"/>
                <a:cs typeface="Consolas"/>
              </a:rPr>
              <a:t>pr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ntO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15" dirty="0">
                <a:latin typeface="Consolas"/>
                <a:cs typeface="Consolas"/>
              </a:rPr>
              <a:t>NewL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ne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cha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r </a:t>
            </a:r>
            <a:r>
              <a:rPr sz="1800" spc="-20" dirty="0">
                <a:latin typeface="Consolas"/>
                <a:cs typeface="Consolas"/>
              </a:rPr>
              <a:t>*x)</a:t>
            </a:r>
            <a:endParaRPr sz="1800">
              <a:latin typeface="Consolas"/>
              <a:cs typeface="Consolas"/>
            </a:endParaRPr>
          </a:p>
          <a:p>
            <a:pPr marL="8509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R="1232535" algn="ctr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c</a:t>
            </a:r>
            <a:r>
              <a:rPr sz="1800" spc="-15" dirty="0">
                <a:latin typeface="Consolas"/>
                <a:cs typeface="Consolas"/>
              </a:rPr>
              <a:t>ou</a:t>
            </a:r>
            <a:r>
              <a:rPr sz="1800" spc="-10" dirty="0">
                <a:latin typeface="Consolas"/>
                <a:cs typeface="Consolas"/>
              </a:rPr>
              <a:t>t </a:t>
            </a:r>
            <a:r>
              <a:rPr sz="1800" spc="-20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"Str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ng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: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x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 e</a:t>
            </a:r>
            <a:r>
              <a:rPr sz="1800" spc="-15" dirty="0">
                <a:latin typeface="Consolas"/>
                <a:cs typeface="Consolas"/>
              </a:rPr>
              <a:t>ndl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8509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67"/>
              </a:spcBef>
            </a:pPr>
            <a:endParaRPr sz="100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pri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0" dirty="0">
                <a:latin typeface="Calibri"/>
                <a:cs typeface="Calibri"/>
              </a:rPr>
              <a:t>tOn</a:t>
            </a:r>
            <a:r>
              <a:rPr sz="3200" spc="-10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0" dirty="0">
                <a:latin typeface="Calibri"/>
                <a:cs typeface="Calibri"/>
              </a:rPr>
              <a:t>wLin</a:t>
            </a:r>
            <a:r>
              <a:rPr sz="3200" spc="-5" dirty="0">
                <a:latin typeface="Calibri"/>
                <a:cs typeface="Calibri"/>
              </a:rPr>
              <a:t>e</a:t>
            </a:r>
            <a:r>
              <a:rPr sz="3200" spc="0" dirty="0">
                <a:latin typeface="Calibri"/>
                <a:cs typeface="Calibri"/>
              </a:rPr>
              <a:t>(3)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pri</a:t>
            </a:r>
            <a:r>
              <a:rPr sz="3200" spc="-40" dirty="0">
                <a:latin typeface="Calibri"/>
                <a:cs typeface="Calibri"/>
              </a:rPr>
              <a:t>n</a:t>
            </a:r>
            <a:r>
              <a:rPr sz="3200" spc="0" dirty="0">
                <a:latin typeface="Calibri"/>
                <a:cs typeface="Calibri"/>
              </a:rPr>
              <a:t>ts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“I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g</a:t>
            </a:r>
            <a:r>
              <a:rPr sz="3200" spc="0" dirty="0">
                <a:latin typeface="Calibri"/>
                <a:cs typeface="Calibri"/>
              </a:rPr>
              <a:t>er: 3”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18"/>
              </a:spcBef>
              <a:buFont typeface="Arial"/>
              <a:buChar char="•"/>
            </a:pPr>
            <a:endParaRPr sz="7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pri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0" dirty="0">
                <a:latin typeface="Calibri"/>
                <a:cs typeface="Calibri"/>
              </a:rPr>
              <a:t>tOn</a:t>
            </a:r>
            <a:r>
              <a:rPr sz="3200" spc="-10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0" dirty="0">
                <a:latin typeface="Calibri"/>
                <a:cs typeface="Calibri"/>
              </a:rPr>
              <a:t>wLin</a:t>
            </a:r>
            <a:r>
              <a:rPr sz="3200" spc="-5" dirty="0">
                <a:latin typeface="Calibri"/>
                <a:cs typeface="Calibri"/>
              </a:rPr>
              <a:t>e</a:t>
            </a:r>
            <a:r>
              <a:rPr sz="3200" spc="0" dirty="0">
                <a:latin typeface="Calibri"/>
                <a:cs typeface="Calibri"/>
              </a:rPr>
              <a:t>(“hello”)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pri</a:t>
            </a:r>
            <a:r>
              <a:rPr sz="3200" spc="-40" dirty="0">
                <a:latin typeface="Calibri"/>
                <a:cs typeface="Calibri"/>
              </a:rPr>
              <a:t>n</a:t>
            </a:r>
            <a:r>
              <a:rPr sz="3200" spc="0" dirty="0">
                <a:latin typeface="Calibri"/>
                <a:cs typeface="Calibri"/>
              </a:rPr>
              <a:t>ts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“</a:t>
            </a:r>
            <a:r>
              <a:rPr sz="3200" spc="5" dirty="0">
                <a:latin typeface="Calibri"/>
                <a:cs typeface="Calibri"/>
              </a:rPr>
              <a:t>S</a:t>
            </a:r>
            <a:r>
              <a:rPr sz="3200" spc="0" dirty="0">
                <a:latin typeface="Calibri"/>
                <a:cs typeface="Calibri"/>
              </a:rPr>
              <a:t>tr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ng: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hel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0" dirty="0">
                <a:latin typeface="Calibri"/>
                <a:cs typeface="Calibri"/>
              </a:rPr>
              <a:t>o”</a:t>
            </a:r>
            <a:endParaRPr sz="32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1789" y="200405"/>
            <a:ext cx="4903470" cy="699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Fu</a:t>
            </a:r>
            <a:r>
              <a:rPr sz="4400" spc="5" dirty="0">
                <a:latin typeface="Calibri"/>
                <a:cs typeface="Calibri"/>
              </a:rPr>
              <a:t>n</a:t>
            </a:r>
            <a:r>
              <a:rPr sz="4400" spc="0" dirty="0">
                <a:latin typeface="Calibri"/>
                <a:cs typeface="Calibri"/>
              </a:rPr>
              <a:t>ction O</a:t>
            </a:r>
            <a:r>
              <a:rPr sz="4400" spc="-50" dirty="0">
                <a:latin typeface="Calibri"/>
                <a:cs typeface="Calibri"/>
              </a:rPr>
              <a:t>v</a:t>
            </a:r>
            <a:r>
              <a:rPr sz="4400" spc="0" dirty="0">
                <a:latin typeface="Calibri"/>
                <a:cs typeface="Calibri"/>
              </a:rPr>
              <a:t>erloa</a:t>
            </a:r>
            <a:r>
              <a:rPr sz="4400" spc="10" dirty="0">
                <a:latin typeface="Calibri"/>
                <a:cs typeface="Calibri"/>
              </a:rPr>
              <a:t>d</a:t>
            </a:r>
            <a:r>
              <a:rPr sz="4400" spc="0" dirty="0">
                <a:latin typeface="Calibri"/>
                <a:cs typeface="Calibri"/>
              </a:rPr>
              <a:t>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51458"/>
            <a:ext cx="8465820" cy="3838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509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>
                <a:latin typeface="Consolas"/>
                <a:cs typeface="Consolas"/>
              </a:rPr>
              <a:t>pr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ntO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15" dirty="0">
                <a:latin typeface="Consolas"/>
                <a:cs typeface="Consolas"/>
              </a:rPr>
              <a:t>NewL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ne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20" dirty="0">
                <a:latin typeface="Consolas"/>
                <a:cs typeface="Consolas"/>
              </a:rPr>
              <a:t>x)</a:t>
            </a:r>
            <a:endParaRPr sz="1800" dirty="0">
              <a:latin typeface="Consolas"/>
              <a:cs typeface="Consolas"/>
            </a:endParaRPr>
          </a:p>
          <a:p>
            <a:pPr marL="8509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1350645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c</a:t>
            </a:r>
            <a:r>
              <a:rPr sz="1800" spc="-15" dirty="0">
                <a:latin typeface="Consolas"/>
                <a:cs typeface="Consolas"/>
              </a:rPr>
              <a:t>ou</a:t>
            </a:r>
            <a:r>
              <a:rPr sz="1800" spc="-10" dirty="0">
                <a:latin typeface="Consolas"/>
                <a:cs typeface="Consolas"/>
              </a:rPr>
              <a:t>t </a:t>
            </a:r>
            <a:r>
              <a:rPr sz="1800" spc="-20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1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 I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te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g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er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: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x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</a:t>
            </a:r>
            <a:r>
              <a:rPr sz="1800" spc="-15" dirty="0">
                <a:latin typeface="Consolas"/>
                <a:cs typeface="Consolas"/>
              </a:rPr>
              <a:t> e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15" dirty="0">
                <a:latin typeface="Consolas"/>
                <a:cs typeface="Consolas"/>
              </a:rPr>
              <a:t>dl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8509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60"/>
              </a:spcBef>
            </a:pPr>
            <a:endParaRPr sz="1100" dirty="0"/>
          </a:p>
          <a:p>
            <a:pPr marL="8509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>
                <a:latin typeface="Consolas"/>
                <a:cs typeface="Consolas"/>
              </a:rPr>
              <a:t>pr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ntO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15" dirty="0">
                <a:latin typeface="Consolas"/>
                <a:cs typeface="Consolas"/>
              </a:rPr>
              <a:t>NewL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ne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20" dirty="0">
                <a:latin typeface="Consolas"/>
                <a:cs typeface="Consolas"/>
              </a:rPr>
              <a:t>x</a:t>
            </a:r>
            <a:r>
              <a:rPr sz="1800" spc="-10" dirty="0">
                <a:latin typeface="Consolas"/>
                <a:cs typeface="Consolas"/>
              </a:rPr>
              <a:t>,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5" dirty="0">
                <a:latin typeface="Consolas"/>
                <a:cs typeface="Consolas"/>
              </a:rPr>
              <a:t>y)</a:t>
            </a:r>
            <a:endParaRPr sz="1800" dirty="0">
              <a:latin typeface="Consolas"/>
              <a:cs typeface="Consolas"/>
            </a:endParaRPr>
          </a:p>
          <a:p>
            <a:pPr marL="8509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1350645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c</a:t>
            </a:r>
            <a:r>
              <a:rPr sz="1800" spc="-15" dirty="0">
                <a:latin typeface="Consolas"/>
                <a:cs typeface="Consolas"/>
              </a:rPr>
              <a:t>ou</a:t>
            </a:r>
            <a:r>
              <a:rPr sz="1800" spc="-10" dirty="0">
                <a:latin typeface="Consolas"/>
                <a:cs typeface="Consolas"/>
              </a:rPr>
              <a:t>t </a:t>
            </a:r>
            <a:r>
              <a:rPr sz="1800" spc="-20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2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 I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te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g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ers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: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x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an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d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y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 </a:t>
            </a:r>
            <a:r>
              <a:rPr sz="1800" spc="-15" dirty="0">
                <a:latin typeface="Consolas"/>
                <a:cs typeface="Consolas"/>
              </a:rPr>
              <a:t>e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15" dirty="0">
                <a:latin typeface="Consolas"/>
                <a:cs typeface="Consolas"/>
              </a:rPr>
              <a:t>dl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8509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67"/>
              </a:spcBef>
            </a:pPr>
            <a:endParaRPr sz="1000" dirty="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pri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0" dirty="0">
                <a:latin typeface="Calibri"/>
                <a:cs typeface="Calibri"/>
              </a:rPr>
              <a:t>tOn</a:t>
            </a:r>
            <a:r>
              <a:rPr sz="3200" spc="-10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0" dirty="0">
                <a:latin typeface="Calibri"/>
                <a:cs typeface="Calibri"/>
              </a:rPr>
              <a:t>wLin</a:t>
            </a:r>
            <a:r>
              <a:rPr sz="3200" spc="-5" dirty="0">
                <a:latin typeface="Calibri"/>
                <a:cs typeface="Calibri"/>
              </a:rPr>
              <a:t>e</a:t>
            </a:r>
            <a:r>
              <a:rPr sz="3200" spc="0" dirty="0">
                <a:latin typeface="Calibri"/>
                <a:cs typeface="Calibri"/>
              </a:rPr>
              <a:t>(3)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pri</a:t>
            </a:r>
            <a:r>
              <a:rPr sz="3200" spc="-40" dirty="0">
                <a:latin typeface="Calibri"/>
                <a:cs typeface="Calibri"/>
              </a:rPr>
              <a:t>n</a:t>
            </a:r>
            <a:r>
              <a:rPr sz="3200" spc="0" dirty="0">
                <a:latin typeface="Calibri"/>
                <a:cs typeface="Calibri"/>
              </a:rPr>
              <a:t>ts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“1 I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g</a:t>
            </a:r>
            <a:r>
              <a:rPr sz="3200" spc="0" dirty="0">
                <a:latin typeface="Calibri"/>
                <a:cs typeface="Calibri"/>
              </a:rPr>
              <a:t>er: 3”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18"/>
              </a:spcBef>
              <a:buFont typeface="Arial"/>
              <a:buChar char="•"/>
            </a:pPr>
            <a:endParaRPr sz="750" dirty="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pri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0" dirty="0">
                <a:latin typeface="Calibri"/>
                <a:cs typeface="Calibri"/>
              </a:rPr>
              <a:t>tOn</a:t>
            </a:r>
            <a:r>
              <a:rPr sz="3200" spc="-10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0" dirty="0">
                <a:latin typeface="Calibri"/>
                <a:cs typeface="Calibri"/>
              </a:rPr>
              <a:t>wLin</a:t>
            </a:r>
            <a:r>
              <a:rPr sz="3200" spc="-5" dirty="0">
                <a:latin typeface="Calibri"/>
                <a:cs typeface="Calibri"/>
              </a:rPr>
              <a:t>e</a:t>
            </a:r>
            <a:r>
              <a:rPr sz="3200" spc="0" dirty="0">
                <a:latin typeface="Calibri"/>
                <a:cs typeface="Calibri"/>
              </a:rPr>
              <a:t>(2,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3) pri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0" dirty="0">
                <a:latin typeface="Calibri"/>
                <a:cs typeface="Calibri"/>
              </a:rPr>
              <a:t>ts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“2 I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g</a:t>
            </a:r>
            <a:r>
              <a:rPr sz="3200" spc="0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s: 2 and 3”</a:t>
            </a:r>
            <a:endParaRPr sz="3200" dirty="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402590"/>
            <a:ext cx="8848725" cy="4895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Function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d</a:t>
            </a:r>
            <a:r>
              <a:rPr sz="3000" spc="0" dirty="0">
                <a:latin typeface="Calibri"/>
                <a:cs typeface="Calibri"/>
              </a:rPr>
              <a:t>ec</a:t>
            </a:r>
            <a:r>
              <a:rPr sz="3000" spc="-10" dirty="0">
                <a:latin typeface="Calibri"/>
                <a:cs typeface="Calibri"/>
              </a:rPr>
              <a:t>l</a:t>
            </a:r>
            <a:r>
              <a:rPr sz="3000" spc="0" dirty="0">
                <a:latin typeface="Calibri"/>
                <a:cs typeface="Calibri"/>
              </a:rPr>
              <a:t>a</a:t>
            </a:r>
            <a:r>
              <a:rPr sz="3000" spc="-65" dirty="0">
                <a:latin typeface="Calibri"/>
                <a:cs typeface="Calibri"/>
              </a:rPr>
              <a:t>r</a:t>
            </a:r>
            <a:r>
              <a:rPr sz="3000" spc="-25" dirty="0">
                <a:latin typeface="Calibri"/>
                <a:cs typeface="Calibri"/>
              </a:rPr>
              <a:t>a</a:t>
            </a:r>
            <a:r>
              <a:rPr sz="3000" spc="0" dirty="0">
                <a:latin typeface="Calibri"/>
                <a:cs typeface="Calibri"/>
              </a:rPr>
              <a:t>tions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n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0" dirty="0">
                <a:latin typeface="Calibri"/>
                <a:cs typeface="Calibri"/>
              </a:rPr>
              <a:t>ed</a:t>
            </a:r>
            <a:r>
              <a:rPr sz="3000" spc="-15" dirty="0">
                <a:latin typeface="Calibri"/>
                <a:cs typeface="Calibri"/>
              </a:rPr>
              <a:t> t</a:t>
            </a:r>
            <a:r>
              <a:rPr sz="3000" spc="0" dirty="0">
                <a:latin typeface="Calibri"/>
                <a:cs typeface="Calibri"/>
              </a:rPr>
              <a:t>o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occur </a:t>
            </a:r>
            <a:r>
              <a:rPr sz="3000" spc="-15" dirty="0">
                <a:latin typeface="Calibri"/>
                <a:cs typeface="Calibri"/>
              </a:rPr>
              <a:t>b</a:t>
            </a:r>
            <a:r>
              <a:rPr sz="3000" spc="-45" dirty="0">
                <a:latin typeface="Calibri"/>
                <a:cs typeface="Calibri"/>
              </a:rPr>
              <a:t>e</a:t>
            </a:r>
            <a:r>
              <a:rPr sz="3000" spc="-65" dirty="0">
                <a:latin typeface="Calibri"/>
                <a:cs typeface="Calibri"/>
              </a:rPr>
              <a:t>f</a:t>
            </a:r>
            <a:r>
              <a:rPr sz="3000" spc="0" dirty="0">
                <a:latin typeface="Calibri"/>
                <a:cs typeface="Calibri"/>
              </a:rPr>
              <a:t>o</a:t>
            </a:r>
            <a:r>
              <a:rPr sz="3000" spc="-40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e i</a:t>
            </a:r>
            <a:r>
              <a:rPr sz="3000" spc="-60" dirty="0">
                <a:latin typeface="Calibri"/>
                <a:cs typeface="Calibri"/>
              </a:rPr>
              <a:t>n</a:t>
            </a:r>
            <a:r>
              <a:rPr sz="3000" spc="-25" dirty="0">
                <a:latin typeface="Calibri"/>
                <a:cs typeface="Calibri"/>
              </a:rPr>
              <a:t>v</a:t>
            </a:r>
            <a:r>
              <a:rPr sz="3000" spc="0" dirty="0">
                <a:latin typeface="Calibri"/>
                <a:cs typeface="Calibri"/>
              </a:rPr>
              <a:t>o</a:t>
            </a:r>
            <a:r>
              <a:rPr sz="3000" spc="-25" dirty="0">
                <a:latin typeface="Calibri"/>
                <a:cs typeface="Calibri"/>
              </a:rPr>
              <a:t>ca</a:t>
            </a:r>
            <a:r>
              <a:rPr sz="3000" spc="0" dirty="0">
                <a:latin typeface="Calibri"/>
                <a:cs typeface="Calibri"/>
              </a:rPr>
              <a:t>tions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2400300"/>
            <a:ext cx="7421245" cy="2495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f</a:t>
            </a:r>
            <a:r>
              <a:rPr sz="1800" spc="-15" dirty="0">
                <a:latin typeface="Consolas"/>
                <a:cs typeface="Consolas"/>
              </a:rPr>
              <a:t>oo</a:t>
            </a:r>
            <a:r>
              <a:rPr sz="1800" spc="-10" dirty="0">
                <a:latin typeface="Consolas"/>
                <a:cs typeface="Consolas"/>
              </a:rPr>
              <a:t>()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et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0" dirty="0">
                <a:latin typeface="Consolas"/>
                <a:cs typeface="Consolas"/>
              </a:rPr>
              <a:t>b</a:t>
            </a:r>
            <a:r>
              <a:rPr sz="1800" spc="-15" dirty="0">
                <a:latin typeface="Consolas"/>
                <a:cs typeface="Consolas"/>
              </a:rPr>
              <a:t>ar()</a:t>
            </a:r>
            <a:r>
              <a:rPr sz="1800" spc="-10" dirty="0">
                <a:latin typeface="Consolas"/>
                <a:cs typeface="Consolas"/>
              </a:rPr>
              <a:t>*</a:t>
            </a:r>
            <a:r>
              <a:rPr sz="1800" spc="-15" dirty="0">
                <a:latin typeface="Consolas"/>
                <a:cs typeface="Consolas"/>
              </a:rPr>
              <a:t>2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5" dirty="0">
                <a:solidFill>
                  <a:srgbClr val="FF0000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/</a:t>
            </a:r>
            <a:r>
              <a:rPr sz="1800" spc="-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E</a:t>
            </a:r>
            <a:r>
              <a:rPr sz="1800" spc="-15" dirty="0">
                <a:solidFill>
                  <a:srgbClr val="FF0000"/>
                </a:solidFill>
                <a:latin typeface="Consolas"/>
                <a:cs typeface="Consolas"/>
              </a:rPr>
              <a:t>RRO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R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-</a:t>
            </a:r>
            <a:r>
              <a:rPr sz="1800" spc="-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spc="0" dirty="0">
                <a:solidFill>
                  <a:srgbClr val="FF0000"/>
                </a:solidFill>
                <a:latin typeface="Consolas"/>
                <a:cs typeface="Consolas"/>
              </a:rPr>
              <a:t>b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a</a:t>
            </a:r>
            <a:r>
              <a:rPr sz="1800" spc="0" dirty="0">
                <a:solidFill>
                  <a:srgbClr val="FF0000"/>
                </a:solidFill>
                <a:latin typeface="Consolas"/>
                <a:cs typeface="Consolas"/>
              </a:rPr>
              <a:t>r</a:t>
            </a:r>
            <a:r>
              <a:rPr sz="1800" spc="-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spc="0" dirty="0">
                <a:solidFill>
                  <a:srgbClr val="FF0000"/>
                </a:solidFill>
                <a:latin typeface="Consolas"/>
                <a:cs typeface="Consolas"/>
              </a:rPr>
              <a:t>h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asn’</a:t>
            </a:r>
            <a:r>
              <a:rPr sz="1800" spc="0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b</a:t>
            </a:r>
            <a:r>
              <a:rPr sz="1800" spc="0" dirty="0">
                <a:solidFill>
                  <a:srgbClr val="FF0000"/>
                </a:solidFill>
                <a:latin typeface="Consolas"/>
                <a:cs typeface="Consolas"/>
              </a:rPr>
              <a:t>e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e</a:t>
            </a:r>
            <a:r>
              <a:rPr sz="1800" spc="0" dirty="0">
                <a:solidFill>
                  <a:srgbClr val="FF0000"/>
                </a:solidFill>
                <a:latin typeface="Consolas"/>
                <a:cs typeface="Consolas"/>
              </a:rPr>
              <a:t>n</a:t>
            </a:r>
            <a:r>
              <a:rPr sz="1800" spc="-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spc="0" dirty="0">
                <a:solidFill>
                  <a:srgbClr val="FF0000"/>
                </a:solidFill>
                <a:latin typeface="Consolas"/>
                <a:cs typeface="Consolas"/>
              </a:rPr>
              <a:t>d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ecla</a:t>
            </a:r>
            <a:r>
              <a:rPr sz="1800" spc="0" dirty="0">
                <a:solidFill>
                  <a:srgbClr val="FF0000"/>
                </a:solidFill>
                <a:latin typeface="Consolas"/>
                <a:cs typeface="Consolas"/>
              </a:rPr>
              <a:t>r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e</a:t>
            </a:r>
            <a:r>
              <a:rPr sz="1800" spc="0" dirty="0">
                <a:solidFill>
                  <a:srgbClr val="FF0000"/>
                </a:solidFill>
                <a:latin typeface="Consolas"/>
                <a:cs typeface="Consolas"/>
              </a:rPr>
              <a:t>d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ye</a:t>
            </a:r>
            <a:r>
              <a:rPr sz="1800" spc="0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2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b</a:t>
            </a:r>
            <a:r>
              <a:rPr sz="1800" spc="-15" dirty="0">
                <a:latin typeface="Consolas"/>
                <a:cs typeface="Consolas"/>
              </a:rPr>
              <a:t>ar</a:t>
            </a:r>
            <a:r>
              <a:rPr sz="1800" spc="-10" dirty="0">
                <a:latin typeface="Consolas"/>
                <a:cs typeface="Consolas"/>
              </a:rPr>
              <a:t>()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et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5" dirty="0">
                <a:latin typeface="Consolas"/>
                <a:cs typeface="Consolas"/>
              </a:rPr>
              <a:t>3;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402590"/>
            <a:ext cx="8848725" cy="965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Function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d</a:t>
            </a:r>
            <a:r>
              <a:rPr sz="3000" spc="0" dirty="0">
                <a:latin typeface="Calibri"/>
                <a:cs typeface="Calibri"/>
              </a:rPr>
              <a:t>ec</a:t>
            </a:r>
            <a:r>
              <a:rPr sz="3000" spc="-10" dirty="0">
                <a:latin typeface="Calibri"/>
                <a:cs typeface="Calibri"/>
              </a:rPr>
              <a:t>l</a:t>
            </a:r>
            <a:r>
              <a:rPr sz="3000" spc="0" dirty="0">
                <a:latin typeface="Calibri"/>
                <a:cs typeface="Calibri"/>
              </a:rPr>
              <a:t>a</a:t>
            </a:r>
            <a:r>
              <a:rPr sz="3000" spc="-65" dirty="0">
                <a:latin typeface="Calibri"/>
                <a:cs typeface="Calibri"/>
              </a:rPr>
              <a:t>r</a:t>
            </a:r>
            <a:r>
              <a:rPr sz="3000" spc="-25" dirty="0">
                <a:latin typeface="Calibri"/>
                <a:cs typeface="Calibri"/>
              </a:rPr>
              <a:t>a</a:t>
            </a:r>
            <a:r>
              <a:rPr sz="3000" spc="0" dirty="0">
                <a:latin typeface="Calibri"/>
                <a:cs typeface="Calibri"/>
              </a:rPr>
              <a:t>tions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n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0" dirty="0">
                <a:latin typeface="Calibri"/>
                <a:cs typeface="Calibri"/>
              </a:rPr>
              <a:t>ed</a:t>
            </a:r>
            <a:r>
              <a:rPr sz="3000" spc="-15" dirty="0">
                <a:latin typeface="Calibri"/>
                <a:cs typeface="Calibri"/>
              </a:rPr>
              <a:t> t</a:t>
            </a:r>
            <a:r>
              <a:rPr sz="3000" spc="0" dirty="0">
                <a:latin typeface="Calibri"/>
                <a:cs typeface="Calibri"/>
              </a:rPr>
              <a:t>o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occur </a:t>
            </a:r>
            <a:r>
              <a:rPr sz="3000" spc="-15" dirty="0">
                <a:latin typeface="Calibri"/>
                <a:cs typeface="Calibri"/>
              </a:rPr>
              <a:t>b</a:t>
            </a:r>
            <a:r>
              <a:rPr sz="3000" spc="-45" dirty="0">
                <a:latin typeface="Calibri"/>
                <a:cs typeface="Calibri"/>
              </a:rPr>
              <a:t>e</a:t>
            </a:r>
            <a:r>
              <a:rPr sz="3000" spc="-65" dirty="0">
                <a:latin typeface="Calibri"/>
                <a:cs typeface="Calibri"/>
              </a:rPr>
              <a:t>f</a:t>
            </a:r>
            <a:r>
              <a:rPr sz="3000" spc="0" dirty="0">
                <a:latin typeface="Calibri"/>
                <a:cs typeface="Calibri"/>
              </a:rPr>
              <a:t>o</a:t>
            </a:r>
            <a:r>
              <a:rPr sz="3000" spc="-40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e i</a:t>
            </a:r>
            <a:r>
              <a:rPr sz="3000" spc="-60" dirty="0">
                <a:latin typeface="Calibri"/>
                <a:cs typeface="Calibri"/>
              </a:rPr>
              <a:t>n</a:t>
            </a:r>
            <a:r>
              <a:rPr sz="3000" spc="-25" dirty="0">
                <a:latin typeface="Calibri"/>
                <a:cs typeface="Calibri"/>
              </a:rPr>
              <a:t>v</a:t>
            </a:r>
            <a:r>
              <a:rPr sz="3000" spc="0" dirty="0">
                <a:latin typeface="Calibri"/>
                <a:cs typeface="Calibri"/>
              </a:rPr>
              <a:t>o</a:t>
            </a:r>
            <a:r>
              <a:rPr sz="3000" spc="-25" dirty="0">
                <a:latin typeface="Calibri"/>
                <a:cs typeface="Calibri"/>
              </a:rPr>
              <a:t>ca</a:t>
            </a:r>
            <a:r>
              <a:rPr sz="3000" spc="0" dirty="0">
                <a:latin typeface="Calibri"/>
                <a:cs typeface="Calibri"/>
              </a:rPr>
              <a:t>tions</a:t>
            </a:r>
            <a:endParaRPr sz="300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1"/>
              </a:spcBef>
            </a:pPr>
            <a:endParaRPr sz="650"/>
          </a:p>
          <a:p>
            <a:pPr marL="469900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–</a:t>
            </a:r>
            <a:r>
              <a:rPr sz="2600" spc="85" dirty="0">
                <a:latin typeface="Arial"/>
                <a:cs typeface="Arial"/>
              </a:rPr>
              <a:t> </a:t>
            </a:r>
            <a:r>
              <a:rPr sz="2600" spc="0" dirty="0">
                <a:latin typeface="Calibri"/>
                <a:cs typeface="Calibri"/>
              </a:rPr>
              <a:t>Solution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1: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0" dirty="0">
                <a:latin typeface="Calibri"/>
                <a:cs typeface="Calibri"/>
              </a:rPr>
              <a:t>eo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0" dirty="0">
                <a:latin typeface="Calibri"/>
                <a:cs typeface="Calibri"/>
              </a:rPr>
              <a:t>der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function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decla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spc="0" dirty="0">
                <a:latin typeface="Calibri"/>
                <a:cs typeface="Calibri"/>
              </a:rPr>
              <a:t>tions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2400300"/>
            <a:ext cx="3160395" cy="2495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b</a:t>
            </a:r>
            <a:r>
              <a:rPr sz="1800" spc="-15" dirty="0">
                <a:latin typeface="Consolas"/>
                <a:cs typeface="Consolas"/>
              </a:rPr>
              <a:t>ar</a:t>
            </a:r>
            <a:r>
              <a:rPr sz="1800" spc="-10" dirty="0">
                <a:latin typeface="Consolas"/>
                <a:cs typeface="Consolas"/>
              </a:rPr>
              <a:t>()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et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5" dirty="0">
                <a:latin typeface="Consolas"/>
                <a:cs typeface="Consolas"/>
              </a:rPr>
              <a:t>3;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2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f</a:t>
            </a:r>
            <a:r>
              <a:rPr sz="1800" spc="-15" dirty="0">
                <a:latin typeface="Consolas"/>
                <a:cs typeface="Consolas"/>
              </a:rPr>
              <a:t>oo</a:t>
            </a:r>
            <a:r>
              <a:rPr sz="1800" spc="-10" dirty="0">
                <a:latin typeface="Consolas"/>
                <a:cs typeface="Consolas"/>
              </a:rPr>
              <a:t>()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et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0" dirty="0">
                <a:latin typeface="Consolas"/>
                <a:cs typeface="Consolas"/>
              </a:rPr>
              <a:t>b</a:t>
            </a:r>
            <a:r>
              <a:rPr sz="1800" spc="-15" dirty="0">
                <a:latin typeface="Consolas"/>
                <a:cs typeface="Consolas"/>
              </a:rPr>
              <a:t>ar()</a:t>
            </a:r>
            <a:r>
              <a:rPr sz="1800" spc="-10" dirty="0">
                <a:latin typeface="Consolas"/>
                <a:cs typeface="Consolas"/>
              </a:rPr>
              <a:t>*</a:t>
            </a:r>
            <a:r>
              <a:rPr sz="1800" spc="-15" dirty="0">
                <a:latin typeface="Consolas"/>
                <a:cs typeface="Consolas"/>
              </a:rPr>
              <a:t>2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ok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356870"/>
            <a:ext cx="8848725" cy="4768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Function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d</a:t>
            </a:r>
            <a:r>
              <a:rPr sz="3000" spc="0" dirty="0">
                <a:latin typeface="Calibri"/>
                <a:cs typeface="Calibri"/>
              </a:rPr>
              <a:t>ec</a:t>
            </a:r>
            <a:r>
              <a:rPr sz="3000" spc="-10" dirty="0">
                <a:latin typeface="Calibri"/>
                <a:cs typeface="Calibri"/>
              </a:rPr>
              <a:t>l</a:t>
            </a:r>
            <a:r>
              <a:rPr sz="3000" spc="0" dirty="0">
                <a:latin typeface="Calibri"/>
                <a:cs typeface="Calibri"/>
              </a:rPr>
              <a:t>a</a:t>
            </a:r>
            <a:r>
              <a:rPr sz="3000" spc="-65" dirty="0">
                <a:latin typeface="Calibri"/>
                <a:cs typeface="Calibri"/>
              </a:rPr>
              <a:t>r</a:t>
            </a:r>
            <a:r>
              <a:rPr sz="3000" spc="-25" dirty="0">
                <a:latin typeface="Calibri"/>
                <a:cs typeface="Calibri"/>
              </a:rPr>
              <a:t>a</a:t>
            </a:r>
            <a:r>
              <a:rPr sz="3000" spc="0" dirty="0">
                <a:latin typeface="Calibri"/>
                <a:cs typeface="Calibri"/>
              </a:rPr>
              <a:t>tions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n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0" dirty="0">
                <a:latin typeface="Calibri"/>
                <a:cs typeface="Calibri"/>
              </a:rPr>
              <a:t>ed</a:t>
            </a:r>
            <a:r>
              <a:rPr sz="3000" spc="-15" dirty="0">
                <a:latin typeface="Calibri"/>
                <a:cs typeface="Calibri"/>
              </a:rPr>
              <a:t> t</a:t>
            </a:r>
            <a:r>
              <a:rPr sz="3000" spc="0" dirty="0">
                <a:latin typeface="Calibri"/>
                <a:cs typeface="Calibri"/>
              </a:rPr>
              <a:t>o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occur </a:t>
            </a:r>
            <a:r>
              <a:rPr sz="3000" spc="-15" dirty="0">
                <a:latin typeface="Calibri"/>
                <a:cs typeface="Calibri"/>
              </a:rPr>
              <a:t>b</a:t>
            </a:r>
            <a:r>
              <a:rPr sz="3000" spc="-45" dirty="0">
                <a:latin typeface="Calibri"/>
                <a:cs typeface="Calibri"/>
              </a:rPr>
              <a:t>e</a:t>
            </a:r>
            <a:r>
              <a:rPr sz="3000" spc="-65" dirty="0">
                <a:latin typeface="Calibri"/>
                <a:cs typeface="Calibri"/>
              </a:rPr>
              <a:t>f</a:t>
            </a:r>
            <a:r>
              <a:rPr sz="3000" spc="0" dirty="0">
                <a:latin typeface="Calibri"/>
                <a:cs typeface="Calibri"/>
              </a:rPr>
              <a:t>o</a:t>
            </a:r>
            <a:r>
              <a:rPr sz="3000" spc="-40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e i</a:t>
            </a:r>
            <a:r>
              <a:rPr sz="3000" spc="-60" dirty="0">
                <a:latin typeface="Calibri"/>
                <a:cs typeface="Calibri"/>
              </a:rPr>
              <a:t>n</a:t>
            </a:r>
            <a:r>
              <a:rPr sz="3000" spc="-25" dirty="0">
                <a:latin typeface="Calibri"/>
                <a:cs typeface="Calibri"/>
              </a:rPr>
              <a:t>v</a:t>
            </a:r>
            <a:r>
              <a:rPr sz="3000" spc="0" dirty="0">
                <a:latin typeface="Calibri"/>
                <a:cs typeface="Calibri"/>
              </a:rPr>
              <a:t>o</a:t>
            </a:r>
            <a:r>
              <a:rPr sz="3000" spc="-25" dirty="0">
                <a:latin typeface="Calibri"/>
                <a:cs typeface="Calibri"/>
              </a:rPr>
              <a:t>ca</a:t>
            </a:r>
            <a:r>
              <a:rPr sz="3000" spc="0" dirty="0">
                <a:latin typeface="Calibri"/>
                <a:cs typeface="Calibri"/>
              </a:rPr>
              <a:t>tions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857250"/>
            <a:ext cx="8097520" cy="1205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9085" indent="-287020">
              <a:lnSpc>
                <a:spcPct val="100000"/>
              </a:lnSpc>
              <a:buFont typeface="Arial"/>
              <a:buChar char="–"/>
              <a:tabLst>
                <a:tab pos="299085" algn="l"/>
              </a:tabLst>
            </a:pPr>
            <a:r>
              <a:rPr sz="2600" spc="0" dirty="0">
                <a:latin typeface="Calibri"/>
                <a:cs typeface="Calibri"/>
              </a:rPr>
              <a:t>Solution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1: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0" dirty="0">
                <a:latin typeface="Calibri"/>
                <a:cs typeface="Calibri"/>
              </a:rPr>
              <a:t>eo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0" dirty="0">
                <a:latin typeface="Calibri"/>
                <a:cs typeface="Calibri"/>
              </a:rPr>
              <a:t>der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function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decla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spc="0" dirty="0">
                <a:latin typeface="Calibri"/>
                <a:cs typeface="Calibri"/>
              </a:rPr>
              <a:t>tions</a:t>
            </a:r>
            <a:endParaRPr sz="260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14"/>
              </a:spcBef>
              <a:buFont typeface="Arial"/>
              <a:buChar char="–"/>
            </a:pPr>
            <a:endParaRPr sz="650"/>
          </a:p>
          <a:p>
            <a:pPr marL="299085" marR="12700" indent="-287020">
              <a:lnSpc>
                <a:spcPts val="2810"/>
              </a:lnSpc>
              <a:buFont typeface="Arial"/>
              <a:buChar char="–"/>
              <a:tabLst>
                <a:tab pos="299085" algn="l"/>
              </a:tabLst>
            </a:pPr>
            <a:r>
              <a:rPr sz="2600" spc="0" dirty="0">
                <a:latin typeface="Calibri"/>
                <a:cs typeface="Calibri"/>
              </a:rPr>
              <a:t>Solution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2: use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a function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p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0" dirty="0">
                <a:latin typeface="Calibri"/>
                <a:cs typeface="Calibri"/>
              </a:rPr>
              <a:t>o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spc="0" dirty="0">
                <a:latin typeface="Calibri"/>
                <a:cs typeface="Calibri"/>
              </a:rPr>
              <a:t>otype;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i</a:t>
            </a:r>
            <a:r>
              <a:rPr sz="2600" spc="-15" dirty="0">
                <a:latin typeface="Calibri"/>
                <a:cs typeface="Calibri"/>
              </a:rPr>
              <a:t>n</a:t>
            </a:r>
            <a:r>
              <a:rPr sz="2600" spc="-65" dirty="0">
                <a:latin typeface="Calibri"/>
                <a:cs typeface="Calibri"/>
              </a:rPr>
              <a:t>f</a:t>
            </a:r>
            <a:r>
              <a:rPr sz="2600" spc="0" dirty="0">
                <a:latin typeface="Calibri"/>
                <a:cs typeface="Calibri"/>
              </a:rPr>
              <a:t>orms the</a:t>
            </a:r>
            <a:r>
              <a:rPr sz="2600" spc="-25" dirty="0">
                <a:latin typeface="Calibri"/>
                <a:cs typeface="Calibri"/>
              </a:rPr>
              <a:t> c</a:t>
            </a:r>
            <a:r>
              <a:rPr sz="2600" spc="0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m</a:t>
            </a:r>
            <a:r>
              <a:rPr sz="2600" spc="0" dirty="0">
                <a:latin typeface="Calibri"/>
                <a:cs typeface="Calibri"/>
              </a:rPr>
              <a:t>piler </a:t>
            </a:r>
            <a:r>
              <a:rPr sz="2600" spc="-40" dirty="0">
                <a:latin typeface="Calibri"/>
                <a:cs typeface="Calibri"/>
              </a:rPr>
              <a:t>y</a:t>
            </a:r>
            <a:r>
              <a:rPr sz="2600" spc="0" dirty="0">
                <a:latin typeface="Calibri"/>
                <a:cs typeface="Calibri"/>
              </a:rPr>
              <a:t>ou’ll 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0" dirty="0">
                <a:latin typeface="Calibri"/>
                <a:cs typeface="Calibri"/>
              </a:rPr>
              <a:t>mple</a:t>
            </a:r>
            <a:r>
              <a:rPr sz="2600" spc="-10" dirty="0">
                <a:latin typeface="Calibri"/>
                <a:cs typeface="Calibri"/>
              </a:rPr>
              <a:t>m</a:t>
            </a:r>
            <a:r>
              <a:rPr sz="2600" spc="0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0" dirty="0">
                <a:latin typeface="Calibri"/>
                <a:cs typeface="Calibri"/>
              </a:rPr>
              <a:t>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it l</a:t>
            </a:r>
            <a:r>
              <a:rPr sz="2600" spc="-20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spc="0" dirty="0">
                <a:latin typeface="Calibri"/>
                <a:cs typeface="Calibri"/>
              </a:rPr>
              <a:t>er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2496311"/>
            <a:ext cx="1279525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b</a:t>
            </a:r>
            <a:r>
              <a:rPr sz="1800" spc="-15" dirty="0">
                <a:latin typeface="Consolas"/>
                <a:cs typeface="Consolas"/>
              </a:rPr>
              <a:t>ar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-15" dirty="0">
                <a:latin typeface="Consolas"/>
                <a:cs typeface="Consolas"/>
              </a:rPr>
              <a:t>)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3045205"/>
            <a:ext cx="3160395" cy="2495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fo</a:t>
            </a:r>
            <a:r>
              <a:rPr sz="1800" spc="-10" dirty="0">
                <a:latin typeface="Consolas"/>
                <a:cs typeface="Consolas"/>
              </a:rPr>
              <a:t>o</a:t>
            </a:r>
            <a:r>
              <a:rPr sz="1800" spc="0" dirty="0">
                <a:latin typeface="Consolas"/>
                <a:cs typeface="Consolas"/>
              </a:rPr>
              <a:t>()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et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0" dirty="0">
                <a:latin typeface="Consolas"/>
                <a:cs typeface="Consolas"/>
              </a:rPr>
              <a:t>b</a:t>
            </a:r>
            <a:r>
              <a:rPr sz="1800" spc="-15" dirty="0">
                <a:latin typeface="Consolas"/>
                <a:cs typeface="Consolas"/>
              </a:rPr>
              <a:t>ar()</a:t>
            </a:r>
            <a:r>
              <a:rPr sz="1800" spc="-10" dirty="0">
                <a:latin typeface="Consolas"/>
                <a:cs typeface="Consolas"/>
              </a:rPr>
              <a:t>*</a:t>
            </a:r>
            <a:r>
              <a:rPr sz="1800" spc="-15" dirty="0">
                <a:latin typeface="Consolas"/>
                <a:cs typeface="Consolas"/>
              </a:rPr>
              <a:t>2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ok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2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ba</a:t>
            </a:r>
            <a:r>
              <a:rPr sz="1800" spc="-10" dirty="0">
                <a:latin typeface="Consolas"/>
                <a:cs typeface="Consolas"/>
              </a:rPr>
              <a:t>r</a:t>
            </a:r>
            <a:r>
              <a:rPr sz="1800" spc="0" dirty="0">
                <a:latin typeface="Consolas"/>
                <a:cs typeface="Consolas"/>
              </a:rPr>
              <a:t>()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et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5" dirty="0">
                <a:latin typeface="Consolas"/>
                <a:cs typeface="Consolas"/>
              </a:rPr>
              <a:t>3;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52600" y="2438400"/>
            <a:ext cx="2590800" cy="520700"/>
          </a:xfrm>
          <a:custGeom>
            <a:avLst/>
            <a:gdLst/>
            <a:ahLst/>
            <a:cxnLst/>
            <a:rect l="l" t="t" r="r" b="b"/>
            <a:pathLst>
              <a:path w="2590800" h="520700">
                <a:moveTo>
                  <a:pt x="260350" y="0"/>
                </a:moveTo>
                <a:lnTo>
                  <a:pt x="0" y="260350"/>
                </a:lnTo>
                <a:lnTo>
                  <a:pt x="260350" y="520700"/>
                </a:lnTo>
                <a:lnTo>
                  <a:pt x="260350" y="390525"/>
                </a:lnTo>
                <a:lnTo>
                  <a:pt x="2590800" y="390525"/>
                </a:lnTo>
                <a:lnTo>
                  <a:pt x="2590800" y="130175"/>
                </a:lnTo>
                <a:lnTo>
                  <a:pt x="260350" y="130175"/>
                </a:lnTo>
                <a:lnTo>
                  <a:pt x="2603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2600" y="2438400"/>
            <a:ext cx="2590800" cy="520700"/>
          </a:xfrm>
          <a:custGeom>
            <a:avLst/>
            <a:gdLst/>
            <a:ahLst/>
            <a:cxnLst/>
            <a:rect l="l" t="t" r="r" b="b"/>
            <a:pathLst>
              <a:path w="2590800" h="520700">
                <a:moveTo>
                  <a:pt x="0" y="260350"/>
                </a:moveTo>
                <a:lnTo>
                  <a:pt x="260350" y="0"/>
                </a:lnTo>
                <a:lnTo>
                  <a:pt x="260350" y="130175"/>
                </a:lnTo>
                <a:lnTo>
                  <a:pt x="2590800" y="130175"/>
                </a:lnTo>
                <a:lnTo>
                  <a:pt x="2590800" y="390525"/>
                </a:lnTo>
                <a:lnTo>
                  <a:pt x="260350" y="390525"/>
                </a:lnTo>
                <a:lnTo>
                  <a:pt x="260350" y="520700"/>
                </a:lnTo>
                <a:lnTo>
                  <a:pt x="0" y="2603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21738" y="2546858"/>
            <a:ext cx="1783080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fun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otype</a:t>
            </a:r>
            <a:endParaRPr sz="18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402590"/>
            <a:ext cx="8804910" cy="946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Function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</a:t>
            </a:r>
            <a:r>
              <a:rPr sz="3000" spc="-65" dirty="0">
                <a:latin typeface="Calibri"/>
                <a:cs typeface="Calibri"/>
              </a:rPr>
              <a:t>r</a:t>
            </a:r>
            <a:r>
              <a:rPr sz="3000" spc="0" dirty="0">
                <a:latin typeface="Calibri"/>
                <a:cs typeface="Calibri"/>
              </a:rPr>
              <a:t>o</a:t>
            </a:r>
            <a:r>
              <a:rPr sz="3000" spc="-25" dirty="0">
                <a:latin typeface="Calibri"/>
                <a:cs typeface="Calibri"/>
              </a:rPr>
              <a:t>t</a:t>
            </a:r>
            <a:r>
              <a:rPr sz="3000" spc="0" dirty="0">
                <a:latin typeface="Calibri"/>
                <a:cs typeface="Calibri"/>
              </a:rPr>
              <a:t>otyp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0" dirty="0">
                <a:latin typeface="Calibri"/>
                <a:cs typeface="Calibri"/>
              </a:rPr>
              <a:t>s sho</a:t>
            </a:r>
            <a:r>
              <a:rPr sz="3000" spc="-15" dirty="0">
                <a:latin typeface="Calibri"/>
                <a:cs typeface="Calibri"/>
              </a:rPr>
              <a:t>u</a:t>
            </a:r>
            <a:r>
              <a:rPr sz="3000" spc="0" dirty="0">
                <a:latin typeface="Calibri"/>
                <a:cs typeface="Calibri"/>
              </a:rPr>
              <a:t>ld m</a:t>
            </a:r>
            <a:r>
              <a:rPr sz="3000" spc="-25" dirty="0">
                <a:latin typeface="Calibri"/>
                <a:cs typeface="Calibri"/>
              </a:rPr>
              <a:t>a</a:t>
            </a:r>
            <a:r>
              <a:rPr sz="3000" spc="-35" dirty="0">
                <a:latin typeface="Calibri"/>
                <a:cs typeface="Calibri"/>
              </a:rPr>
              <a:t>t</a:t>
            </a:r>
            <a:r>
              <a:rPr sz="3000" spc="0" dirty="0">
                <a:latin typeface="Calibri"/>
                <a:cs typeface="Calibri"/>
              </a:rPr>
              <a:t>ch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the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s</a:t>
            </a:r>
            <a:r>
              <a:rPr sz="3000" spc="-15" dirty="0">
                <a:latin typeface="Calibri"/>
                <a:cs typeface="Calibri"/>
              </a:rPr>
              <a:t>i</a:t>
            </a:r>
            <a:r>
              <a:rPr sz="3000" spc="0" dirty="0">
                <a:latin typeface="Calibri"/>
                <a:cs typeface="Calibri"/>
              </a:rPr>
              <a:t>gn</a:t>
            </a:r>
            <a:r>
              <a:rPr sz="3000" spc="-25" dirty="0">
                <a:latin typeface="Calibri"/>
                <a:cs typeface="Calibri"/>
              </a:rPr>
              <a:t>a</a:t>
            </a:r>
            <a:r>
              <a:rPr sz="3000" spc="0" dirty="0">
                <a:latin typeface="Calibri"/>
                <a:cs typeface="Calibri"/>
              </a:rPr>
              <a:t>tu</a:t>
            </a:r>
            <a:r>
              <a:rPr sz="3000" spc="-45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e </a:t>
            </a:r>
            <a:r>
              <a:rPr sz="3000" spc="0" dirty="0">
                <a:latin typeface="Calibri"/>
                <a:cs typeface="Calibri"/>
              </a:rPr>
              <a:t>of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he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m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0" dirty="0">
                <a:latin typeface="Calibri"/>
                <a:cs typeface="Calibri"/>
              </a:rPr>
              <a:t>thod,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though a</a:t>
            </a:r>
            <a:r>
              <a:rPr sz="3000" spc="-30" dirty="0">
                <a:latin typeface="Calibri"/>
                <a:cs typeface="Calibri"/>
              </a:rPr>
              <a:t>r</a:t>
            </a:r>
            <a:r>
              <a:rPr sz="3000" spc="0" dirty="0">
                <a:latin typeface="Calibri"/>
                <a:cs typeface="Calibri"/>
              </a:rPr>
              <a:t>gume</a:t>
            </a:r>
            <a:r>
              <a:rPr sz="3000" spc="-30" dirty="0">
                <a:latin typeface="Calibri"/>
                <a:cs typeface="Calibri"/>
              </a:rPr>
              <a:t>n</a:t>
            </a:r>
            <a:r>
              <a:rPr sz="3000" spc="0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names </a:t>
            </a:r>
            <a:r>
              <a:rPr sz="3000" spc="-10" dirty="0">
                <a:latin typeface="Calibri"/>
                <a:cs typeface="Calibri"/>
              </a:rPr>
              <a:t>d</a:t>
            </a:r>
            <a:r>
              <a:rPr sz="3000" spc="0" dirty="0">
                <a:latin typeface="Calibri"/>
                <a:cs typeface="Calibri"/>
              </a:rPr>
              <a:t>on’t m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-35" dirty="0">
                <a:latin typeface="Calibri"/>
                <a:cs typeface="Calibri"/>
              </a:rPr>
              <a:t>t</a:t>
            </a:r>
            <a:r>
              <a:rPr sz="3000" spc="0" dirty="0">
                <a:latin typeface="Calibri"/>
                <a:cs typeface="Calibri"/>
              </a:rPr>
              <a:t>er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930019"/>
            <a:ext cx="2030095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qu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re(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1800" spc="-20" dirty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2478659"/>
            <a:ext cx="2908300" cy="2495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c</a:t>
            </a:r>
            <a:r>
              <a:rPr sz="1800" spc="-15" dirty="0">
                <a:latin typeface="Consolas"/>
                <a:cs typeface="Consolas"/>
              </a:rPr>
              <a:t>ub</a:t>
            </a:r>
            <a:r>
              <a:rPr sz="1800" spc="-10" dirty="0">
                <a:latin typeface="Consolas"/>
                <a:cs typeface="Consolas"/>
              </a:rPr>
              <a:t>e(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20" dirty="0">
                <a:latin typeface="Consolas"/>
                <a:cs typeface="Consolas"/>
              </a:rPr>
              <a:t>x)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et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0" dirty="0">
                <a:latin typeface="Consolas"/>
                <a:cs typeface="Consolas"/>
              </a:rPr>
              <a:t>x</a:t>
            </a:r>
            <a:r>
              <a:rPr sz="1800" spc="-15" dirty="0">
                <a:latin typeface="Consolas"/>
                <a:cs typeface="Consolas"/>
              </a:rPr>
              <a:t>*squ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re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-15" dirty="0">
                <a:latin typeface="Consolas"/>
                <a:cs typeface="Consolas"/>
              </a:rPr>
              <a:t>x)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0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qu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re(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20" dirty="0">
                <a:latin typeface="Consolas"/>
                <a:cs typeface="Consolas"/>
              </a:rPr>
              <a:t>x)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et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0" dirty="0">
                <a:latin typeface="Consolas"/>
                <a:cs typeface="Consolas"/>
              </a:rPr>
              <a:t>x</a:t>
            </a:r>
            <a:r>
              <a:rPr sz="1800" spc="-15" dirty="0">
                <a:latin typeface="Consolas"/>
                <a:cs typeface="Consolas"/>
              </a:rPr>
              <a:t>*x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0" y="1826386"/>
            <a:ext cx="2590800" cy="520700"/>
          </a:xfrm>
          <a:custGeom>
            <a:avLst/>
            <a:gdLst/>
            <a:ahLst/>
            <a:cxnLst/>
            <a:rect l="l" t="t" r="r" b="b"/>
            <a:pathLst>
              <a:path w="2590800" h="520700">
                <a:moveTo>
                  <a:pt x="260350" y="0"/>
                </a:moveTo>
                <a:lnTo>
                  <a:pt x="0" y="260350"/>
                </a:lnTo>
                <a:lnTo>
                  <a:pt x="260350" y="520700"/>
                </a:lnTo>
                <a:lnTo>
                  <a:pt x="260350" y="390525"/>
                </a:lnTo>
                <a:lnTo>
                  <a:pt x="2590800" y="390525"/>
                </a:lnTo>
                <a:lnTo>
                  <a:pt x="2590800" y="130175"/>
                </a:lnTo>
                <a:lnTo>
                  <a:pt x="260350" y="130175"/>
                </a:lnTo>
                <a:lnTo>
                  <a:pt x="2603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0" y="1826386"/>
            <a:ext cx="2590800" cy="520700"/>
          </a:xfrm>
          <a:custGeom>
            <a:avLst/>
            <a:gdLst/>
            <a:ahLst/>
            <a:cxnLst/>
            <a:rect l="l" t="t" r="r" b="b"/>
            <a:pathLst>
              <a:path w="2590800" h="520700">
                <a:moveTo>
                  <a:pt x="0" y="260350"/>
                </a:moveTo>
                <a:lnTo>
                  <a:pt x="260350" y="0"/>
                </a:lnTo>
                <a:lnTo>
                  <a:pt x="260350" y="130175"/>
                </a:lnTo>
                <a:lnTo>
                  <a:pt x="2590800" y="130175"/>
                </a:lnTo>
                <a:lnTo>
                  <a:pt x="2590800" y="390525"/>
                </a:lnTo>
                <a:lnTo>
                  <a:pt x="260350" y="390525"/>
                </a:lnTo>
                <a:lnTo>
                  <a:pt x="260350" y="520700"/>
                </a:lnTo>
                <a:lnTo>
                  <a:pt x="0" y="2603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17138" y="1934845"/>
            <a:ext cx="1781810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fun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otype</a:t>
            </a:r>
            <a:endParaRPr sz="18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402590"/>
            <a:ext cx="8804910" cy="946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Function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</a:t>
            </a:r>
            <a:r>
              <a:rPr sz="3000" spc="-65" dirty="0">
                <a:latin typeface="Calibri"/>
                <a:cs typeface="Calibri"/>
              </a:rPr>
              <a:t>r</a:t>
            </a:r>
            <a:r>
              <a:rPr sz="3000" spc="0" dirty="0">
                <a:latin typeface="Calibri"/>
                <a:cs typeface="Calibri"/>
              </a:rPr>
              <a:t>o</a:t>
            </a:r>
            <a:r>
              <a:rPr sz="3000" spc="-25" dirty="0">
                <a:latin typeface="Calibri"/>
                <a:cs typeface="Calibri"/>
              </a:rPr>
              <a:t>t</a:t>
            </a:r>
            <a:r>
              <a:rPr sz="3000" spc="0" dirty="0">
                <a:latin typeface="Calibri"/>
                <a:cs typeface="Calibri"/>
              </a:rPr>
              <a:t>otyp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0" dirty="0">
                <a:latin typeface="Calibri"/>
                <a:cs typeface="Calibri"/>
              </a:rPr>
              <a:t>s sho</a:t>
            </a:r>
            <a:r>
              <a:rPr sz="3000" spc="-15" dirty="0">
                <a:latin typeface="Calibri"/>
                <a:cs typeface="Calibri"/>
              </a:rPr>
              <a:t>u</a:t>
            </a:r>
            <a:r>
              <a:rPr sz="3000" spc="0" dirty="0">
                <a:latin typeface="Calibri"/>
                <a:cs typeface="Calibri"/>
              </a:rPr>
              <a:t>ld m</a:t>
            </a:r>
            <a:r>
              <a:rPr sz="3000" spc="-25" dirty="0">
                <a:latin typeface="Calibri"/>
                <a:cs typeface="Calibri"/>
              </a:rPr>
              <a:t>a</a:t>
            </a:r>
            <a:r>
              <a:rPr sz="3000" spc="-35" dirty="0">
                <a:latin typeface="Calibri"/>
                <a:cs typeface="Calibri"/>
              </a:rPr>
              <a:t>t</a:t>
            </a:r>
            <a:r>
              <a:rPr sz="3000" spc="0" dirty="0">
                <a:latin typeface="Calibri"/>
                <a:cs typeface="Calibri"/>
              </a:rPr>
              <a:t>ch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the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s</a:t>
            </a:r>
            <a:r>
              <a:rPr sz="3000" spc="-15" dirty="0">
                <a:latin typeface="Calibri"/>
                <a:cs typeface="Calibri"/>
              </a:rPr>
              <a:t>i</a:t>
            </a:r>
            <a:r>
              <a:rPr sz="3000" spc="0" dirty="0">
                <a:latin typeface="Calibri"/>
                <a:cs typeface="Calibri"/>
              </a:rPr>
              <a:t>gn</a:t>
            </a:r>
            <a:r>
              <a:rPr sz="3000" spc="-25" dirty="0">
                <a:latin typeface="Calibri"/>
                <a:cs typeface="Calibri"/>
              </a:rPr>
              <a:t>a</a:t>
            </a:r>
            <a:r>
              <a:rPr sz="3000" spc="0" dirty="0">
                <a:latin typeface="Calibri"/>
                <a:cs typeface="Calibri"/>
              </a:rPr>
              <a:t>tu</a:t>
            </a:r>
            <a:r>
              <a:rPr sz="3000" spc="-45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e </a:t>
            </a:r>
            <a:r>
              <a:rPr sz="3000" spc="0" dirty="0">
                <a:latin typeface="Calibri"/>
                <a:cs typeface="Calibri"/>
              </a:rPr>
              <a:t>of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he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m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0" dirty="0">
                <a:latin typeface="Calibri"/>
                <a:cs typeface="Calibri"/>
              </a:rPr>
              <a:t>thod,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though a</a:t>
            </a:r>
            <a:r>
              <a:rPr sz="3000" spc="-30" dirty="0">
                <a:latin typeface="Calibri"/>
                <a:cs typeface="Calibri"/>
              </a:rPr>
              <a:t>r</a:t>
            </a:r>
            <a:r>
              <a:rPr sz="3000" spc="0" dirty="0">
                <a:latin typeface="Calibri"/>
                <a:cs typeface="Calibri"/>
              </a:rPr>
              <a:t>gume</a:t>
            </a:r>
            <a:r>
              <a:rPr sz="3000" spc="-30" dirty="0">
                <a:latin typeface="Calibri"/>
                <a:cs typeface="Calibri"/>
              </a:rPr>
              <a:t>n</a:t>
            </a:r>
            <a:r>
              <a:rPr sz="3000" spc="0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names </a:t>
            </a:r>
            <a:r>
              <a:rPr sz="3000" spc="-10" dirty="0">
                <a:latin typeface="Calibri"/>
                <a:cs typeface="Calibri"/>
              </a:rPr>
              <a:t>d</a:t>
            </a:r>
            <a:r>
              <a:rPr sz="3000" spc="0" dirty="0">
                <a:latin typeface="Calibri"/>
                <a:cs typeface="Calibri"/>
              </a:rPr>
              <a:t>on’t m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-35" dirty="0">
                <a:latin typeface="Calibri"/>
                <a:cs typeface="Calibri"/>
              </a:rPr>
              <a:t>t</a:t>
            </a:r>
            <a:r>
              <a:rPr sz="3000" spc="0" dirty="0">
                <a:latin typeface="Calibri"/>
                <a:cs typeface="Calibri"/>
              </a:rPr>
              <a:t>er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930019"/>
            <a:ext cx="2282825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qu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re(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20" dirty="0">
                <a:latin typeface="Consolas"/>
                <a:cs typeface="Consolas"/>
              </a:rPr>
              <a:t>x</a:t>
            </a:r>
            <a:r>
              <a:rPr sz="1800" spc="-5" dirty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2478659"/>
            <a:ext cx="2908300" cy="2495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c</a:t>
            </a:r>
            <a:r>
              <a:rPr sz="1800" spc="-15" dirty="0">
                <a:latin typeface="Consolas"/>
                <a:cs typeface="Consolas"/>
              </a:rPr>
              <a:t>ub</a:t>
            </a:r>
            <a:r>
              <a:rPr sz="1800" spc="-10" dirty="0">
                <a:latin typeface="Consolas"/>
                <a:cs typeface="Consolas"/>
              </a:rPr>
              <a:t>e(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20" dirty="0">
                <a:latin typeface="Consolas"/>
                <a:cs typeface="Consolas"/>
              </a:rPr>
              <a:t>x)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et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0" dirty="0">
                <a:latin typeface="Consolas"/>
                <a:cs typeface="Consolas"/>
              </a:rPr>
              <a:t>x</a:t>
            </a:r>
            <a:r>
              <a:rPr sz="1800" spc="-15" dirty="0">
                <a:latin typeface="Consolas"/>
                <a:cs typeface="Consolas"/>
              </a:rPr>
              <a:t>*squ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re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-15" dirty="0">
                <a:latin typeface="Consolas"/>
                <a:cs typeface="Consolas"/>
              </a:rPr>
              <a:t>x)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0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qu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re(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20" dirty="0">
                <a:latin typeface="Consolas"/>
                <a:cs typeface="Consolas"/>
              </a:rPr>
              <a:t>x)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et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0" dirty="0">
                <a:latin typeface="Consolas"/>
                <a:cs typeface="Consolas"/>
              </a:rPr>
              <a:t>x</a:t>
            </a:r>
            <a:r>
              <a:rPr sz="1800" spc="-15" dirty="0">
                <a:latin typeface="Consolas"/>
                <a:cs typeface="Consolas"/>
              </a:rPr>
              <a:t>*x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0" y="1826386"/>
            <a:ext cx="2590800" cy="520700"/>
          </a:xfrm>
          <a:custGeom>
            <a:avLst/>
            <a:gdLst/>
            <a:ahLst/>
            <a:cxnLst/>
            <a:rect l="l" t="t" r="r" b="b"/>
            <a:pathLst>
              <a:path w="2590800" h="520700">
                <a:moveTo>
                  <a:pt x="260350" y="0"/>
                </a:moveTo>
                <a:lnTo>
                  <a:pt x="0" y="260350"/>
                </a:lnTo>
                <a:lnTo>
                  <a:pt x="260350" y="520700"/>
                </a:lnTo>
                <a:lnTo>
                  <a:pt x="260350" y="390525"/>
                </a:lnTo>
                <a:lnTo>
                  <a:pt x="2590800" y="390525"/>
                </a:lnTo>
                <a:lnTo>
                  <a:pt x="2590800" y="130175"/>
                </a:lnTo>
                <a:lnTo>
                  <a:pt x="260350" y="130175"/>
                </a:lnTo>
                <a:lnTo>
                  <a:pt x="2603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0" y="1826386"/>
            <a:ext cx="2590800" cy="520700"/>
          </a:xfrm>
          <a:custGeom>
            <a:avLst/>
            <a:gdLst/>
            <a:ahLst/>
            <a:cxnLst/>
            <a:rect l="l" t="t" r="r" b="b"/>
            <a:pathLst>
              <a:path w="2590800" h="520700">
                <a:moveTo>
                  <a:pt x="0" y="260350"/>
                </a:moveTo>
                <a:lnTo>
                  <a:pt x="260350" y="0"/>
                </a:lnTo>
                <a:lnTo>
                  <a:pt x="260350" y="130175"/>
                </a:lnTo>
                <a:lnTo>
                  <a:pt x="2590800" y="130175"/>
                </a:lnTo>
                <a:lnTo>
                  <a:pt x="2590800" y="390525"/>
                </a:lnTo>
                <a:lnTo>
                  <a:pt x="260350" y="390525"/>
                </a:lnTo>
                <a:lnTo>
                  <a:pt x="260350" y="520700"/>
                </a:lnTo>
                <a:lnTo>
                  <a:pt x="0" y="2603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17138" y="1934845"/>
            <a:ext cx="1781810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fun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otype</a:t>
            </a:r>
            <a:endParaRPr sz="18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7375" y="260603"/>
            <a:ext cx="2532380" cy="575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#inc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ud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&lt;i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o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stre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a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m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usin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g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am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es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pa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c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st</a:t>
            </a:r>
            <a:r>
              <a:rPr sz="1800" spc="-10" dirty="0">
                <a:latin typeface="Consolas"/>
                <a:cs typeface="Consolas"/>
              </a:rPr>
              <a:t>d</a:t>
            </a:r>
            <a:r>
              <a:rPr sz="1800" spc="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2133600"/>
            <a:ext cx="7449185" cy="35928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m</a:t>
            </a:r>
            <a:r>
              <a:rPr sz="1800" spc="-15" dirty="0">
                <a:latin typeface="Consolas"/>
                <a:cs typeface="Consolas"/>
              </a:rPr>
              <a:t>ai</a:t>
            </a:r>
            <a:r>
              <a:rPr sz="1800" spc="-5" dirty="0">
                <a:latin typeface="Consolas"/>
                <a:cs typeface="Consolas"/>
              </a:rPr>
              <a:t>n</a:t>
            </a:r>
            <a:r>
              <a:rPr sz="1800" spc="-20" dirty="0">
                <a:latin typeface="Consolas"/>
                <a:cs typeface="Consolas"/>
              </a:rPr>
              <a:t>(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lang="en-US" spc="-20" dirty="0" err="1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lang="en-US" spc="-10" dirty="0" err="1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lang="en-US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pc="-15" dirty="0" err="1">
                <a:latin typeface="Consolas"/>
                <a:cs typeface="Consolas"/>
              </a:rPr>
              <a:t>t</a:t>
            </a:r>
            <a:r>
              <a:rPr lang="en-US" spc="-10" dirty="0" err="1">
                <a:latin typeface="Consolas"/>
                <a:cs typeface="Consolas"/>
              </a:rPr>
              <a:t>h</a:t>
            </a:r>
            <a:r>
              <a:rPr lang="en-US" spc="-15" dirty="0" err="1">
                <a:latin typeface="Consolas"/>
                <a:cs typeface="Consolas"/>
              </a:rPr>
              <a:t>ree</a:t>
            </a:r>
            <a:r>
              <a:rPr lang="en-US" spc="-10" dirty="0" err="1">
                <a:latin typeface="Consolas"/>
                <a:cs typeface="Consolas"/>
              </a:rPr>
              <a:t>Cubed</a:t>
            </a:r>
            <a:r>
              <a:rPr lang="en-US" spc="-10" dirty="0">
                <a:latin typeface="Consolas"/>
                <a:cs typeface="Consolas"/>
              </a:rPr>
              <a:t> =</a:t>
            </a:r>
            <a:r>
              <a:rPr lang="en-US" spc="-5" dirty="0">
                <a:latin typeface="Consolas"/>
                <a:cs typeface="Consolas"/>
              </a:rPr>
              <a:t> </a:t>
            </a:r>
            <a:r>
              <a:rPr lang="en-US" spc="-15" dirty="0">
                <a:latin typeface="Consolas"/>
                <a:cs typeface="Consolas"/>
              </a:rPr>
              <a:t>1</a:t>
            </a:r>
            <a:r>
              <a:rPr lang="en-US" spc="-10" dirty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512445" marR="889000" indent="-250190">
              <a:lnSpc>
                <a:spcPct val="100000"/>
              </a:lnSpc>
            </a:pPr>
            <a:r>
              <a:rPr lang="en-US" spc="-20" dirty="0">
                <a:solidFill>
                  <a:srgbClr val="0000FF"/>
                </a:solidFill>
                <a:latin typeface="Consolas"/>
                <a:cs typeface="Consolas"/>
              </a:rPr>
              <a:t>fo</a:t>
            </a:r>
            <a:r>
              <a:rPr lang="en-US" spc="-10" dirty="0">
                <a:solidFill>
                  <a:srgbClr val="0000FF"/>
                </a:solidFill>
                <a:latin typeface="Consolas"/>
                <a:cs typeface="Consolas"/>
              </a:rPr>
              <a:t>r </a:t>
            </a:r>
            <a:r>
              <a:rPr lang="en-US" spc="-20" dirty="0">
                <a:latin typeface="Consolas"/>
                <a:cs typeface="Consolas"/>
              </a:rPr>
              <a:t>(</a:t>
            </a:r>
            <a:r>
              <a:rPr lang="en-US" spc="-10" dirty="0" err="1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lang="en-US" spc="-15" dirty="0" err="1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lang="en-US" spc="-10" dirty="0" err="1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lang="en-US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pc="-10" dirty="0" err="1">
                <a:latin typeface="Consolas"/>
                <a:cs typeface="Consolas"/>
              </a:rPr>
              <a:t>i</a:t>
            </a:r>
            <a:r>
              <a:rPr lang="en-US" spc="-5" dirty="0">
                <a:latin typeface="Consolas"/>
                <a:cs typeface="Consolas"/>
              </a:rPr>
              <a:t> </a:t>
            </a:r>
            <a:r>
              <a:rPr lang="en-US" spc="-10" dirty="0">
                <a:latin typeface="Consolas"/>
                <a:cs typeface="Consolas"/>
              </a:rPr>
              <a:t>=</a:t>
            </a:r>
            <a:r>
              <a:rPr lang="en-US" spc="-15" dirty="0">
                <a:latin typeface="Consolas"/>
                <a:cs typeface="Consolas"/>
              </a:rPr>
              <a:t> 0</a:t>
            </a:r>
            <a:r>
              <a:rPr lang="en-US" spc="-10" dirty="0">
                <a:latin typeface="Consolas"/>
                <a:cs typeface="Consolas"/>
              </a:rPr>
              <a:t>;</a:t>
            </a:r>
            <a:r>
              <a:rPr lang="en-US" spc="-5" dirty="0">
                <a:latin typeface="Consolas"/>
                <a:cs typeface="Consolas"/>
              </a:rPr>
              <a:t> </a:t>
            </a:r>
            <a:r>
              <a:rPr lang="en-US" spc="-10" dirty="0" err="1">
                <a:latin typeface="Consolas"/>
                <a:cs typeface="Consolas"/>
              </a:rPr>
              <a:t>i</a:t>
            </a:r>
            <a:r>
              <a:rPr lang="en-US" spc="-5" dirty="0">
                <a:latin typeface="Consolas"/>
                <a:cs typeface="Consolas"/>
              </a:rPr>
              <a:t> </a:t>
            </a:r>
            <a:r>
              <a:rPr lang="en-US" spc="-10" dirty="0">
                <a:latin typeface="Consolas"/>
                <a:cs typeface="Consolas"/>
              </a:rPr>
              <a:t>&lt;</a:t>
            </a:r>
            <a:r>
              <a:rPr lang="en-US" spc="-15" dirty="0">
                <a:latin typeface="Consolas"/>
                <a:cs typeface="Consolas"/>
              </a:rPr>
              <a:t> 3</a:t>
            </a:r>
            <a:r>
              <a:rPr lang="en-US" spc="-10" dirty="0">
                <a:latin typeface="Consolas"/>
                <a:cs typeface="Consolas"/>
              </a:rPr>
              <a:t>;</a:t>
            </a:r>
            <a:r>
              <a:rPr lang="en-US" spc="5" dirty="0">
                <a:latin typeface="Consolas"/>
                <a:cs typeface="Consolas"/>
              </a:rPr>
              <a:t> </a:t>
            </a:r>
            <a:r>
              <a:rPr lang="en-US" spc="-10" dirty="0" err="1">
                <a:latin typeface="Consolas"/>
                <a:cs typeface="Consolas"/>
              </a:rPr>
              <a:t>i</a:t>
            </a:r>
            <a:r>
              <a:rPr lang="en-US" spc="-15" dirty="0">
                <a:latin typeface="Consolas"/>
                <a:cs typeface="Consolas"/>
              </a:rPr>
              <a:t> </a:t>
            </a:r>
            <a:r>
              <a:rPr lang="en-US" spc="-10" dirty="0">
                <a:latin typeface="Consolas"/>
                <a:cs typeface="Consolas"/>
              </a:rPr>
              <a:t>=</a:t>
            </a:r>
            <a:r>
              <a:rPr lang="en-US" spc="-5" dirty="0">
                <a:latin typeface="Consolas"/>
                <a:cs typeface="Consolas"/>
              </a:rPr>
              <a:t> </a:t>
            </a:r>
            <a:r>
              <a:rPr lang="en-US" spc="-10" dirty="0" err="1">
                <a:latin typeface="Consolas"/>
                <a:cs typeface="Consolas"/>
              </a:rPr>
              <a:t>i</a:t>
            </a:r>
            <a:r>
              <a:rPr lang="en-US" spc="-15" dirty="0">
                <a:latin typeface="Consolas"/>
                <a:cs typeface="Consolas"/>
              </a:rPr>
              <a:t> </a:t>
            </a:r>
            <a:r>
              <a:rPr lang="en-US" spc="-10" dirty="0">
                <a:latin typeface="Consolas"/>
                <a:cs typeface="Consolas"/>
              </a:rPr>
              <a:t>+</a:t>
            </a:r>
            <a:r>
              <a:rPr lang="en-US" spc="-5" dirty="0">
                <a:latin typeface="Consolas"/>
                <a:cs typeface="Consolas"/>
              </a:rPr>
              <a:t> </a:t>
            </a:r>
            <a:r>
              <a:rPr lang="en-US" spc="-15" dirty="0">
                <a:latin typeface="Consolas"/>
                <a:cs typeface="Consolas"/>
              </a:rPr>
              <a:t>1</a:t>
            </a:r>
            <a:r>
              <a:rPr lang="en-US" spc="-10" dirty="0">
                <a:latin typeface="Consolas"/>
                <a:cs typeface="Consolas"/>
              </a:rPr>
              <a:t>) { </a:t>
            </a:r>
            <a:r>
              <a:rPr lang="en-US" spc="-10" dirty="0" err="1">
                <a:latin typeface="Consolas"/>
                <a:cs typeface="Consolas"/>
              </a:rPr>
              <a:t>t</a:t>
            </a:r>
            <a:r>
              <a:rPr lang="en-US" spc="-15" dirty="0" err="1">
                <a:latin typeface="Consolas"/>
                <a:cs typeface="Consolas"/>
              </a:rPr>
              <a:t>hr</a:t>
            </a:r>
            <a:r>
              <a:rPr lang="en-US" spc="-10" dirty="0" err="1">
                <a:latin typeface="Consolas"/>
                <a:cs typeface="Consolas"/>
              </a:rPr>
              <a:t>e</a:t>
            </a:r>
            <a:r>
              <a:rPr lang="en-US" spc="-15" dirty="0" err="1">
                <a:latin typeface="Consolas"/>
                <a:cs typeface="Consolas"/>
              </a:rPr>
              <a:t>eCubed</a:t>
            </a:r>
            <a:r>
              <a:rPr lang="en-US" spc="-10" dirty="0">
                <a:latin typeface="Consolas"/>
                <a:cs typeface="Consolas"/>
              </a:rPr>
              <a:t> =</a:t>
            </a:r>
            <a:r>
              <a:rPr lang="en-US" spc="-15" dirty="0">
                <a:latin typeface="Consolas"/>
                <a:cs typeface="Consolas"/>
              </a:rPr>
              <a:t> </a:t>
            </a:r>
            <a:r>
              <a:rPr lang="en-US" spc="-10" dirty="0" err="1">
                <a:latin typeface="Consolas"/>
                <a:cs typeface="Consolas"/>
              </a:rPr>
              <a:t>t</a:t>
            </a:r>
            <a:r>
              <a:rPr lang="en-US" spc="-15" dirty="0" err="1">
                <a:latin typeface="Consolas"/>
                <a:cs typeface="Consolas"/>
              </a:rPr>
              <a:t>hre</a:t>
            </a:r>
            <a:r>
              <a:rPr lang="en-US" spc="-10" dirty="0" err="1">
                <a:latin typeface="Consolas"/>
                <a:cs typeface="Consolas"/>
              </a:rPr>
              <a:t>e</a:t>
            </a:r>
            <a:r>
              <a:rPr lang="en-US" spc="-15" dirty="0" err="1">
                <a:latin typeface="Consolas"/>
                <a:cs typeface="Consolas"/>
              </a:rPr>
              <a:t>Cubed</a:t>
            </a:r>
            <a:r>
              <a:rPr lang="en-US" spc="5" dirty="0">
                <a:latin typeface="Consolas"/>
                <a:cs typeface="Consolas"/>
              </a:rPr>
              <a:t> </a:t>
            </a:r>
            <a:r>
              <a:rPr lang="en-US" spc="-10" dirty="0">
                <a:latin typeface="Consolas"/>
                <a:cs typeface="Consolas"/>
              </a:rPr>
              <a:t>*</a:t>
            </a:r>
            <a:r>
              <a:rPr lang="en-US" spc="-15" dirty="0">
                <a:latin typeface="Consolas"/>
                <a:cs typeface="Consolas"/>
              </a:rPr>
              <a:t> </a:t>
            </a:r>
            <a:r>
              <a:rPr lang="en-US" spc="-20" dirty="0">
                <a:latin typeface="Consolas"/>
                <a:cs typeface="Consolas"/>
              </a:rPr>
              <a:t>3;</a:t>
            </a:r>
            <a:endParaRPr lang="en-US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lang="en-US" spc="-10" dirty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lang="en-US" spc="-15" dirty="0" err="1">
                <a:latin typeface="Consolas"/>
                <a:cs typeface="Consolas"/>
              </a:rPr>
              <a:t>co</a:t>
            </a:r>
            <a:r>
              <a:rPr lang="en-US" spc="-10" dirty="0" err="1">
                <a:latin typeface="Consolas"/>
                <a:cs typeface="Consolas"/>
              </a:rPr>
              <a:t>ut</a:t>
            </a:r>
            <a:r>
              <a:rPr lang="en-US" spc="-15" dirty="0">
                <a:latin typeface="Consolas"/>
                <a:cs typeface="Consolas"/>
              </a:rPr>
              <a:t> </a:t>
            </a:r>
            <a:r>
              <a:rPr lang="en-US" spc="-10" dirty="0">
                <a:latin typeface="Consolas"/>
                <a:cs typeface="Consolas"/>
              </a:rPr>
              <a:t>&lt;&lt; </a:t>
            </a:r>
            <a:r>
              <a:rPr lang="en-US" spc="-15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lang="en-US" spc="-10" dirty="0">
                <a:solidFill>
                  <a:srgbClr val="A21414"/>
                </a:solidFill>
                <a:latin typeface="Consolas"/>
                <a:cs typeface="Consolas"/>
              </a:rPr>
              <a:t>3</a:t>
            </a:r>
            <a:r>
              <a:rPr lang="en-US" spc="-15" dirty="0">
                <a:solidFill>
                  <a:srgbClr val="A21414"/>
                </a:solidFill>
                <a:latin typeface="Consolas"/>
                <a:cs typeface="Consolas"/>
              </a:rPr>
              <a:t> cubed i</a:t>
            </a:r>
            <a:r>
              <a:rPr lang="en-US" spc="-10" dirty="0">
                <a:solidFill>
                  <a:srgbClr val="A21414"/>
                </a:solidFill>
                <a:latin typeface="Consolas"/>
                <a:cs typeface="Consolas"/>
              </a:rPr>
              <a:t>s</a:t>
            </a:r>
            <a:r>
              <a:rPr lang="en-US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lang="en-US" spc="-10" dirty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lang="en-US" spc="-20" dirty="0">
                <a:latin typeface="Consolas"/>
                <a:cs typeface="Consolas"/>
              </a:rPr>
              <a:t>&lt;</a:t>
            </a:r>
            <a:r>
              <a:rPr lang="en-US" spc="-10" dirty="0">
                <a:latin typeface="Consolas"/>
                <a:cs typeface="Consolas"/>
              </a:rPr>
              <a:t>&lt;</a:t>
            </a:r>
            <a:r>
              <a:rPr lang="en-US" spc="-15" dirty="0">
                <a:latin typeface="Consolas"/>
                <a:cs typeface="Consolas"/>
              </a:rPr>
              <a:t> </a:t>
            </a:r>
            <a:r>
              <a:rPr lang="en-US" spc="-10" dirty="0" err="1">
                <a:latin typeface="Consolas"/>
                <a:cs typeface="Consolas"/>
              </a:rPr>
              <a:t>t</a:t>
            </a:r>
            <a:r>
              <a:rPr lang="en-US" spc="-15" dirty="0" err="1">
                <a:latin typeface="Consolas"/>
                <a:cs typeface="Consolas"/>
              </a:rPr>
              <a:t>hree</a:t>
            </a:r>
            <a:r>
              <a:rPr lang="en-US" spc="-10" dirty="0" err="1">
                <a:latin typeface="Consolas"/>
                <a:cs typeface="Consolas"/>
              </a:rPr>
              <a:t>Cubed</a:t>
            </a:r>
            <a:r>
              <a:rPr lang="en-US" spc="5" dirty="0">
                <a:latin typeface="Consolas"/>
                <a:cs typeface="Consolas"/>
              </a:rPr>
              <a:t> </a:t>
            </a:r>
            <a:r>
              <a:rPr lang="en-US" spc="-20" dirty="0">
                <a:latin typeface="Consolas"/>
                <a:cs typeface="Consolas"/>
              </a:rPr>
              <a:t>&lt;</a:t>
            </a:r>
            <a:r>
              <a:rPr lang="en-US" spc="-10" dirty="0">
                <a:latin typeface="Consolas"/>
                <a:cs typeface="Consolas"/>
              </a:rPr>
              <a:t>&lt; </a:t>
            </a:r>
            <a:r>
              <a:rPr lang="en-US" spc="-15" dirty="0" err="1">
                <a:latin typeface="Consolas"/>
                <a:cs typeface="Consolas"/>
              </a:rPr>
              <a:t>e</a:t>
            </a:r>
            <a:r>
              <a:rPr lang="en-US" spc="-10" dirty="0" err="1">
                <a:latin typeface="Consolas"/>
                <a:cs typeface="Consolas"/>
              </a:rPr>
              <a:t>n</a:t>
            </a:r>
            <a:r>
              <a:rPr lang="en-US" spc="-15" dirty="0" err="1">
                <a:latin typeface="Consolas"/>
                <a:cs typeface="Consolas"/>
              </a:rPr>
              <a:t>dl</a:t>
            </a:r>
            <a:r>
              <a:rPr lang="en-US" spc="-10" dirty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lang="en-US" spc="-20" dirty="0" err="1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lang="en-US" spc="-10" dirty="0" err="1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lang="en-US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pc="-15" dirty="0" err="1">
                <a:latin typeface="Consolas"/>
                <a:cs typeface="Consolas"/>
              </a:rPr>
              <a:t>four</a:t>
            </a:r>
            <a:r>
              <a:rPr lang="en-US" spc="-10" dirty="0" err="1">
                <a:latin typeface="Consolas"/>
                <a:cs typeface="Consolas"/>
              </a:rPr>
              <a:t>Cubed</a:t>
            </a:r>
            <a:r>
              <a:rPr lang="en-US" spc="-10" dirty="0">
                <a:latin typeface="Consolas"/>
                <a:cs typeface="Consolas"/>
              </a:rPr>
              <a:t> =</a:t>
            </a:r>
            <a:r>
              <a:rPr lang="en-US" spc="-5" dirty="0">
                <a:latin typeface="Consolas"/>
                <a:cs typeface="Consolas"/>
              </a:rPr>
              <a:t> </a:t>
            </a:r>
            <a:r>
              <a:rPr lang="en-US" spc="-15" dirty="0">
                <a:latin typeface="Consolas"/>
                <a:cs typeface="Consolas"/>
              </a:rPr>
              <a:t>1</a:t>
            </a:r>
            <a:r>
              <a:rPr lang="en-US" spc="-10" dirty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512445" marR="889000" indent="-250190">
              <a:lnSpc>
                <a:spcPct val="100000"/>
              </a:lnSpc>
            </a:pPr>
            <a:r>
              <a:rPr lang="en-US" spc="-20" dirty="0">
                <a:solidFill>
                  <a:srgbClr val="0000FF"/>
                </a:solidFill>
                <a:latin typeface="Consolas"/>
                <a:cs typeface="Consolas"/>
              </a:rPr>
              <a:t>fo</a:t>
            </a:r>
            <a:r>
              <a:rPr lang="en-US" spc="-10" dirty="0">
                <a:solidFill>
                  <a:srgbClr val="0000FF"/>
                </a:solidFill>
                <a:latin typeface="Consolas"/>
                <a:cs typeface="Consolas"/>
              </a:rPr>
              <a:t>r </a:t>
            </a:r>
            <a:r>
              <a:rPr lang="en-US" spc="-20" dirty="0">
                <a:latin typeface="Consolas"/>
                <a:cs typeface="Consolas"/>
              </a:rPr>
              <a:t>(</a:t>
            </a:r>
            <a:r>
              <a:rPr lang="en-US" spc="-10" dirty="0" err="1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lang="en-US" spc="-15" dirty="0" err="1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lang="en-US" spc="-10" dirty="0" err="1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lang="en-US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pc="-10" dirty="0" err="1">
                <a:latin typeface="Consolas"/>
                <a:cs typeface="Consolas"/>
              </a:rPr>
              <a:t>i</a:t>
            </a:r>
            <a:r>
              <a:rPr lang="en-US" spc="-5" dirty="0">
                <a:latin typeface="Consolas"/>
                <a:cs typeface="Consolas"/>
              </a:rPr>
              <a:t> </a:t>
            </a:r>
            <a:r>
              <a:rPr lang="en-US" spc="-10" dirty="0">
                <a:latin typeface="Consolas"/>
                <a:cs typeface="Consolas"/>
              </a:rPr>
              <a:t>=</a:t>
            </a:r>
            <a:r>
              <a:rPr lang="en-US" spc="-15" dirty="0">
                <a:latin typeface="Consolas"/>
                <a:cs typeface="Consolas"/>
              </a:rPr>
              <a:t> 0</a:t>
            </a:r>
            <a:r>
              <a:rPr lang="en-US" spc="-10" dirty="0">
                <a:latin typeface="Consolas"/>
                <a:cs typeface="Consolas"/>
              </a:rPr>
              <a:t>;</a:t>
            </a:r>
            <a:r>
              <a:rPr lang="en-US" spc="-5" dirty="0">
                <a:latin typeface="Consolas"/>
                <a:cs typeface="Consolas"/>
              </a:rPr>
              <a:t> </a:t>
            </a:r>
            <a:r>
              <a:rPr lang="en-US" spc="-10" dirty="0" err="1">
                <a:latin typeface="Consolas"/>
                <a:cs typeface="Consolas"/>
              </a:rPr>
              <a:t>i</a:t>
            </a:r>
            <a:r>
              <a:rPr lang="en-US" spc="-5" dirty="0">
                <a:latin typeface="Consolas"/>
                <a:cs typeface="Consolas"/>
              </a:rPr>
              <a:t> </a:t>
            </a:r>
            <a:r>
              <a:rPr lang="en-US" spc="-10" dirty="0">
                <a:latin typeface="Consolas"/>
                <a:cs typeface="Consolas"/>
              </a:rPr>
              <a:t>&lt;</a:t>
            </a:r>
            <a:r>
              <a:rPr lang="en-US" spc="-15" dirty="0">
                <a:latin typeface="Consolas"/>
                <a:cs typeface="Consolas"/>
              </a:rPr>
              <a:t> 3</a:t>
            </a:r>
            <a:r>
              <a:rPr lang="en-US" spc="-10" dirty="0">
                <a:latin typeface="Consolas"/>
                <a:cs typeface="Consolas"/>
              </a:rPr>
              <a:t>;</a:t>
            </a:r>
            <a:r>
              <a:rPr lang="en-US" spc="5" dirty="0">
                <a:latin typeface="Consolas"/>
                <a:cs typeface="Consolas"/>
              </a:rPr>
              <a:t> </a:t>
            </a:r>
            <a:r>
              <a:rPr lang="en-US" spc="-10" dirty="0" err="1">
                <a:latin typeface="Consolas"/>
                <a:cs typeface="Consolas"/>
              </a:rPr>
              <a:t>i</a:t>
            </a:r>
            <a:r>
              <a:rPr lang="en-US" spc="-15" dirty="0">
                <a:latin typeface="Consolas"/>
                <a:cs typeface="Consolas"/>
              </a:rPr>
              <a:t> </a:t>
            </a:r>
            <a:r>
              <a:rPr lang="en-US" spc="-10" dirty="0">
                <a:latin typeface="Consolas"/>
                <a:cs typeface="Consolas"/>
              </a:rPr>
              <a:t>=</a:t>
            </a:r>
            <a:r>
              <a:rPr lang="en-US" spc="-5" dirty="0">
                <a:latin typeface="Consolas"/>
                <a:cs typeface="Consolas"/>
              </a:rPr>
              <a:t> </a:t>
            </a:r>
            <a:r>
              <a:rPr lang="en-US" spc="-10" dirty="0" err="1">
                <a:latin typeface="Consolas"/>
                <a:cs typeface="Consolas"/>
              </a:rPr>
              <a:t>i</a:t>
            </a:r>
            <a:r>
              <a:rPr lang="en-US" spc="-15" dirty="0">
                <a:latin typeface="Consolas"/>
                <a:cs typeface="Consolas"/>
              </a:rPr>
              <a:t> </a:t>
            </a:r>
            <a:r>
              <a:rPr lang="en-US" spc="-10" dirty="0">
                <a:latin typeface="Consolas"/>
                <a:cs typeface="Consolas"/>
              </a:rPr>
              <a:t>+</a:t>
            </a:r>
            <a:r>
              <a:rPr lang="en-US" spc="-5" dirty="0">
                <a:latin typeface="Consolas"/>
                <a:cs typeface="Consolas"/>
              </a:rPr>
              <a:t> </a:t>
            </a:r>
            <a:r>
              <a:rPr lang="en-US" spc="-15" dirty="0">
                <a:latin typeface="Consolas"/>
                <a:cs typeface="Consolas"/>
              </a:rPr>
              <a:t>1</a:t>
            </a:r>
            <a:r>
              <a:rPr lang="en-US" spc="-10" dirty="0">
                <a:latin typeface="Consolas"/>
                <a:cs typeface="Consolas"/>
              </a:rPr>
              <a:t>) {</a:t>
            </a:r>
            <a:r>
              <a:rPr lang="en-US" spc="-15" dirty="0" err="1">
                <a:latin typeface="Consolas"/>
                <a:cs typeface="Consolas"/>
              </a:rPr>
              <a:t>four</a:t>
            </a:r>
            <a:r>
              <a:rPr lang="en-US" spc="-10" dirty="0" err="1">
                <a:latin typeface="Consolas"/>
                <a:cs typeface="Consolas"/>
              </a:rPr>
              <a:t>Cubed</a:t>
            </a:r>
            <a:r>
              <a:rPr lang="en-US" spc="-10" dirty="0">
                <a:latin typeface="Consolas"/>
                <a:cs typeface="Consolas"/>
              </a:rPr>
              <a:t> =</a:t>
            </a:r>
            <a:r>
              <a:rPr lang="en-US" spc="-15" dirty="0">
                <a:latin typeface="Consolas"/>
                <a:cs typeface="Consolas"/>
              </a:rPr>
              <a:t> </a:t>
            </a:r>
            <a:r>
              <a:rPr lang="en-US" spc="-15" dirty="0" err="1">
                <a:latin typeface="Consolas"/>
                <a:cs typeface="Consolas"/>
              </a:rPr>
              <a:t>four</a:t>
            </a:r>
            <a:r>
              <a:rPr lang="en-US" spc="-10" dirty="0" err="1">
                <a:latin typeface="Consolas"/>
                <a:cs typeface="Consolas"/>
              </a:rPr>
              <a:t>Cubed</a:t>
            </a:r>
            <a:r>
              <a:rPr lang="en-US" spc="5" dirty="0">
                <a:latin typeface="Consolas"/>
                <a:cs typeface="Consolas"/>
              </a:rPr>
              <a:t> </a:t>
            </a:r>
            <a:r>
              <a:rPr lang="en-US" spc="-10" dirty="0">
                <a:latin typeface="Consolas"/>
                <a:cs typeface="Consolas"/>
              </a:rPr>
              <a:t>*</a:t>
            </a:r>
            <a:r>
              <a:rPr lang="en-US" spc="-15" dirty="0">
                <a:latin typeface="Consolas"/>
                <a:cs typeface="Consolas"/>
              </a:rPr>
              <a:t> </a:t>
            </a:r>
            <a:r>
              <a:rPr lang="en-US" spc="-20" dirty="0">
                <a:latin typeface="Consolas"/>
                <a:cs typeface="Consolas"/>
              </a:rPr>
              <a:t>3;</a:t>
            </a:r>
            <a:endParaRPr lang="en-US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lang="en-US" spc="-10" dirty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lang="en-US" spc="-15" dirty="0" err="1">
                <a:latin typeface="Consolas"/>
                <a:cs typeface="Consolas"/>
              </a:rPr>
              <a:t>co</a:t>
            </a:r>
            <a:r>
              <a:rPr lang="en-US" spc="-10" dirty="0" err="1">
                <a:latin typeface="Consolas"/>
                <a:cs typeface="Consolas"/>
              </a:rPr>
              <a:t>ut</a:t>
            </a:r>
            <a:r>
              <a:rPr lang="en-US" spc="-15" dirty="0">
                <a:latin typeface="Consolas"/>
                <a:cs typeface="Consolas"/>
              </a:rPr>
              <a:t> </a:t>
            </a:r>
            <a:r>
              <a:rPr lang="en-US" spc="-10" dirty="0">
                <a:latin typeface="Consolas"/>
                <a:cs typeface="Consolas"/>
              </a:rPr>
              <a:t>&lt;&lt; </a:t>
            </a:r>
            <a:r>
              <a:rPr lang="en-US" spc="-15" dirty="0">
                <a:solidFill>
                  <a:srgbClr val="A21414"/>
                </a:solidFill>
                <a:latin typeface="Consolas"/>
                <a:cs typeface="Consolas"/>
              </a:rPr>
              <a:t>“</a:t>
            </a:r>
            <a:r>
              <a:rPr lang="en-US" spc="-10" dirty="0">
                <a:solidFill>
                  <a:srgbClr val="A21414"/>
                </a:solidFill>
                <a:latin typeface="Consolas"/>
                <a:cs typeface="Consolas"/>
              </a:rPr>
              <a:t>4</a:t>
            </a:r>
            <a:r>
              <a:rPr lang="en-US" spc="-15" dirty="0">
                <a:solidFill>
                  <a:srgbClr val="A21414"/>
                </a:solidFill>
                <a:latin typeface="Consolas"/>
                <a:cs typeface="Consolas"/>
              </a:rPr>
              <a:t> cubed i</a:t>
            </a:r>
            <a:r>
              <a:rPr lang="en-US" spc="-10" dirty="0">
                <a:solidFill>
                  <a:srgbClr val="A21414"/>
                </a:solidFill>
                <a:latin typeface="Consolas"/>
                <a:cs typeface="Consolas"/>
              </a:rPr>
              <a:t>s</a:t>
            </a:r>
            <a:r>
              <a:rPr lang="en-US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lang="en-US" spc="-10" dirty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lang="en-US" spc="-20" dirty="0">
                <a:latin typeface="Consolas"/>
                <a:cs typeface="Consolas"/>
              </a:rPr>
              <a:t>&lt;</a:t>
            </a:r>
            <a:r>
              <a:rPr lang="en-US" spc="-10" dirty="0">
                <a:latin typeface="Consolas"/>
                <a:cs typeface="Consolas"/>
              </a:rPr>
              <a:t>&lt;</a:t>
            </a:r>
            <a:r>
              <a:rPr lang="en-US" spc="-15" dirty="0">
                <a:latin typeface="Consolas"/>
                <a:cs typeface="Consolas"/>
              </a:rPr>
              <a:t> </a:t>
            </a:r>
            <a:r>
              <a:rPr lang="en-US" spc="-15" dirty="0" err="1">
                <a:latin typeface="Consolas"/>
                <a:cs typeface="Consolas"/>
              </a:rPr>
              <a:t>four</a:t>
            </a:r>
            <a:r>
              <a:rPr lang="en-US" spc="-10" dirty="0" err="1">
                <a:latin typeface="Consolas"/>
                <a:cs typeface="Consolas"/>
              </a:rPr>
              <a:t>Cubed</a:t>
            </a:r>
            <a:r>
              <a:rPr lang="en-US" spc="5" dirty="0">
                <a:latin typeface="Consolas"/>
                <a:cs typeface="Consolas"/>
              </a:rPr>
              <a:t> </a:t>
            </a:r>
            <a:r>
              <a:rPr lang="en-US" spc="-20" dirty="0">
                <a:latin typeface="Consolas"/>
                <a:cs typeface="Consolas"/>
              </a:rPr>
              <a:t>&lt;</a:t>
            </a:r>
            <a:r>
              <a:rPr lang="en-US" spc="-10" dirty="0">
                <a:latin typeface="Consolas"/>
                <a:cs typeface="Consolas"/>
              </a:rPr>
              <a:t>&lt; </a:t>
            </a:r>
            <a:r>
              <a:rPr lang="en-US" spc="-15" dirty="0" err="1">
                <a:latin typeface="Consolas"/>
                <a:cs typeface="Consolas"/>
              </a:rPr>
              <a:t>e</a:t>
            </a:r>
            <a:r>
              <a:rPr lang="en-US" spc="-10" dirty="0" err="1">
                <a:latin typeface="Consolas"/>
                <a:cs typeface="Consolas"/>
              </a:rPr>
              <a:t>n</a:t>
            </a:r>
            <a:r>
              <a:rPr lang="en-US" spc="-15" dirty="0" err="1">
                <a:latin typeface="Consolas"/>
                <a:cs typeface="Consolas"/>
              </a:rPr>
              <a:t>dl</a:t>
            </a:r>
            <a:r>
              <a:rPr lang="en-US" spc="-10" dirty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20" dirty="0">
                <a:latin typeface="Consolas"/>
                <a:cs typeface="Consolas"/>
              </a:rPr>
              <a:t>0;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71602"/>
            <a:ext cx="2334260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latin typeface="Calibri"/>
                <a:cs typeface="Calibri"/>
              </a:rPr>
              <a:t>C</a:t>
            </a:r>
            <a:r>
              <a:rPr sz="4000" spc="-20" dirty="0">
                <a:latin typeface="Calibri"/>
                <a:cs typeface="Calibri"/>
              </a:rPr>
              <a:t>o</a:t>
            </a:r>
            <a:r>
              <a:rPr sz="4000" spc="-50" dirty="0">
                <a:latin typeface="Calibri"/>
                <a:cs typeface="Calibri"/>
              </a:rPr>
              <a:t>p</a:t>
            </a:r>
            <a:r>
              <a:rPr sz="4000" spc="-15" dirty="0">
                <a:latin typeface="Calibri"/>
                <a:cs typeface="Calibri"/>
              </a:rPr>
              <a:t>y</a:t>
            </a:r>
            <a:r>
              <a:rPr sz="4000" spc="-20" dirty="0">
                <a:latin typeface="Calibri"/>
                <a:cs typeface="Calibri"/>
              </a:rPr>
              <a:t>-pa</a:t>
            </a:r>
            <a:r>
              <a:rPr sz="4000" spc="-70" dirty="0">
                <a:latin typeface="Calibri"/>
                <a:cs typeface="Calibri"/>
              </a:rPr>
              <a:t>s</a:t>
            </a:r>
            <a:r>
              <a:rPr sz="4000" spc="-60" dirty="0">
                <a:latin typeface="Calibri"/>
                <a:cs typeface="Calibri"/>
              </a:rPr>
              <a:t>t</a:t>
            </a:r>
            <a:r>
              <a:rPr sz="4000" spc="-20" dirty="0">
                <a:latin typeface="Calibri"/>
                <a:cs typeface="Calibri"/>
              </a:rPr>
              <a:t>e</a:t>
            </a:r>
            <a:endParaRPr sz="4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4000" spc="-60" dirty="0">
                <a:latin typeface="Calibri"/>
                <a:cs typeface="Calibri"/>
              </a:rPr>
              <a:t>c</a:t>
            </a:r>
            <a:r>
              <a:rPr sz="4000" spc="0" dirty="0">
                <a:latin typeface="Calibri"/>
                <a:cs typeface="Calibri"/>
              </a:rPr>
              <a:t>oding</a:t>
            </a:r>
            <a:endParaRPr sz="4000" dirty="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402590"/>
            <a:ext cx="8804910" cy="946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Function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</a:t>
            </a:r>
            <a:r>
              <a:rPr sz="3000" spc="-65" dirty="0">
                <a:latin typeface="Calibri"/>
                <a:cs typeface="Calibri"/>
              </a:rPr>
              <a:t>r</a:t>
            </a:r>
            <a:r>
              <a:rPr sz="3000" spc="0" dirty="0">
                <a:latin typeface="Calibri"/>
                <a:cs typeface="Calibri"/>
              </a:rPr>
              <a:t>o</a:t>
            </a:r>
            <a:r>
              <a:rPr sz="3000" spc="-25" dirty="0">
                <a:latin typeface="Calibri"/>
                <a:cs typeface="Calibri"/>
              </a:rPr>
              <a:t>t</a:t>
            </a:r>
            <a:r>
              <a:rPr sz="3000" spc="0" dirty="0">
                <a:latin typeface="Calibri"/>
                <a:cs typeface="Calibri"/>
              </a:rPr>
              <a:t>otyp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0" dirty="0">
                <a:latin typeface="Calibri"/>
                <a:cs typeface="Calibri"/>
              </a:rPr>
              <a:t>s sho</a:t>
            </a:r>
            <a:r>
              <a:rPr sz="3000" spc="-15" dirty="0">
                <a:latin typeface="Calibri"/>
                <a:cs typeface="Calibri"/>
              </a:rPr>
              <a:t>u</a:t>
            </a:r>
            <a:r>
              <a:rPr sz="3000" spc="0" dirty="0">
                <a:latin typeface="Calibri"/>
                <a:cs typeface="Calibri"/>
              </a:rPr>
              <a:t>ld m</a:t>
            </a:r>
            <a:r>
              <a:rPr sz="3000" spc="-25" dirty="0">
                <a:latin typeface="Calibri"/>
                <a:cs typeface="Calibri"/>
              </a:rPr>
              <a:t>a</a:t>
            </a:r>
            <a:r>
              <a:rPr sz="3000" spc="-35" dirty="0">
                <a:latin typeface="Calibri"/>
                <a:cs typeface="Calibri"/>
              </a:rPr>
              <a:t>t</a:t>
            </a:r>
            <a:r>
              <a:rPr sz="3000" spc="0" dirty="0">
                <a:latin typeface="Calibri"/>
                <a:cs typeface="Calibri"/>
              </a:rPr>
              <a:t>ch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the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s</a:t>
            </a:r>
            <a:r>
              <a:rPr sz="3000" spc="-15" dirty="0">
                <a:latin typeface="Calibri"/>
                <a:cs typeface="Calibri"/>
              </a:rPr>
              <a:t>i</a:t>
            </a:r>
            <a:r>
              <a:rPr sz="3000" spc="0" dirty="0">
                <a:latin typeface="Calibri"/>
                <a:cs typeface="Calibri"/>
              </a:rPr>
              <a:t>gn</a:t>
            </a:r>
            <a:r>
              <a:rPr sz="3000" spc="-25" dirty="0">
                <a:latin typeface="Calibri"/>
                <a:cs typeface="Calibri"/>
              </a:rPr>
              <a:t>a</a:t>
            </a:r>
            <a:r>
              <a:rPr sz="3000" spc="0" dirty="0">
                <a:latin typeface="Calibri"/>
                <a:cs typeface="Calibri"/>
              </a:rPr>
              <a:t>tu</a:t>
            </a:r>
            <a:r>
              <a:rPr sz="3000" spc="-45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e </a:t>
            </a:r>
            <a:r>
              <a:rPr sz="3000" spc="0" dirty="0">
                <a:latin typeface="Calibri"/>
                <a:cs typeface="Calibri"/>
              </a:rPr>
              <a:t>of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he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m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0" dirty="0">
                <a:latin typeface="Calibri"/>
                <a:cs typeface="Calibri"/>
              </a:rPr>
              <a:t>thod,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though a</a:t>
            </a:r>
            <a:r>
              <a:rPr sz="3000" spc="-30" dirty="0">
                <a:latin typeface="Calibri"/>
                <a:cs typeface="Calibri"/>
              </a:rPr>
              <a:t>r</a:t>
            </a:r>
            <a:r>
              <a:rPr sz="3000" spc="0" dirty="0">
                <a:latin typeface="Calibri"/>
                <a:cs typeface="Calibri"/>
              </a:rPr>
              <a:t>gume</a:t>
            </a:r>
            <a:r>
              <a:rPr sz="3000" spc="-30" dirty="0">
                <a:latin typeface="Calibri"/>
                <a:cs typeface="Calibri"/>
              </a:rPr>
              <a:t>n</a:t>
            </a:r>
            <a:r>
              <a:rPr sz="3000" spc="0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names </a:t>
            </a:r>
            <a:r>
              <a:rPr sz="3000" spc="-10" dirty="0">
                <a:latin typeface="Calibri"/>
                <a:cs typeface="Calibri"/>
              </a:rPr>
              <a:t>d</a:t>
            </a:r>
            <a:r>
              <a:rPr sz="3000" spc="0" dirty="0">
                <a:latin typeface="Calibri"/>
                <a:cs typeface="Calibri"/>
              </a:rPr>
              <a:t>on’t m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-35" dirty="0">
                <a:latin typeface="Calibri"/>
                <a:cs typeface="Calibri"/>
              </a:rPr>
              <a:t>t</a:t>
            </a:r>
            <a:r>
              <a:rPr sz="3000" spc="0" dirty="0">
                <a:latin typeface="Calibri"/>
                <a:cs typeface="Calibri"/>
              </a:rPr>
              <a:t>er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930019"/>
            <a:ext cx="2282190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qu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re(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>
                <a:latin typeface="Consolas"/>
                <a:cs typeface="Consolas"/>
              </a:rPr>
              <a:t>z</a:t>
            </a:r>
            <a:r>
              <a:rPr sz="1800" spc="-10" dirty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2478659"/>
            <a:ext cx="2908300" cy="2495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c</a:t>
            </a:r>
            <a:r>
              <a:rPr sz="1800" spc="-15" dirty="0">
                <a:latin typeface="Consolas"/>
                <a:cs typeface="Consolas"/>
              </a:rPr>
              <a:t>ub</a:t>
            </a:r>
            <a:r>
              <a:rPr sz="1800" spc="-10" dirty="0">
                <a:latin typeface="Consolas"/>
                <a:cs typeface="Consolas"/>
              </a:rPr>
              <a:t>e(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20" dirty="0">
                <a:latin typeface="Consolas"/>
                <a:cs typeface="Consolas"/>
              </a:rPr>
              <a:t>x)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et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0" dirty="0">
                <a:latin typeface="Consolas"/>
                <a:cs typeface="Consolas"/>
              </a:rPr>
              <a:t>x</a:t>
            </a:r>
            <a:r>
              <a:rPr sz="1800" spc="-15" dirty="0">
                <a:latin typeface="Consolas"/>
                <a:cs typeface="Consolas"/>
              </a:rPr>
              <a:t>*squ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re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-15" dirty="0">
                <a:latin typeface="Consolas"/>
                <a:cs typeface="Consolas"/>
              </a:rPr>
              <a:t>x)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0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qu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re(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20" dirty="0">
                <a:latin typeface="Consolas"/>
                <a:cs typeface="Consolas"/>
              </a:rPr>
              <a:t>x)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et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0" dirty="0">
                <a:latin typeface="Consolas"/>
                <a:cs typeface="Consolas"/>
              </a:rPr>
              <a:t>x</a:t>
            </a:r>
            <a:r>
              <a:rPr sz="1800" spc="-15" dirty="0">
                <a:latin typeface="Consolas"/>
                <a:cs typeface="Consolas"/>
              </a:rPr>
              <a:t>*x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0" y="1826386"/>
            <a:ext cx="2590800" cy="520700"/>
          </a:xfrm>
          <a:custGeom>
            <a:avLst/>
            <a:gdLst/>
            <a:ahLst/>
            <a:cxnLst/>
            <a:rect l="l" t="t" r="r" b="b"/>
            <a:pathLst>
              <a:path w="2590800" h="520700">
                <a:moveTo>
                  <a:pt x="260350" y="0"/>
                </a:moveTo>
                <a:lnTo>
                  <a:pt x="0" y="260350"/>
                </a:lnTo>
                <a:lnTo>
                  <a:pt x="260350" y="520700"/>
                </a:lnTo>
                <a:lnTo>
                  <a:pt x="260350" y="390525"/>
                </a:lnTo>
                <a:lnTo>
                  <a:pt x="2590800" y="390525"/>
                </a:lnTo>
                <a:lnTo>
                  <a:pt x="2590800" y="130175"/>
                </a:lnTo>
                <a:lnTo>
                  <a:pt x="260350" y="130175"/>
                </a:lnTo>
                <a:lnTo>
                  <a:pt x="2603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0" y="1826386"/>
            <a:ext cx="2590800" cy="520700"/>
          </a:xfrm>
          <a:custGeom>
            <a:avLst/>
            <a:gdLst/>
            <a:ahLst/>
            <a:cxnLst/>
            <a:rect l="l" t="t" r="r" b="b"/>
            <a:pathLst>
              <a:path w="2590800" h="520700">
                <a:moveTo>
                  <a:pt x="0" y="260350"/>
                </a:moveTo>
                <a:lnTo>
                  <a:pt x="260350" y="0"/>
                </a:lnTo>
                <a:lnTo>
                  <a:pt x="260350" y="130175"/>
                </a:lnTo>
                <a:lnTo>
                  <a:pt x="2590800" y="130175"/>
                </a:lnTo>
                <a:lnTo>
                  <a:pt x="2590800" y="390525"/>
                </a:lnTo>
                <a:lnTo>
                  <a:pt x="260350" y="390525"/>
                </a:lnTo>
                <a:lnTo>
                  <a:pt x="260350" y="520700"/>
                </a:lnTo>
                <a:lnTo>
                  <a:pt x="0" y="2603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17138" y="1934845"/>
            <a:ext cx="1781810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fun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otype</a:t>
            </a:r>
            <a:endParaRPr sz="18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56031"/>
            <a:ext cx="8308975" cy="8362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ts val="3240"/>
              </a:lnSpc>
              <a:buFont typeface="Arial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Function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</a:t>
            </a:r>
            <a:r>
              <a:rPr sz="3000" spc="-65" dirty="0">
                <a:latin typeface="Calibri"/>
                <a:cs typeface="Calibri"/>
              </a:rPr>
              <a:t>r</a:t>
            </a:r>
            <a:r>
              <a:rPr sz="3000" spc="0" dirty="0">
                <a:latin typeface="Calibri"/>
                <a:cs typeface="Calibri"/>
              </a:rPr>
              <a:t>o</a:t>
            </a:r>
            <a:r>
              <a:rPr sz="3000" spc="-20" dirty="0">
                <a:latin typeface="Calibri"/>
                <a:cs typeface="Calibri"/>
              </a:rPr>
              <a:t>t</a:t>
            </a:r>
            <a:r>
              <a:rPr sz="3000" spc="0" dirty="0">
                <a:latin typeface="Calibri"/>
                <a:cs typeface="Calibri"/>
              </a:rPr>
              <a:t>otypes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e </a:t>
            </a:r>
            <a:r>
              <a:rPr sz="3000" spc="-40" dirty="0">
                <a:latin typeface="Calibri"/>
                <a:cs typeface="Calibri"/>
              </a:rPr>
              <a:t>g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30" dirty="0">
                <a:latin typeface="Calibri"/>
                <a:cs typeface="Calibri"/>
              </a:rPr>
              <a:t>n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85" dirty="0">
                <a:latin typeface="Calibri"/>
                <a:cs typeface="Calibri"/>
              </a:rPr>
              <a:t>r</a:t>
            </a:r>
            <a:r>
              <a:rPr sz="3000" spc="0" dirty="0">
                <a:latin typeface="Calibri"/>
                <a:cs typeface="Calibri"/>
              </a:rPr>
              <a:t>al</a:t>
            </a:r>
            <a:r>
              <a:rPr sz="3000" spc="-10" dirty="0">
                <a:latin typeface="Calibri"/>
                <a:cs typeface="Calibri"/>
              </a:rPr>
              <a:t>l</a:t>
            </a:r>
            <a:r>
              <a:rPr sz="3000" spc="-15" dirty="0">
                <a:latin typeface="Calibri"/>
                <a:cs typeface="Calibri"/>
              </a:rPr>
              <a:t>y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put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i</a:t>
            </a:r>
            <a:r>
              <a:rPr sz="3000" spc="-35" dirty="0">
                <a:latin typeface="Calibri"/>
                <a:cs typeface="Calibri"/>
              </a:rPr>
              <a:t>nt</a:t>
            </a:r>
            <a:r>
              <a:rPr sz="3000" spc="0" dirty="0">
                <a:latin typeface="Calibri"/>
                <a:cs typeface="Calibri"/>
              </a:rPr>
              <a:t>o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sepa</a:t>
            </a:r>
            <a:r>
              <a:rPr sz="3000" spc="-80" dirty="0">
                <a:latin typeface="Calibri"/>
                <a:cs typeface="Calibri"/>
              </a:rPr>
              <a:t>r</a:t>
            </a:r>
            <a:r>
              <a:rPr sz="3000" spc="-25" dirty="0">
                <a:latin typeface="Calibri"/>
                <a:cs typeface="Calibri"/>
              </a:rPr>
              <a:t>a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e h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ader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fi</a:t>
            </a:r>
            <a:r>
              <a:rPr sz="3000" spc="-10" dirty="0">
                <a:latin typeface="Calibri"/>
                <a:cs typeface="Calibri"/>
              </a:rPr>
              <a:t>l</a:t>
            </a:r>
            <a:r>
              <a:rPr sz="3000" spc="-15" dirty="0">
                <a:latin typeface="Calibri"/>
                <a:cs typeface="Calibri"/>
              </a:rPr>
              <a:t>es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61033"/>
            <a:ext cx="6563995" cy="7251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9085" marR="12700" indent="-287020">
              <a:lnSpc>
                <a:spcPts val="2810"/>
              </a:lnSpc>
            </a:pPr>
            <a:r>
              <a:rPr sz="2600" dirty="0">
                <a:latin typeface="Arial"/>
                <a:cs typeface="Arial"/>
              </a:rPr>
              <a:t>–</a:t>
            </a:r>
            <a:r>
              <a:rPr sz="2600" spc="85" dirty="0">
                <a:latin typeface="Arial"/>
                <a:cs typeface="Arial"/>
              </a:rPr>
              <a:t> </a:t>
            </a:r>
            <a:r>
              <a:rPr sz="2600" spc="0" dirty="0">
                <a:latin typeface="Calibri"/>
                <a:cs typeface="Calibri"/>
              </a:rPr>
              <a:t>Sepa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25" dirty="0">
                <a:latin typeface="Calibri"/>
                <a:cs typeface="Calibri"/>
              </a:rPr>
              <a:t>at</a:t>
            </a:r>
            <a:r>
              <a:rPr sz="2600" spc="0" dirty="0">
                <a:latin typeface="Calibri"/>
                <a:cs typeface="Calibri"/>
              </a:rPr>
              <a:t>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specifi</a:t>
            </a:r>
            <a:r>
              <a:rPr sz="2600" spc="-20" dirty="0">
                <a:latin typeface="Calibri"/>
                <a:cs typeface="Calibri"/>
              </a:rPr>
              <a:t>c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spc="0" dirty="0">
                <a:latin typeface="Calibri"/>
                <a:cs typeface="Calibri"/>
              </a:rPr>
              <a:t>tion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function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f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0" dirty="0">
                <a:latin typeface="Calibri"/>
                <a:cs typeface="Calibri"/>
              </a:rPr>
              <a:t>om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its impleme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spc="0" dirty="0">
                <a:latin typeface="Calibri"/>
                <a:cs typeface="Calibri"/>
              </a:rPr>
              <a:t>tion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2275585"/>
            <a:ext cx="2783205" cy="574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m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Li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b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.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h - 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hea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c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nt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s 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prot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ty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3098546"/>
            <a:ext cx="2030095" cy="575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qu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re(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1800" spc="-20" dirty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c</a:t>
            </a:r>
            <a:r>
              <a:rPr sz="1800" spc="-15" dirty="0">
                <a:latin typeface="Consolas"/>
                <a:cs typeface="Consolas"/>
              </a:rPr>
              <a:t>ub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(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20" dirty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41775" y="2275585"/>
            <a:ext cx="3660140" cy="574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m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Li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b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.cp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p -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i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m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pl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men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atio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#inc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ud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"m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y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Lib.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h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41775" y="3098546"/>
            <a:ext cx="2908300" cy="11239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>
                <a:latin typeface="Consolas"/>
                <a:cs typeface="Consolas"/>
              </a:rPr>
              <a:t>c</a:t>
            </a:r>
            <a:r>
              <a:rPr sz="1800" spc="-15" dirty="0">
                <a:latin typeface="Consolas"/>
                <a:cs typeface="Consolas"/>
              </a:rPr>
              <a:t>ub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(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20" dirty="0">
                <a:latin typeface="Consolas"/>
                <a:cs typeface="Consolas"/>
              </a:rPr>
              <a:t>x)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et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0" dirty="0">
                <a:latin typeface="Consolas"/>
                <a:cs typeface="Consolas"/>
              </a:rPr>
              <a:t>x</a:t>
            </a:r>
            <a:r>
              <a:rPr sz="1800" spc="-15" dirty="0">
                <a:latin typeface="Consolas"/>
                <a:cs typeface="Consolas"/>
              </a:rPr>
              <a:t>*squ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re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-15" dirty="0">
                <a:latin typeface="Consolas"/>
                <a:cs typeface="Consolas"/>
              </a:rPr>
              <a:t>x)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41775" y="4470527"/>
            <a:ext cx="2155190" cy="11239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qu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re(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20" dirty="0">
                <a:latin typeface="Consolas"/>
                <a:cs typeface="Consolas"/>
              </a:rPr>
              <a:t>x)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et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0" dirty="0">
                <a:latin typeface="Consolas"/>
                <a:cs typeface="Consolas"/>
              </a:rPr>
              <a:t>x</a:t>
            </a:r>
            <a:r>
              <a:rPr sz="1800" spc="-15" dirty="0">
                <a:latin typeface="Consolas"/>
                <a:cs typeface="Consolas"/>
              </a:rPr>
              <a:t>*x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86990">
              <a:lnSpc>
                <a:spcPct val="100000"/>
              </a:lnSpc>
            </a:pPr>
            <a:r>
              <a:rPr sz="4400" spc="-75" dirty="0">
                <a:latin typeface="Calibri"/>
                <a:cs typeface="Calibri"/>
              </a:rPr>
              <a:t>R</a:t>
            </a:r>
            <a:r>
              <a:rPr sz="4400" spc="0" dirty="0">
                <a:latin typeface="Calibri"/>
                <a:cs typeface="Calibri"/>
              </a:rPr>
              <a:t>ecu</a:t>
            </a:r>
            <a:r>
              <a:rPr sz="4400" spc="-65" dirty="0">
                <a:latin typeface="Calibri"/>
                <a:cs typeface="Calibri"/>
              </a:rPr>
              <a:t>r</a:t>
            </a:r>
            <a:r>
              <a:rPr sz="4400" spc="0" dirty="0">
                <a:latin typeface="Calibri"/>
                <a:cs typeface="Calibri"/>
              </a:rPr>
              <a:t>sion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773"/>
            <a:ext cx="7198995" cy="1581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Functions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0" dirty="0">
                <a:latin typeface="Calibri"/>
                <a:cs typeface="Calibri"/>
              </a:rPr>
              <a:t>an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0" dirty="0">
                <a:latin typeface="Calibri"/>
                <a:cs typeface="Calibri"/>
              </a:rPr>
              <a:t>all them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spc="0" dirty="0">
                <a:latin typeface="Calibri"/>
                <a:cs typeface="Calibri"/>
              </a:rPr>
              <a:t>el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spc="0" dirty="0">
                <a:latin typeface="Calibri"/>
                <a:cs typeface="Calibri"/>
              </a:rPr>
              <a:t>es.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21"/>
              </a:spcBef>
              <a:buFont typeface="Arial"/>
              <a:buChar char="•"/>
            </a:pPr>
            <a:endParaRPr sz="7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f</a:t>
            </a:r>
            <a:r>
              <a:rPr sz="3200" spc="0" dirty="0">
                <a:latin typeface="Calibri"/>
                <a:cs typeface="Calibri"/>
              </a:rPr>
              <a:t>ib(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spc="0" dirty="0">
                <a:latin typeface="Calibri"/>
                <a:cs typeface="Calibri"/>
              </a:rPr>
              <a:t>)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= fib(</a:t>
            </a:r>
            <a:r>
              <a:rPr sz="3200" spc="-10" dirty="0">
                <a:latin typeface="Calibri"/>
                <a:cs typeface="Calibri"/>
              </a:rPr>
              <a:t>n</a:t>
            </a:r>
            <a:r>
              <a:rPr sz="3200" spc="0" dirty="0">
                <a:latin typeface="Calibri"/>
                <a:cs typeface="Calibri"/>
              </a:rPr>
              <a:t>-1)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+ fib(</a:t>
            </a:r>
            <a:r>
              <a:rPr sz="3200" spc="-10" dirty="0">
                <a:latin typeface="Calibri"/>
                <a:cs typeface="Calibri"/>
              </a:rPr>
              <a:t>n</a:t>
            </a:r>
            <a:r>
              <a:rPr sz="3200" spc="0" dirty="0">
                <a:latin typeface="Calibri"/>
                <a:cs typeface="Calibri"/>
              </a:rPr>
              <a:t>-2)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0" dirty="0">
                <a:latin typeface="Calibri"/>
                <a:cs typeface="Calibri"/>
              </a:rPr>
              <a:t>an be ea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spc="0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spc="0" dirty="0"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0" dirty="0">
                <a:latin typeface="Calibri"/>
                <a:cs typeface="Calibri"/>
              </a:rPr>
              <a:t>xp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essed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via a 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ecu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spc="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imp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0" dirty="0">
                <a:latin typeface="Calibri"/>
                <a:cs typeface="Calibri"/>
              </a:rPr>
              <a:t>eme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41675" y="4071492"/>
            <a:ext cx="5415915" cy="19469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f</a:t>
            </a:r>
            <a:r>
              <a:rPr sz="1800" spc="-15" dirty="0">
                <a:latin typeface="Consolas"/>
                <a:cs typeface="Consolas"/>
              </a:rPr>
              <a:t>ib</a:t>
            </a:r>
            <a:r>
              <a:rPr sz="1800" spc="-10" dirty="0">
                <a:latin typeface="Consolas"/>
                <a:cs typeface="Consolas"/>
              </a:rPr>
              <a:t>o</a:t>
            </a:r>
            <a:r>
              <a:rPr sz="1800" spc="-15" dirty="0">
                <a:latin typeface="Consolas"/>
                <a:cs typeface="Consolas"/>
              </a:rPr>
              <a:t>nac</a:t>
            </a:r>
            <a:r>
              <a:rPr sz="1800" spc="-10" dirty="0">
                <a:latin typeface="Consolas"/>
                <a:cs typeface="Consolas"/>
              </a:rPr>
              <a:t>ci</a:t>
            </a:r>
            <a:r>
              <a:rPr sz="1800" spc="-20" dirty="0">
                <a:latin typeface="Consolas"/>
                <a:cs typeface="Consolas"/>
              </a:rPr>
              <a:t>(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>
                <a:latin typeface="Consolas"/>
                <a:cs typeface="Consolas"/>
              </a:rPr>
              <a:t>n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f </a:t>
            </a:r>
            <a:r>
              <a:rPr sz="1800" spc="-15" dirty="0">
                <a:latin typeface="Consolas"/>
                <a:cs typeface="Consolas"/>
              </a:rPr>
              <a:t>(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=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0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|</a:t>
            </a:r>
            <a:r>
              <a:rPr sz="1800" spc="-10" dirty="0">
                <a:latin typeface="Consolas"/>
                <a:cs typeface="Consolas"/>
              </a:rPr>
              <a:t>|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=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1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et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5" dirty="0">
                <a:latin typeface="Consolas"/>
                <a:cs typeface="Consolas"/>
              </a:rPr>
              <a:t>1;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el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et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0" dirty="0">
                <a:latin typeface="Consolas"/>
                <a:cs typeface="Consolas"/>
              </a:rPr>
              <a:t>f</a:t>
            </a:r>
            <a:r>
              <a:rPr sz="1800" spc="-15" dirty="0">
                <a:latin typeface="Consolas"/>
                <a:cs typeface="Consolas"/>
              </a:rPr>
              <a:t>ibon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cc</a:t>
            </a:r>
            <a:r>
              <a:rPr sz="1800" spc="-5" dirty="0">
                <a:latin typeface="Consolas"/>
                <a:cs typeface="Consolas"/>
              </a:rPr>
              <a:t>i</a:t>
            </a:r>
            <a:r>
              <a:rPr sz="1800" spc="-20" dirty="0">
                <a:latin typeface="Consolas"/>
                <a:cs typeface="Consolas"/>
              </a:rPr>
              <a:t>(n</a:t>
            </a:r>
            <a:r>
              <a:rPr sz="1800" spc="-15" dirty="0">
                <a:latin typeface="Consolas"/>
                <a:cs typeface="Consolas"/>
              </a:rPr>
              <a:t>-</a:t>
            </a:r>
            <a:r>
              <a:rPr sz="1800" spc="-10" dirty="0">
                <a:latin typeface="Consolas"/>
                <a:cs typeface="Consolas"/>
              </a:rPr>
              <a:t>2)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+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f</a:t>
            </a:r>
            <a:r>
              <a:rPr sz="1800" spc="-15" dirty="0">
                <a:latin typeface="Consolas"/>
                <a:cs typeface="Consolas"/>
              </a:rPr>
              <a:t>ib</a:t>
            </a:r>
            <a:r>
              <a:rPr sz="1800" spc="-10" dirty="0">
                <a:latin typeface="Consolas"/>
                <a:cs typeface="Consolas"/>
              </a:rPr>
              <a:t>o</a:t>
            </a:r>
            <a:r>
              <a:rPr sz="1800" spc="-15" dirty="0">
                <a:latin typeface="Consolas"/>
                <a:cs typeface="Consolas"/>
              </a:rPr>
              <a:t>nac</a:t>
            </a:r>
            <a:r>
              <a:rPr sz="1800" spc="-10" dirty="0">
                <a:latin typeface="Consolas"/>
                <a:cs typeface="Consolas"/>
              </a:rPr>
              <a:t>ci</a:t>
            </a:r>
            <a:r>
              <a:rPr sz="1800" spc="-20" dirty="0">
                <a:latin typeface="Consolas"/>
                <a:cs typeface="Consolas"/>
              </a:rPr>
              <a:t>(</a:t>
            </a:r>
            <a:r>
              <a:rPr sz="1800" spc="-15" dirty="0">
                <a:latin typeface="Consolas"/>
                <a:cs typeface="Consolas"/>
              </a:rPr>
              <a:t>n</a:t>
            </a:r>
            <a:r>
              <a:rPr sz="1800" spc="-20" dirty="0">
                <a:latin typeface="Consolas"/>
                <a:cs typeface="Consolas"/>
              </a:rPr>
              <a:t>-</a:t>
            </a:r>
            <a:r>
              <a:rPr sz="1800" spc="-10" dirty="0">
                <a:latin typeface="Consolas"/>
                <a:cs typeface="Consolas"/>
              </a:rPr>
              <a:t>1</a:t>
            </a:r>
            <a:r>
              <a:rPr sz="1800" spc="-15" dirty="0">
                <a:latin typeface="Consolas"/>
                <a:cs typeface="Consolas"/>
              </a:rPr>
              <a:t>)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86990">
              <a:lnSpc>
                <a:spcPct val="100000"/>
              </a:lnSpc>
            </a:pPr>
            <a:r>
              <a:rPr sz="4400" spc="-75" dirty="0">
                <a:latin typeface="Calibri"/>
                <a:cs typeface="Calibri"/>
              </a:rPr>
              <a:t>R</a:t>
            </a:r>
            <a:r>
              <a:rPr sz="4400" spc="0" dirty="0">
                <a:latin typeface="Calibri"/>
                <a:cs typeface="Calibri"/>
              </a:rPr>
              <a:t>ecu</a:t>
            </a:r>
            <a:r>
              <a:rPr sz="4400" spc="-65" dirty="0">
                <a:latin typeface="Calibri"/>
                <a:cs typeface="Calibri"/>
              </a:rPr>
              <a:t>r</a:t>
            </a:r>
            <a:r>
              <a:rPr sz="4400" spc="0" dirty="0">
                <a:latin typeface="Calibri"/>
                <a:cs typeface="Calibri"/>
              </a:rPr>
              <a:t>sion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773"/>
            <a:ext cx="7198995" cy="1581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Functions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0" dirty="0">
                <a:latin typeface="Calibri"/>
                <a:cs typeface="Calibri"/>
              </a:rPr>
              <a:t>an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0" dirty="0">
                <a:latin typeface="Calibri"/>
                <a:cs typeface="Calibri"/>
              </a:rPr>
              <a:t>all them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spc="0" dirty="0">
                <a:latin typeface="Calibri"/>
                <a:cs typeface="Calibri"/>
              </a:rPr>
              <a:t>el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spc="0" dirty="0">
                <a:latin typeface="Calibri"/>
                <a:cs typeface="Calibri"/>
              </a:rPr>
              <a:t>es.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21"/>
              </a:spcBef>
              <a:buFont typeface="Arial"/>
              <a:buChar char="•"/>
            </a:pPr>
            <a:endParaRPr sz="7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f</a:t>
            </a:r>
            <a:r>
              <a:rPr sz="3200" spc="0" dirty="0">
                <a:latin typeface="Calibri"/>
                <a:cs typeface="Calibri"/>
              </a:rPr>
              <a:t>ib(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spc="0" dirty="0">
                <a:latin typeface="Calibri"/>
                <a:cs typeface="Calibri"/>
              </a:rPr>
              <a:t>)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= fib(</a:t>
            </a:r>
            <a:r>
              <a:rPr sz="3200" spc="-10" dirty="0">
                <a:latin typeface="Calibri"/>
                <a:cs typeface="Calibri"/>
              </a:rPr>
              <a:t>n</a:t>
            </a:r>
            <a:r>
              <a:rPr sz="3200" spc="0" dirty="0">
                <a:latin typeface="Calibri"/>
                <a:cs typeface="Calibri"/>
              </a:rPr>
              <a:t>-1)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+ fib(</a:t>
            </a:r>
            <a:r>
              <a:rPr sz="3200" spc="-10" dirty="0">
                <a:latin typeface="Calibri"/>
                <a:cs typeface="Calibri"/>
              </a:rPr>
              <a:t>n</a:t>
            </a:r>
            <a:r>
              <a:rPr sz="3200" spc="0" dirty="0">
                <a:latin typeface="Calibri"/>
                <a:cs typeface="Calibri"/>
              </a:rPr>
              <a:t>-2)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0" dirty="0">
                <a:latin typeface="Calibri"/>
                <a:cs typeface="Calibri"/>
              </a:rPr>
              <a:t>an be ea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spc="0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spc="0" dirty="0"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0" dirty="0">
                <a:latin typeface="Calibri"/>
                <a:cs typeface="Calibri"/>
              </a:rPr>
              <a:t>xp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essed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via a 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ecu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spc="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imp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0" dirty="0">
                <a:latin typeface="Calibri"/>
                <a:cs typeface="Calibri"/>
              </a:rPr>
              <a:t>eme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800" y="4280789"/>
            <a:ext cx="2057400" cy="824610"/>
          </a:xfrm>
          <a:custGeom>
            <a:avLst/>
            <a:gdLst/>
            <a:ahLst/>
            <a:cxnLst/>
            <a:rect l="l" t="t" r="r" b="b"/>
            <a:pathLst>
              <a:path w="2057400" h="824610">
                <a:moveTo>
                  <a:pt x="1645031" y="0"/>
                </a:moveTo>
                <a:lnTo>
                  <a:pt x="1645031" y="206120"/>
                </a:lnTo>
                <a:lnTo>
                  <a:pt x="0" y="206120"/>
                </a:lnTo>
                <a:lnTo>
                  <a:pt x="0" y="618489"/>
                </a:lnTo>
                <a:lnTo>
                  <a:pt x="1645031" y="618489"/>
                </a:lnTo>
                <a:lnTo>
                  <a:pt x="1645031" y="824610"/>
                </a:lnTo>
                <a:lnTo>
                  <a:pt x="2057400" y="412241"/>
                </a:lnTo>
                <a:lnTo>
                  <a:pt x="164503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800" y="4280789"/>
            <a:ext cx="2057400" cy="824610"/>
          </a:xfrm>
          <a:custGeom>
            <a:avLst/>
            <a:gdLst/>
            <a:ahLst/>
            <a:cxnLst/>
            <a:rect l="l" t="t" r="r" b="b"/>
            <a:pathLst>
              <a:path w="2057400" h="824610">
                <a:moveTo>
                  <a:pt x="0" y="206120"/>
                </a:moveTo>
                <a:lnTo>
                  <a:pt x="1645031" y="206120"/>
                </a:lnTo>
                <a:lnTo>
                  <a:pt x="1645031" y="0"/>
                </a:lnTo>
                <a:lnTo>
                  <a:pt x="2057400" y="412241"/>
                </a:lnTo>
                <a:lnTo>
                  <a:pt x="1645031" y="824610"/>
                </a:lnTo>
                <a:lnTo>
                  <a:pt x="1645031" y="618489"/>
                </a:lnTo>
                <a:lnTo>
                  <a:pt x="0" y="618489"/>
                </a:lnTo>
                <a:lnTo>
                  <a:pt x="0" y="20612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32000" y="4541773"/>
            <a:ext cx="919480" cy="2990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ase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1675" y="4071492"/>
            <a:ext cx="5415915" cy="19469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f</a:t>
            </a:r>
            <a:r>
              <a:rPr sz="1800" spc="-15" dirty="0">
                <a:latin typeface="Consolas"/>
                <a:cs typeface="Consolas"/>
              </a:rPr>
              <a:t>ib</a:t>
            </a:r>
            <a:r>
              <a:rPr sz="1800" spc="-10" dirty="0">
                <a:latin typeface="Consolas"/>
                <a:cs typeface="Consolas"/>
              </a:rPr>
              <a:t>o</a:t>
            </a:r>
            <a:r>
              <a:rPr sz="1800" spc="-15" dirty="0">
                <a:latin typeface="Consolas"/>
                <a:cs typeface="Consolas"/>
              </a:rPr>
              <a:t>nac</a:t>
            </a:r>
            <a:r>
              <a:rPr sz="1800" spc="-10" dirty="0">
                <a:latin typeface="Consolas"/>
                <a:cs typeface="Consolas"/>
              </a:rPr>
              <a:t>ci</a:t>
            </a:r>
            <a:r>
              <a:rPr sz="1800" spc="-20" dirty="0">
                <a:latin typeface="Consolas"/>
                <a:cs typeface="Consolas"/>
              </a:rPr>
              <a:t>(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>
                <a:latin typeface="Consolas"/>
                <a:cs typeface="Consolas"/>
              </a:rPr>
              <a:t>n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b="1" spc="-20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b="1" spc="-10" dirty="0">
                <a:solidFill>
                  <a:srgbClr val="0000FF"/>
                </a:solidFill>
                <a:latin typeface="Consolas"/>
                <a:cs typeface="Consolas"/>
              </a:rPr>
              <a:t>f </a:t>
            </a:r>
            <a:r>
              <a:rPr sz="1800" b="1" spc="-15" dirty="0">
                <a:latin typeface="Consolas"/>
                <a:cs typeface="Consolas"/>
              </a:rPr>
              <a:t>(</a:t>
            </a:r>
            <a:r>
              <a:rPr sz="1800" b="1" spc="-10" dirty="0">
                <a:latin typeface="Consolas"/>
                <a:cs typeface="Consolas"/>
              </a:rPr>
              <a:t>n</a:t>
            </a:r>
            <a:r>
              <a:rPr sz="1800" b="1" spc="-5" dirty="0">
                <a:latin typeface="Consolas"/>
                <a:cs typeface="Consolas"/>
              </a:rPr>
              <a:t> </a:t>
            </a:r>
            <a:r>
              <a:rPr sz="1800" b="1" spc="-15" dirty="0">
                <a:latin typeface="Consolas"/>
                <a:cs typeface="Consolas"/>
              </a:rPr>
              <a:t>=</a:t>
            </a:r>
            <a:r>
              <a:rPr sz="1800" b="1" spc="-10" dirty="0">
                <a:latin typeface="Consolas"/>
                <a:cs typeface="Consolas"/>
              </a:rPr>
              <a:t>=</a:t>
            </a:r>
            <a:r>
              <a:rPr sz="1800" b="1" spc="-15" dirty="0">
                <a:latin typeface="Consolas"/>
                <a:cs typeface="Consolas"/>
              </a:rPr>
              <a:t> </a:t>
            </a:r>
            <a:r>
              <a:rPr sz="1800" b="1" spc="-10" dirty="0">
                <a:latin typeface="Consolas"/>
                <a:cs typeface="Consolas"/>
              </a:rPr>
              <a:t>0</a:t>
            </a:r>
            <a:r>
              <a:rPr sz="1800" b="1" spc="-5" dirty="0">
                <a:latin typeface="Consolas"/>
                <a:cs typeface="Consolas"/>
              </a:rPr>
              <a:t> </a:t>
            </a:r>
            <a:r>
              <a:rPr sz="1800" b="1" spc="-15" dirty="0">
                <a:latin typeface="Consolas"/>
                <a:cs typeface="Consolas"/>
              </a:rPr>
              <a:t>|</a:t>
            </a:r>
            <a:r>
              <a:rPr sz="1800" b="1" spc="-10" dirty="0">
                <a:latin typeface="Consolas"/>
                <a:cs typeface="Consolas"/>
              </a:rPr>
              <a:t>|</a:t>
            </a:r>
            <a:r>
              <a:rPr sz="1800" b="1" spc="-15" dirty="0">
                <a:latin typeface="Consolas"/>
                <a:cs typeface="Consolas"/>
              </a:rPr>
              <a:t> </a:t>
            </a:r>
            <a:r>
              <a:rPr sz="1800" b="1" spc="-10" dirty="0">
                <a:latin typeface="Consolas"/>
                <a:cs typeface="Consolas"/>
              </a:rPr>
              <a:t>n</a:t>
            </a:r>
            <a:r>
              <a:rPr sz="1800" b="1" spc="-5" dirty="0">
                <a:latin typeface="Consolas"/>
                <a:cs typeface="Consolas"/>
              </a:rPr>
              <a:t> </a:t>
            </a:r>
            <a:r>
              <a:rPr sz="1800" b="1" spc="-15" dirty="0">
                <a:latin typeface="Consolas"/>
                <a:cs typeface="Consolas"/>
              </a:rPr>
              <a:t>=</a:t>
            </a:r>
            <a:r>
              <a:rPr sz="1800" b="1" spc="-10" dirty="0">
                <a:latin typeface="Consolas"/>
                <a:cs typeface="Consolas"/>
              </a:rPr>
              <a:t>=</a:t>
            </a:r>
            <a:r>
              <a:rPr sz="1800" b="1" spc="-5" dirty="0">
                <a:latin typeface="Consolas"/>
                <a:cs typeface="Consolas"/>
              </a:rPr>
              <a:t> </a:t>
            </a:r>
            <a:r>
              <a:rPr sz="1800" b="1" spc="-15" dirty="0">
                <a:latin typeface="Consolas"/>
                <a:cs typeface="Consolas"/>
              </a:rPr>
              <a:t>1</a:t>
            </a:r>
            <a:r>
              <a:rPr sz="1800" b="1" spc="-10" dirty="0">
                <a:latin typeface="Consolas"/>
                <a:cs typeface="Consolas"/>
              </a:rPr>
              <a:t>)</a:t>
            </a:r>
            <a:r>
              <a:rPr sz="1800" b="1" spc="-5" dirty="0">
                <a:latin typeface="Consolas"/>
                <a:cs typeface="Consolas"/>
              </a:rPr>
              <a:t> </a:t>
            </a:r>
            <a:r>
              <a:rPr sz="1800" b="1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b="1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b="1" spc="-15" dirty="0">
                <a:solidFill>
                  <a:srgbClr val="0000FF"/>
                </a:solidFill>
                <a:latin typeface="Consolas"/>
                <a:cs typeface="Consolas"/>
              </a:rPr>
              <a:t>et</a:t>
            </a:r>
            <a:r>
              <a:rPr sz="1800" b="1" spc="-10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b="1" spc="-15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b="1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b="1" spc="-5" dirty="0">
                <a:latin typeface="Consolas"/>
                <a:cs typeface="Consolas"/>
              </a:rPr>
              <a:t>1;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b="1" dirty="0">
                <a:latin typeface="Consolas"/>
                <a:cs typeface="Consolas"/>
              </a:rPr>
              <a:t>}</a:t>
            </a:r>
            <a:r>
              <a:rPr sz="1800" b="1" spc="-15" dirty="0">
                <a:latin typeface="Consolas"/>
                <a:cs typeface="Consolas"/>
              </a:rPr>
              <a:t> 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el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et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0" dirty="0">
                <a:latin typeface="Consolas"/>
                <a:cs typeface="Consolas"/>
              </a:rPr>
              <a:t>f</a:t>
            </a:r>
            <a:r>
              <a:rPr sz="1800" spc="-15" dirty="0">
                <a:latin typeface="Consolas"/>
                <a:cs typeface="Consolas"/>
              </a:rPr>
              <a:t>ibon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cc</a:t>
            </a:r>
            <a:r>
              <a:rPr sz="1800" spc="-5" dirty="0">
                <a:latin typeface="Consolas"/>
                <a:cs typeface="Consolas"/>
              </a:rPr>
              <a:t>i</a:t>
            </a:r>
            <a:r>
              <a:rPr sz="1800" spc="-20" dirty="0">
                <a:latin typeface="Consolas"/>
                <a:cs typeface="Consolas"/>
              </a:rPr>
              <a:t>(n</a:t>
            </a:r>
            <a:r>
              <a:rPr sz="1800" spc="-15" dirty="0">
                <a:latin typeface="Consolas"/>
                <a:cs typeface="Consolas"/>
              </a:rPr>
              <a:t>-</a:t>
            </a:r>
            <a:r>
              <a:rPr sz="1800" spc="-10" dirty="0">
                <a:latin typeface="Consolas"/>
                <a:cs typeface="Consolas"/>
              </a:rPr>
              <a:t>2)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+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f</a:t>
            </a:r>
            <a:r>
              <a:rPr sz="1800" spc="-15" dirty="0">
                <a:latin typeface="Consolas"/>
                <a:cs typeface="Consolas"/>
              </a:rPr>
              <a:t>ib</a:t>
            </a:r>
            <a:r>
              <a:rPr sz="1800" spc="-10" dirty="0">
                <a:latin typeface="Consolas"/>
                <a:cs typeface="Consolas"/>
              </a:rPr>
              <a:t>o</a:t>
            </a:r>
            <a:r>
              <a:rPr sz="1800" spc="-15" dirty="0">
                <a:latin typeface="Consolas"/>
                <a:cs typeface="Consolas"/>
              </a:rPr>
              <a:t>nac</a:t>
            </a:r>
            <a:r>
              <a:rPr sz="1800" spc="-10" dirty="0">
                <a:latin typeface="Consolas"/>
                <a:cs typeface="Consolas"/>
              </a:rPr>
              <a:t>ci</a:t>
            </a:r>
            <a:r>
              <a:rPr sz="1800" spc="-20" dirty="0">
                <a:latin typeface="Consolas"/>
                <a:cs typeface="Consolas"/>
              </a:rPr>
              <a:t>(</a:t>
            </a:r>
            <a:r>
              <a:rPr sz="1800" spc="-15" dirty="0">
                <a:latin typeface="Consolas"/>
                <a:cs typeface="Consolas"/>
              </a:rPr>
              <a:t>n-</a:t>
            </a:r>
            <a:r>
              <a:rPr sz="1800" spc="-10" dirty="0">
                <a:latin typeface="Consolas"/>
                <a:cs typeface="Consolas"/>
              </a:rPr>
              <a:t>1</a:t>
            </a:r>
            <a:r>
              <a:rPr sz="1800" spc="-15" dirty="0">
                <a:latin typeface="Consolas"/>
                <a:cs typeface="Consolas"/>
              </a:rPr>
              <a:t>)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86990">
              <a:lnSpc>
                <a:spcPct val="100000"/>
              </a:lnSpc>
            </a:pPr>
            <a:r>
              <a:rPr sz="4400" spc="-75" dirty="0">
                <a:latin typeface="Calibri"/>
                <a:cs typeface="Calibri"/>
              </a:rPr>
              <a:t>R</a:t>
            </a:r>
            <a:r>
              <a:rPr sz="4400" spc="0" dirty="0">
                <a:latin typeface="Calibri"/>
                <a:cs typeface="Calibri"/>
              </a:rPr>
              <a:t>ecu</a:t>
            </a:r>
            <a:r>
              <a:rPr sz="4400" spc="-65" dirty="0">
                <a:latin typeface="Calibri"/>
                <a:cs typeface="Calibri"/>
              </a:rPr>
              <a:t>r</a:t>
            </a:r>
            <a:r>
              <a:rPr sz="4400" spc="0" dirty="0">
                <a:latin typeface="Calibri"/>
                <a:cs typeface="Calibri"/>
              </a:rPr>
              <a:t>sion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773"/>
            <a:ext cx="7198995" cy="1581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Functions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0" dirty="0">
                <a:latin typeface="Calibri"/>
                <a:cs typeface="Calibri"/>
              </a:rPr>
              <a:t>an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0" dirty="0">
                <a:latin typeface="Calibri"/>
                <a:cs typeface="Calibri"/>
              </a:rPr>
              <a:t>all them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spc="0" dirty="0">
                <a:latin typeface="Calibri"/>
                <a:cs typeface="Calibri"/>
              </a:rPr>
              <a:t>el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spc="0" dirty="0">
                <a:latin typeface="Calibri"/>
                <a:cs typeface="Calibri"/>
              </a:rPr>
              <a:t>es.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21"/>
              </a:spcBef>
              <a:buFont typeface="Arial"/>
              <a:buChar char="•"/>
            </a:pPr>
            <a:endParaRPr sz="75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f</a:t>
            </a:r>
            <a:r>
              <a:rPr sz="3200" spc="0" dirty="0">
                <a:latin typeface="Calibri"/>
                <a:cs typeface="Calibri"/>
              </a:rPr>
              <a:t>ib(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spc="0" dirty="0">
                <a:latin typeface="Calibri"/>
                <a:cs typeface="Calibri"/>
              </a:rPr>
              <a:t>)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= fib(</a:t>
            </a:r>
            <a:r>
              <a:rPr sz="3200" spc="-10" dirty="0">
                <a:latin typeface="Calibri"/>
                <a:cs typeface="Calibri"/>
              </a:rPr>
              <a:t>n</a:t>
            </a:r>
            <a:r>
              <a:rPr sz="3200" spc="0" dirty="0">
                <a:latin typeface="Calibri"/>
                <a:cs typeface="Calibri"/>
              </a:rPr>
              <a:t>-1)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+ fib(</a:t>
            </a:r>
            <a:r>
              <a:rPr sz="3200" spc="-10" dirty="0">
                <a:latin typeface="Calibri"/>
                <a:cs typeface="Calibri"/>
              </a:rPr>
              <a:t>n</a:t>
            </a:r>
            <a:r>
              <a:rPr sz="3200" spc="0" dirty="0">
                <a:latin typeface="Calibri"/>
                <a:cs typeface="Calibri"/>
              </a:rPr>
              <a:t>-2)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0" dirty="0">
                <a:latin typeface="Calibri"/>
                <a:cs typeface="Calibri"/>
              </a:rPr>
              <a:t>an be ea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spc="0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spc="0" dirty="0"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0" dirty="0">
                <a:latin typeface="Calibri"/>
                <a:cs typeface="Calibri"/>
              </a:rPr>
              <a:t>xp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essed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via a 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ecu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spc="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imp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0" dirty="0">
                <a:latin typeface="Calibri"/>
                <a:cs typeface="Calibri"/>
              </a:rPr>
              <a:t>eme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6500" y="4953000"/>
            <a:ext cx="1752600" cy="685800"/>
          </a:xfrm>
          <a:custGeom>
            <a:avLst/>
            <a:gdLst/>
            <a:ahLst/>
            <a:cxnLst/>
            <a:rect l="l" t="t" r="r" b="b"/>
            <a:pathLst>
              <a:path w="1752600" h="685800">
                <a:moveTo>
                  <a:pt x="1409700" y="0"/>
                </a:moveTo>
                <a:lnTo>
                  <a:pt x="1409700" y="171450"/>
                </a:lnTo>
                <a:lnTo>
                  <a:pt x="0" y="171450"/>
                </a:lnTo>
                <a:lnTo>
                  <a:pt x="0" y="514350"/>
                </a:lnTo>
                <a:lnTo>
                  <a:pt x="1409700" y="514350"/>
                </a:lnTo>
                <a:lnTo>
                  <a:pt x="1409700" y="685800"/>
                </a:lnTo>
                <a:lnTo>
                  <a:pt x="1752600" y="342900"/>
                </a:lnTo>
                <a:lnTo>
                  <a:pt x="14097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6500" y="4953000"/>
            <a:ext cx="1752600" cy="685800"/>
          </a:xfrm>
          <a:custGeom>
            <a:avLst/>
            <a:gdLst/>
            <a:ahLst/>
            <a:cxnLst/>
            <a:rect l="l" t="t" r="r" b="b"/>
            <a:pathLst>
              <a:path w="1752600" h="685800">
                <a:moveTo>
                  <a:pt x="0" y="171450"/>
                </a:moveTo>
                <a:lnTo>
                  <a:pt x="1409700" y="171450"/>
                </a:lnTo>
                <a:lnTo>
                  <a:pt x="1409700" y="0"/>
                </a:lnTo>
                <a:lnTo>
                  <a:pt x="1752600" y="342900"/>
                </a:lnTo>
                <a:lnTo>
                  <a:pt x="1409700" y="685800"/>
                </a:lnTo>
                <a:lnTo>
                  <a:pt x="1409700" y="514350"/>
                </a:lnTo>
                <a:lnTo>
                  <a:pt x="0" y="514350"/>
                </a:lnTo>
                <a:lnTo>
                  <a:pt x="0" y="17145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40866" y="5144770"/>
            <a:ext cx="1312545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ecu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1675" y="4071492"/>
            <a:ext cx="5415915" cy="19469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f</a:t>
            </a:r>
            <a:r>
              <a:rPr sz="1800" spc="-15" dirty="0">
                <a:latin typeface="Consolas"/>
                <a:cs typeface="Consolas"/>
              </a:rPr>
              <a:t>ib</a:t>
            </a:r>
            <a:r>
              <a:rPr sz="1800" spc="-10" dirty="0">
                <a:latin typeface="Consolas"/>
                <a:cs typeface="Consolas"/>
              </a:rPr>
              <a:t>o</a:t>
            </a:r>
            <a:r>
              <a:rPr sz="1800" spc="-15" dirty="0">
                <a:latin typeface="Consolas"/>
                <a:cs typeface="Consolas"/>
              </a:rPr>
              <a:t>nac</a:t>
            </a:r>
            <a:r>
              <a:rPr sz="1800" spc="-10" dirty="0">
                <a:latin typeface="Consolas"/>
                <a:cs typeface="Consolas"/>
              </a:rPr>
              <a:t>ci</a:t>
            </a:r>
            <a:r>
              <a:rPr sz="1800" spc="-20" dirty="0">
                <a:latin typeface="Consolas"/>
                <a:cs typeface="Consolas"/>
              </a:rPr>
              <a:t>(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>
                <a:latin typeface="Consolas"/>
                <a:cs typeface="Consolas"/>
              </a:rPr>
              <a:t>n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f </a:t>
            </a:r>
            <a:r>
              <a:rPr sz="1800" spc="-15" dirty="0">
                <a:latin typeface="Consolas"/>
                <a:cs typeface="Consolas"/>
              </a:rPr>
              <a:t>(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=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0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|</a:t>
            </a:r>
            <a:r>
              <a:rPr sz="1800" spc="-10" dirty="0">
                <a:latin typeface="Consolas"/>
                <a:cs typeface="Consolas"/>
              </a:rPr>
              <a:t>|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=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1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et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5" dirty="0">
                <a:latin typeface="Consolas"/>
                <a:cs typeface="Consolas"/>
              </a:rPr>
              <a:t>1;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b="1" spc="0" dirty="0">
                <a:solidFill>
                  <a:srgbClr val="0000FF"/>
                </a:solidFill>
                <a:latin typeface="Consolas"/>
                <a:cs typeface="Consolas"/>
              </a:rPr>
              <a:t>el</a:t>
            </a:r>
            <a:r>
              <a:rPr sz="1800" b="1" spc="-10" dirty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800" b="1" spc="0" dirty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b="1" spc="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b="1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b="1" spc="-15" dirty="0">
                <a:solidFill>
                  <a:srgbClr val="0000FF"/>
                </a:solidFill>
                <a:latin typeface="Consolas"/>
                <a:cs typeface="Consolas"/>
              </a:rPr>
              <a:t>et</a:t>
            </a:r>
            <a:r>
              <a:rPr sz="1800" b="1" spc="-10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b="1" spc="-15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b="1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b="1" spc="-10" dirty="0">
                <a:latin typeface="Consolas"/>
                <a:cs typeface="Consolas"/>
              </a:rPr>
              <a:t>f</a:t>
            </a:r>
            <a:r>
              <a:rPr sz="1800" b="1" spc="-15" dirty="0">
                <a:latin typeface="Consolas"/>
                <a:cs typeface="Consolas"/>
              </a:rPr>
              <a:t>ibon</a:t>
            </a:r>
            <a:r>
              <a:rPr sz="1800" b="1" spc="-10" dirty="0">
                <a:latin typeface="Consolas"/>
                <a:cs typeface="Consolas"/>
              </a:rPr>
              <a:t>a</a:t>
            </a:r>
            <a:r>
              <a:rPr sz="1800" b="1" spc="-15" dirty="0">
                <a:latin typeface="Consolas"/>
                <a:cs typeface="Consolas"/>
              </a:rPr>
              <a:t>cc</a:t>
            </a:r>
            <a:r>
              <a:rPr sz="1800" b="1" spc="-5" dirty="0">
                <a:latin typeface="Consolas"/>
                <a:cs typeface="Consolas"/>
              </a:rPr>
              <a:t>i</a:t>
            </a:r>
            <a:r>
              <a:rPr sz="1800" b="1" spc="-20" dirty="0">
                <a:latin typeface="Consolas"/>
                <a:cs typeface="Consolas"/>
              </a:rPr>
              <a:t>(n</a:t>
            </a:r>
            <a:r>
              <a:rPr sz="1800" b="1" spc="-15" dirty="0">
                <a:latin typeface="Consolas"/>
                <a:cs typeface="Consolas"/>
              </a:rPr>
              <a:t>-</a:t>
            </a:r>
            <a:r>
              <a:rPr sz="1800" b="1" spc="-10" dirty="0">
                <a:latin typeface="Consolas"/>
                <a:cs typeface="Consolas"/>
              </a:rPr>
              <a:t>2)</a:t>
            </a:r>
            <a:r>
              <a:rPr sz="1800" b="1" spc="-15" dirty="0">
                <a:latin typeface="Consolas"/>
                <a:cs typeface="Consolas"/>
              </a:rPr>
              <a:t> </a:t>
            </a:r>
            <a:r>
              <a:rPr sz="1800" b="1" spc="-10" dirty="0">
                <a:latin typeface="Consolas"/>
                <a:cs typeface="Consolas"/>
              </a:rPr>
              <a:t>+</a:t>
            </a:r>
            <a:r>
              <a:rPr sz="1800" b="1" spc="-15" dirty="0">
                <a:latin typeface="Consolas"/>
                <a:cs typeface="Consolas"/>
              </a:rPr>
              <a:t> </a:t>
            </a:r>
            <a:r>
              <a:rPr sz="1800" b="1" spc="-10" dirty="0">
                <a:latin typeface="Consolas"/>
                <a:cs typeface="Consolas"/>
              </a:rPr>
              <a:t>f</a:t>
            </a:r>
            <a:r>
              <a:rPr sz="1800" b="1" spc="-15" dirty="0">
                <a:latin typeface="Consolas"/>
                <a:cs typeface="Consolas"/>
              </a:rPr>
              <a:t>ib</a:t>
            </a:r>
            <a:r>
              <a:rPr sz="1800" b="1" spc="-10" dirty="0">
                <a:latin typeface="Consolas"/>
                <a:cs typeface="Consolas"/>
              </a:rPr>
              <a:t>o</a:t>
            </a:r>
            <a:r>
              <a:rPr sz="1800" b="1" spc="-15" dirty="0">
                <a:latin typeface="Consolas"/>
                <a:cs typeface="Consolas"/>
              </a:rPr>
              <a:t>nac</a:t>
            </a:r>
            <a:r>
              <a:rPr sz="1800" b="1" spc="-10" dirty="0">
                <a:latin typeface="Consolas"/>
                <a:cs typeface="Consolas"/>
              </a:rPr>
              <a:t>ci</a:t>
            </a:r>
            <a:r>
              <a:rPr sz="1800" b="1" spc="-20" dirty="0">
                <a:latin typeface="Consolas"/>
                <a:cs typeface="Consolas"/>
              </a:rPr>
              <a:t>(</a:t>
            </a:r>
            <a:r>
              <a:rPr sz="1800" b="1" spc="-15" dirty="0">
                <a:latin typeface="Consolas"/>
                <a:cs typeface="Consolas"/>
              </a:rPr>
              <a:t>n</a:t>
            </a:r>
            <a:r>
              <a:rPr sz="1800" b="1" spc="-20" dirty="0">
                <a:latin typeface="Consolas"/>
                <a:cs typeface="Consolas"/>
              </a:rPr>
              <a:t>-</a:t>
            </a:r>
            <a:r>
              <a:rPr sz="1800" b="1" spc="-10" dirty="0">
                <a:latin typeface="Consolas"/>
                <a:cs typeface="Consolas"/>
              </a:rPr>
              <a:t>1</a:t>
            </a:r>
            <a:r>
              <a:rPr sz="1800" b="1" spc="-15" dirty="0">
                <a:latin typeface="Consolas"/>
                <a:cs typeface="Consolas"/>
              </a:rPr>
              <a:t>)</a:t>
            </a:r>
            <a:r>
              <a:rPr sz="1800" b="1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b="1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68805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Global </a:t>
            </a:r>
            <a:r>
              <a:rPr sz="4400" spc="-240" dirty="0">
                <a:latin typeface="Calibri"/>
                <a:cs typeface="Calibri"/>
              </a:rPr>
              <a:t>V</a:t>
            </a:r>
            <a:r>
              <a:rPr sz="4400" spc="0" dirty="0">
                <a:latin typeface="Calibri"/>
                <a:cs typeface="Calibri"/>
              </a:rPr>
              <a:t>ariables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72005"/>
            <a:ext cx="7802245" cy="1416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0" dirty="0">
                <a:latin typeface="Calibri"/>
                <a:cs typeface="Calibri"/>
              </a:rPr>
              <a:t>w ma</a:t>
            </a:r>
            <a:r>
              <a:rPr sz="3200" spc="-65" dirty="0">
                <a:latin typeface="Calibri"/>
                <a:cs typeface="Calibri"/>
              </a:rPr>
              <a:t>n</a:t>
            </a:r>
            <a:r>
              <a:rPr sz="3200" spc="0" dirty="0">
                <a:latin typeface="Calibri"/>
                <a:cs typeface="Calibri"/>
              </a:rPr>
              <a:t>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mes is func</a:t>
            </a:r>
            <a:r>
              <a:rPr sz="3200" spc="-20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ion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0" dirty="0">
                <a:latin typeface="Calibri"/>
                <a:cs typeface="Calibri"/>
              </a:rPr>
              <a:t>oo()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0" dirty="0">
                <a:latin typeface="Calibri"/>
                <a:cs typeface="Calibri"/>
              </a:rPr>
              <a:t>alle</a:t>
            </a:r>
            <a:r>
              <a:rPr sz="3200" spc="-10" dirty="0">
                <a:latin typeface="Calibri"/>
                <a:cs typeface="Calibri"/>
              </a:rPr>
              <a:t>d</a:t>
            </a:r>
            <a:r>
              <a:rPr sz="3200" spc="0" dirty="0">
                <a:latin typeface="Calibri"/>
                <a:cs typeface="Calibri"/>
              </a:rPr>
              <a:t>?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U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spc="0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ts val="3460"/>
              </a:lnSpc>
            </a:pPr>
            <a:r>
              <a:rPr sz="3200" dirty="0">
                <a:latin typeface="Calibri"/>
                <a:cs typeface="Calibri"/>
              </a:rPr>
              <a:t>a global 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spc="0" dirty="0">
                <a:latin typeface="Calibri"/>
                <a:cs typeface="Calibri"/>
              </a:rPr>
              <a:t>aria</a:t>
            </a:r>
            <a:r>
              <a:rPr sz="3200" spc="-15" dirty="0">
                <a:latin typeface="Calibri"/>
                <a:cs typeface="Calibri"/>
              </a:rPr>
              <a:t>b</a:t>
            </a:r>
            <a:r>
              <a:rPr sz="3200" spc="0" dirty="0">
                <a:latin typeface="Calibri"/>
                <a:cs typeface="Calibri"/>
              </a:rPr>
              <a:t>le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o de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erm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ne th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s.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50"/>
              </a:spcBef>
            </a:pPr>
            <a:r>
              <a:rPr sz="2800" spc="-20" dirty="0">
                <a:latin typeface="Arial"/>
                <a:cs typeface="Arial"/>
              </a:rPr>
              <a:t>–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5" dirty="0">
                <a:latin typeface="Calibri"/>
                <a:cs typeface="Calibri"/>
              </a:rPr>
              <a:t>Can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cessed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y fu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ction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6894" y="3461892"/>
            <a:ext cx="2155190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nu</a:t>
            </a:r>
            <a:r>
              <a:rPr sz="1800" spc="-10" dirty="0">
                <a:latin typeface="Consolas"/>
                <a:cs typeface="Consolas"/>
              </a:rPr>
              <a:t>m</a:t>
            </a:r>
            <a:r>
              <a:rPr sz="1800" spc="0" dirty="0">
                <a:latin typeface="Consolas"/>
                <a:cs typeface="Consolas"/>
              </a:rPr>
              <a:t>Ca</a:t>
            </a:r>
            <a:r>
              <a:rPr sz="1800" spc="-10" dirty="0">
                <a:latin typeface="Consolas"/>
                <a:cs typeface="Consolas"/>
              </a:rPr>
              <a:t>ll</a:t>
            </a:r>
            <a:r>
              <a:rPr sz="1800" spc="0" dirty="0">
                <a:latin typeface="Consolas"/>
                <a:cs typeface="Consolas"/>
              </a:rPr>
              <a:t>s =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0;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26894" y="4010532"/>
            <a:ext cx="4036695" cy="2221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>
                <a:latin typeface="Consolas"/>
                <a:cs typeface="Consolas"/>
              </a:rPr>
              <a:t>fo</a:t>
            </a:r>
            <a:r>
              <a:rPr sz="1800" spc="-10" dirty="0">
                <a:latin typeface="Consolas"/>
                <a:cs typeface="Consolas"/>
              </a:rPr>
              <a:t>o</a:t>
            </a:r>
            <a:r>
              <a:rPr sz="1800" spc="-15" dirty="0">
                <a:latin typeface="Consolas"/>
                <a:cs typeface="Consolas"/>
              </a:rPr>
              <a:t>(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20" dirty="0">
                <a:latin typeface="Consolas"/>
                <a:cs typeface="Consolas"/>
              </a:rPr>
              <a:t>++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15" dirty="0">
                <a:latin typeface="Consolas"/>
                <a:cs typeface="Consolas"/>
              </a:rPr>
              <a:t>um</a:t>
            </a:r>
            <a:r>
              <a:rPr sz="1800" spc="-10" dirty="0">
                <a:latin typeface="Consolas"/>
                <a:cs typeface="Consolas"/>
              </a:rPr>
              <a:t>C</a:t>
            </a:r>
            <a:r>
              <a:rPr sz="1800" spc="-15" dirty="0">
                <a:latin typeface="Consolas"/>
                <a:cs typeface="Consolas"/>
              </a:rPr>
              <a:t>all</a:t>
            </a:r>
            <a:r>
              <a:rPr sz="1800" spc="-5" dirty="0">
                <a:latin typeface="Consolas"/>
                <a:cs typeface="Consolas"/>
              </a:rPr>
              <a:t>s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2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>
                <a:latin typeface="Consolas"/>
                <a:cs typeface="Consolas"/>
              </a:rPr>
              <a:t>m</a:t>
            </a:r>
            <a:r>
              <a:rPr sz="1800" spc="-15" dirty="0">
                <a:latin typeface="Consolas"/>
                <a:cs typeface="Consolas"/>
              </a:rPr>
              <a:t>ai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15" dirty="0">
                <a:latin typeface="Consolas"/>
                <a:cs typeface="Consolas"/>
              </a:rPr>
              <a:t>(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fo</a:t>
            </a:r>
            <a:r>
              <a:rPr sz="1800" spc="-10" dirty="0">
                <a:latin typeface="Consolas"/>
                <a:cs typeface="Consolas"/>
              </a:rPr>
              <a:t>o</a:t>
            </a:r>
            <a:r>
              <a:rPr sz="1800" spc="-15" dirty="0">
                <a:latin typeface="Consolas"/>
                <a:cs typeface="Consolas"/>
              </a:rPr>
              <a:t>()</a:t>
            </a:r>
            <a:r>
              <a:rPr sz="1800" spc="-10" dirty="0">
                <a:latin typeface="Consolas"/>
                <a:cs typeface="Consolas"/>
              </a:rPr>
              <a:t>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fo</a:t>
            </a:r>
            <a:r>
              <a:rPr sz="1800" spc="-10" dirty="0">
                <a:latin typeface="Consolas"/>
                <a:cs typeface="Consolas"/>
              </a:rPr>
              <a:t>o</a:t>
            </a:r>
            <a:r>
              <a:rPr sz="1800" spc="-15" dirty="0">
                <a:latin typeface="Consolas"/>
                <a:cs typeface="Consolas"/>
              </a:rPr>
              <a:t>()</a:t>
            </a:r>
            <a:r>
              <a:rPr sz="1800" spc="-10" dirty="0">
                <a:latin typeface="Consolas"/>
                <a:cs typeface="Consolas"/>
              </a:rPr>
              <a:t>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f</a:t>
            </a:r>
            <a:r>
              <a:rPr sz="1800" spc="-15" dirty="0">
                <a:latin typeface="Consolas"/>
                <a:cs typeface="Consolas"/>
              </a:rPr>
              <a:t>oo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-15" dirty="0">
                <a:latin typeface="Consolas"/>
                <a:cs typeface="Consolas"/>
              </a:rPr>
              <a:t>)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co</a:t>
            </a:r>
            <a:r>
              <a:rPr sz="1800" spc="-10" dirty="0">
                <a:latin typeface="Consolas"/>
                <a:cs typeface="Consolas"/>
              </a:rPr>
              <a:t>ut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 </a:t>
            </a:r>
            <a:r>
              <a:rPr sz="1800" spc="-15" dirty="0">
                <a:latin typeface="Consolas"/>
                <a:cs typeface="Consolas"/>
              </a:rPr>
              <a:t>n</a:t>
            </a:r>
            <a:r>
              <a:rPr sz="1800" spc="-10" dirty="0">
                <a:latin typeface="Consolas"/>
                <a:cs typeface="Consolas"/>
              </a:rPr>
              <a:t>u</a:t>
            </a:r>
            <a:r>
              <a:rPr sz="1800" spc="-15" dirty="0">
                <a:latin typeface="Consolas"/>
                <a:cs typeface="Consolas"/>
              </a:rPr>
              <a:t>mCal</a:t>
            </a:r>
            <a:r>
              <a:rPr sz="1800" spc="-10" dirty="0">
                <a:latin typeface="Consolas"/>
                <a:cs typeface="Consolas"/>
              </a:rPr>
              <a:t>ls &lt;&lt; </a:t>
            </a:r>
            <a:r>
              <a:rPr sz="1800" spc="-15" dirty="0">
                <a:latin typeface="Consolas"/>
                <a:cs typeface="Consolas"/>
              </a:rPr>
              <a:t>e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15" dirty="0">
                <a:latin typeface="Consolas"/>
                <a:cs typeface="Consolas"/>
              </a:rPr>
              <a:t>d</a:t>
            </a:r>
            <a:r>
              <a:rPr sz="1800" spc="-20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3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33900" y="3352800"/>
            <a:ext cx="4610100" cy="533400"/>
          </a:xfrm>
          <a:custGeom>
            <a:avLst/>
            <a:gdLst/>
            <a:ahLst/>
            <a:cxnLst/>
            <a:rect l="l" t="t" r="r" b="b"/>
            <a:pathLst>
              <a:path w="4610100" h="533400">
                <a:moveTo>
                  <a:pt x="266700" y="0"/>
                </a:moveTo>
                <a:lnTo>
                  <a:pt x="0" y="266700"/>
                </a:lnTo>
                <a:lnTo>
                  <a:pt x="266700" y="533400"/>
                </a:lnTo>
                <a:lnTo>
                  <a:pt x="266700" y="400050"/>
                </a:lnTo>
                <a:lnTo>
                  <a:pt x="4610100" y="400050"/>
                </a:lnTo>
                <a:lnTo>
                  <a:pt x="4610100" y="133350"/>
                </a:lnTo>
                <a:lnTo>
                  <a:pt x="266700" y="133350"/>
                </a:lnTo>
                <a:lnTo>
                  <a:pt x="2667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33900" y="3352800"/>
            <a:ext cx="4610100" cy="533400"/>
          </a:xfrm>
          <a:custGeom>
            <a:avLst/>
            <a:gdLst/>
            <a:ahLst/>
            <a:cxnLst/>
            <a:rect l="l" t="t" r="r" b="b"/>
            <a:pathLst>
              <a:path w="4610100" h="533400">
                <a:moveTo>
                  <a:pt x="0" y="266700"/>
                </a:moveTo>
                <a:lnTo>
                  <a:pt x="266700" y="0"/>
                </a:lnTo>
                <a:lnTo>
                  <a:pt x="266700" y="133350"/>
                </a:lnTo>
                <a:lnTo>
                  <a:pt x="4610100" y="133350"/>
                </a:lnTo>
                <a:lnTo>
                  <a:pt x="4610100" y="400050"/>
                </a:lnTo>
                <a:lnTo>
                  <a:pt x="266700" y="400050"/>
                </a:lnTo>
                <a:lnTo>
                  <a:pt x="266700" y="533400"/>
                </a:lnTo>
                <a:lnTo>
                  <a:pt x="0" y="2667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98489" y="3467989"/>
            <a:ext cx="1416050" cy="2990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ab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5095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S</a:t>
            </a:r>
            <a:r>
              <a:rPr sz="4400" spc="-40" dirty="0">
                <a:latin typeface="Calibri"/>
                <a:cs typeface="Calibri"/>
              </a:rPr>
              <a:t>c</a:t>
            </a:r>
            <a:r>
              <a:rPr sz="4400" spc="0" dirty="0">
                <a:latin typeface="Calibri"/>
                <a:cs typeface="Calibri"/>
              </a:rPr>
              <a:t>ope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628902"/>
            <a:ext cx="3047365" cy="13557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ope: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whe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 a</a:t>
            </a:r>
            <a:r>
              <a:rPr sz="2200" spc="-5" dirty="0">
                <a:latin typeface="Calibri"/>
                <a:cs typeface="Calibri"/>
              </a:rPr>
              <a:t>  </a:t>
            </a:r>
            <a:r>
              <a:rPr sz="2200" spc="-45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ariable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as d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la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ed, d</a:t>
            </a:r>
            <a:r>
              <a:rPr sz="2200" spc="-3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ermines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whe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 </a:t>
            </a:r>
            <a:r>
              <a:rPr sz="2200" spc="-10" dirty="0">
                <a:latin typeface="Calibri"/>
                <a:cs typeface="Calibri"/>
              </a:rPr>
              <a:t>it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an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ac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es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15" dirty="0">
                <a:latin typeface="Calibri"/>
                <a:cs typeface="Calibri"/>
              </a:rPr>
              <a:t>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om 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700" spc="-15" baseline="35493" dirty="0">
                <a:latin typeface="Consolas"/>
                <a:cs typeface="Consolas"/>
              </a:rPr>
              <a:t>}</a:t>
            </a:r>
            <a:endParaRPr sz="2700" baseline="35493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4975" y="71373"/>
            <a:ext cx="2155190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15" dirty="0">
                <a:latin typeface="Consolas"/>
                <a:cs typeface="Consolas"/>
              </a:rPr>
              <a:t>um</a:t>
            </a:r>
            <a:r>
              <a:rPr sz="1800" spc="-10" dirty="0">
                <a:latin typeface="Consolas"/>
                <a:cs typeface="Consolas"/>
              </a:rPr>
              <a:t>C</a:t>
            </a:r>
            <a:r>
              <a:rPr sz="1800" spc="-15" dirty="0">
                <a:latin typeface="Consolas"/>
                <a:cs typeface="Consolas"/>
              </a:rPr>
              <a:t>all</a:t>
            </a:r>
            <a:r>
              <a:rPr sz="1800" spc="-10" dirty="0">
                <a:latin typeface="Consolas"/>
                <a:cs typeface="Consolas"/>
              </a:rPr>
              <a:t>s =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20" dirty="0">
                <a:latin typeface="Consolas"/>
                <a:cs typeface="Consolas"/>
              </a:rPr>
              <a:t>0;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4975" y="620267"/>
            <a:ext cx="5290185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ra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0" dirty="0">
                <a:latin typeface="Consolas"/>
                <a:cs typeface="Consolas"/>
              </a:rPr>
              <a:t>se</a:t>
            </a:r>
            <a:r>
              <a:rPr sz="1800" spc="-10" dirty="0">
                <a:latin typeface="Consolas"/>
                <a:cs typeface="Consolas"/>
              </a:rPr>
              <a:t>To</a:t>
            </a:r>
            <a:r>
              <a:rPr sz="1800" spc="0" dirty="0">
                <a:latin typeface="Consolas"/>
                <a:cs typeface="Consolas"/>
              </a:rPr>
              <a:t>Po</a:t>
            </a:r>
            <a:r>
              <a:rPr sz="1800" spc="-10" dirty="0">
                <a:latin typeface="Consolas"/>
                <a:cs typeface="Consolas"/>
              </a:rPr>
              <a:t>we</a:t>
            </a:r>
            <a:r>
              <a:rPr sz="1800" spc="-5" dirty="0">
                <a:latin typeface="Consolas"/>
                <a:cs typeface="Consolas"/>
              </a:rPr>
              <a:t>r</a:t>
            </a:r>
            <a:r>
              <a:rPr sz="1800" spc="5" dirty="0"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ba</a:t>
            </a:r>
            <a:r>
              <a:rPr sz="1800" spc="0" dirty="0">
                <a:latin typeface="Consolas"/>
                <a:cs typeface="Consolas"/>
              </a:rPr>
              <a:t>se,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ex</a:t>
            </a:r>
            <a:r>
              <a:rPr sz="1800" spc="-10" dirty="0">
                <a:latin typeface="Consolas"/>
                <a:cs typeface="Consolas"/>
              </a:rPr>
              <a:t>po</a:t>
            </a:r>
            <a:r>
              <a:rPr sz="1800" spc="0" dirty="0">
                <a:latin typeface="Consolas"/>
                <a:cs typeface="Consolas"/>
              </a:rPr>
              <a:t>ne</a:t>
            </a:r>
            <a:r>
              <a:rPr sz="1800" spc="-10" dirty="0">
                <a:latin typeface="Consolas"/>
                <a:cs typeface="Consolas"/>
              </a:rPr>
              <a:t>nt</a:t>
            </a:r>
            <a:r>
              <a:rPr sz="1800" spc="0" dirty="0">
                <a:latin typeface="Consolas"/>
                <a:cs typeface="Consolas"/>
              </a:rPr>
              <a:t>)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24910" y="1992121"/>
            <a:ext cx="1780539" cy="574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>
                <a:latin typeface="Consolas"/>
                <a:cs typeface="Consolas"/>
              </a:rPr>
              <a:t>re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ult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4975" y="3089127"/>
            <a:ext cx="3660140" cy="3044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2255" marR="12700" indent="-250190">
              <a:lnSpc>
                <a:spcPct val="100099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m</a:t>
            </a:r>
            <a:r>
              <a:rPr sz="1800" spc="-15" dirty="0">
                <a:latin typeface="Consolas"/>
                <a:cs typeface="Consolas"/>
              </a:rPr>
              <a:t>ax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>
                <a:latin typeface="Consolas"/>
                <a:cs typeface="Consolas"/>
              </a:rPr>
              <a:t>num1</a:t>
            </a:r>
            <a:r>
              <a:rPr sz="1800" spc="-10" dirty="0">
                <a:latin typeface="Consolas"/>
                <a:cs typeface="Consolas"/>
              </a:rPr>
              <a:t>,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15" dirty="0">
                <a:latin typeface="Consolas"/>
                <a:cs typeface="Consolas"/>
              </a:rPr>
              <a:t>n</a:t>
            </a:r>
            <a:r>
              <a:rPr sz="1800" spc="-10" dirty="0">
                <a:latin typeface="Consolas"/>
                <a:cs typeface="Consolas"/>
              </a:rPr>
              <a:t>u</a:t>
            </a:r>
            <a:r>
              <a:rPr sz="1800" spc="-15" dirty="0">
                <a:latin typeface="Consolas"/>
                <a:cs typeface="Consolas"/>
              </a:rPr>
              <a:t>m2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 </a:t>
            </a:r>
            <a:r>
              <a:rPr sz="1800" spc="-15" dirty="0">
                <a:latin typeface="Consolas"/>
                <a:cs typeface="Consolas"/>
              </a:rPr>
              <a:t>nu</a:t>
            </a:r>
            <a:r>
              <a:rPr sz="1800" spc="-10" dirty="0">
                <a:latin typeface="Consolas"/>
                <a:cs typeface="Consolas"/>
              </a:rPr>
              <a:t>m</a:t>
            </a:r>
            <a:r>
              <a:rPr sz="1800" spc="-15" dirty="0">
                <a:latin typeface="Consolas"/>
                <a:cs typeface="Consolas"/>
              </a:rPr>
              <a:t>Ca</a:t>
            </a:r>
            <a:r>
              <a:rPr sz="1800" spc="-10" dirty="0">
                <a:latin typeface="Consolas"/>
                <a:cs typeface="Consolas"/>
              </a:rPr>
              <a:t>l</a:t>
            </a: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s = </a:t>
            </a:r>
            <a:r>
              <a:rPr sz="1800" spc="-15" dirty="0">
                <a:latin typeface="Consolas"/>
                <a:cs typeface="Consolas"/>
              </a:rPr>
              <a:t>num</a:t>
            </a:r>
            <a:r>
              <a:rPr sz="1800" spc="-10" dirty="0">
                <a:latin typeface="Consolas"/>
                <a:cs typeface="Consolas"/>
              </a:rPr>
              <a:t>C</a:t>
            </a:r>
            <a:r>
              <a:rPr sz="1800" spc="-15" dirty="0">
                <a:latin typeface="Consolas"/>
                <a:cs typeface="Consolas"/>
              </a:rPr>
              <a:t>al</a:t>
            </a:r>
            <a:r>
              <a:rPr sz="1800" spc="-10" dirty="0">
                <a:latin typeface="Consolas"/>
                <a:cs typeface="Consolas"/>
              </a:rPr>
              <a:t>ls +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1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>
                <a:latin typeface="Consolas"/>
                <a:cs typeface="Consolas"/>
              </a:rPr>
              <a:t>r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sul</a:t>
            </a:r>
            <a:r>
              <a:rPr sz="1800" spc="-10" dirty="0">
                <a:latin typeface="Consolas"/>
                <a:cs typeface="Consolas"/>
              </a:rPr>
              <a:t>t;</a:t>
            </a:r>
            <a:endParaRPr sz="1800">
              <a:latin typeface="Consolas"/>
              <a:cs typeface="Consolas"/>
            </a:endParaRPr>
          </a:p>
          <a:p>
            <a:pPr marL="512445" marR="1140460" indent="-25019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f </a:t>
            </a:r>
            <a:r>
              <a:rPr sz="1800" spc="-15" dirty="0">
                <a:latin typeface="Consolas"/>
                <a:cs typeface="Consolas"/>
              </a:rPr>
              <a:t>(n</a:t>
            </a:r>
            <a:r>
              <a:rPr sz="1800" spc="-10" dirty="0">
                <a:latin typeface="Consolas"/>
                <a:cs typeface="Consolas"/>
              </a:rPr>
              <a:t>u</a:t>
            </a:r>
            <a:r>
              <a:rPr sz="1800" spc="-15" dirty="0">
                <a:latin typeface="Consolas"/>
                <a:cs typeface="Consolas"/>
              </a:rPr>
              <a:t>m</a:t>
            </a:r>
            <a:r>
              <a:rPr sz="1800" spc="-10" dirty="0">
                <a:latin typeface="Consolas"/>
                <a:cs typeface="Consolas"/>
              </a:rPr>
              <a:t>1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&gt;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num</a:t>
            </a:r>
            <a:r>
              <a:rPr sz="1800" spc="-10" dirty="0">
                <a:latin typeface="Consolas"/>
                <a:cs typeface="Consolas"/>
              </a:rPr>
              <a:t>2) { r</a:t>
            </a:r>
            <a:r>
              <a:rPr sz="1800" spc="-15" dirty="0">
                <a:latin typeface="Consolas"/>
                <a:cs typeface="Consolas"/>
              </a:rPr>
              <a:t>es</a:t>
            </a:r>
            <a:r>
              <a:rPr sz="1800" spc="-10" dirty="0">
                <a:latin typeface="Consolas"/>
                <a:cs typeface="Consolas"/>
              </a:rPr>
              <a:t>u</a:t>
            </a: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t 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num</a:t>
            </a:r>
            <a:r>
              <a:rPr sz="1800" spc="-10" dirty="0">
                <a:latin typeface="Consolas"/>
                <a:cs typeface="Consolas"/>
              </a:rPr>
              <a:t>1;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el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se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R="878840" algn="ctr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re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0" dirty="0">
                <a:latin typeface="Consolas"/>
                <a:cs typeface="Consolas"/>
              </a:rPr>
              <a:t>ult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= </a:t>
            </a:r>
            <a:r>
              <a:rPr sz="1800" spc="-15" dirty="0">
                <a:latin typeface="Consolas"/>
                <a:cs typeface="Consolas"/>
              </a:rPr>
              <a:t>n</a:t>
            </a:r>
            <a:r>
              <a:rPr sz="1800" spc="-10" dirty="0">
                <a:latin typeface="Consolas"/>
                <a:cs typeface="Consolas"/>
              </a:rPr>
              <a:t>um</a:t>
            </a:r>
            <a:r>
              <a:rPr sz="1800" spc="0" dirty="0">
                <a:latin typeface="Consolas"/>
                <a:cs typeface="Consolas"/>
              </a:rPr>
              <a:t>2;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>
                <a:latin typeface="Consolas"/>
                <a:cs typeface="Consolas"/>
              </a:rPr>
              <a:t>re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ult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212210" y="889912"/>
          <a:ext cx="5316248" cy="11446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1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6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0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63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34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nu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Ca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al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ls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 1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rowSpan="2" gridSpan="6"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t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sul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fo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r 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i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;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&lt;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x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pone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i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i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+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1)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053"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es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res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*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e;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5095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S</a:t>
            </a:r>
            <a:r>
              <a:rPr sz="4400" spc="-40" dirty="0">
                <a:latin typeface="Calibri"/>
                <a:cs typeface="Calibri"/>
              </a:rPr>
              <a:t>c</a:t>
            </a:r>
            <a:r>
              <a:rPr sz="4400" spc="0" dirty="0">
                <a:latin typeface="Calibri"/>
                <a:cs typeface="Calibri"/>
              </a:rPr>
              <a:t>ope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628902"/>
            <a:ext cx="3047365" cy="13557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ope: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whe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 a</a:t>
            </a:r>
            <a:r>
              <a:rPr sz="2200" spc="-5" dirty="0">
                <a:latin typeface="Calibri"/>
                <a:cs typeface="Calibri"/>
              </a:rPr>
              <a:t>  </a:t>
            </a:r>
            <a:r>
              <a:rPr sz="2200" spc="-45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ariable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as d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la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ed, d</a:t>
            </a:r>
            <a:r>
              <a:rPr sz="2200" spc="-3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ermines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whe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 </a:t>
            </a:r>
            <a:r>
              <a:rPr sz="2200" spc="-10" dirty="0">
                <a:latin typeface="Calibri"/>
                <a:cs typeface="Calibri"/>
              </a:rPr>
              <a:t>it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an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ac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es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15" dirty="0">
                <a:latin typeface="Calibri"/>
                <a:cs typeface="Calibri"/>
              </a:rPr>
              <a:t>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om 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700" spc="-15" baseline="35493" dirty="0">
                <a:latin typeface="Consolas"/>
                <a:cs typeface="Consolas"/>
              </a:rPr>
              <a:t>}</a:t>
            </a:r>
            <a:endParaRPr sz="2700" baseline="35493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3037459"/>
            <a:ext cx="2607310" cy="1368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200" spc="-15" dirty="0">
                <a:latin typeface="Calibri"/>
                <a:cs typeface="Calibri"/>
              </a:rPr>
              <a:t>numCalls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has </a:t>
            </a:r>
            <a:r>
              <a:rPr sz="2200" spc="-25" dirty="0">
                <a:latin typeface="Calibri"/>
                <a:cs typeface="Calibri"/>
              </a:rPr>
              <a:t>g</a:t>
            </a:r>
            <a:r>
              <a:rPr sz="2200" spc="-10" dirty="0">
                <a:latin typeface="Calibri"/>
                <a:cs typeface="Calibri"/>
              </a:rPr>
              <a:t>loba</a:t>
            </a:r>
            <a:r>
              <a:rPr sz="2200" spc="0" dirty="0">
                <a:latin typeface="Calibri"/>
                <a:cs typeface="Calibri"/>
              </a:rPr>
              <a:t>l 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ope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–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an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be</a:t>
            </a:r>
            <a:r>
              <a:rPr sz="2200" spc="-10" dirty="0">
                <a:latin typeface="Calibri"/>
                <a:cs typeface="Calibri"/>
              </a:rPr>
              <a:t> acc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15" dirty="0">
                <a:latin typeface="Calibri"/>
                <a:cs typeface="Calibri"/>
              </a:rPr>
              <a:t>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om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y func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4975" y="71373"/>
            <a:ext cx="2155190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b="1" spc="-10" dirty="0">
                <a:latin typeface="Consolas"/>
                <a:cs typeface="Consolas"/>
              </a:rPr>
              <a:t>n</a:t>
            </a:r>
            <a:r>
              <a:rPr sz="1800" b="1" spc="-15" dirty="0">
                <a:latin typeface="Consolas"/>
                <a:cs typeface="Consolas"/>
              </a:rPr>
              <a:t>um</a:t>
            </a:r>
            <a:r>
              <a:rPr sz="1800" b="1" spc="-10" dirty="0">
                <a:latin typeface="Consolas"/>
                <a:cs typeface="Consolas"/>
              </a:rPr>
              <a:t>C</a:t>
            </a:r>
            <a:r>
              <a:rPr sz="1800" b="1" spc="-15" dirty="0">
                <a:latin typeface="Consolas"/>
                <a:cs typeface="Consolas"/>
              </a:rPr>
              <a:t>all</a:t>
            </a:r>
            <a:r>
              <a:rPr sz="1800" b="1" spc="-10" dirty="0">
                <a:latin typeface="Consolas"/>
                <a:cs typeface="Consolas"/>
              </a:rPr>
              <a:t>s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20" dirty="0">
                <a:latin typeface="Consolas"/>
                <a:cs typeface="Consolas"/>
              </a:rPr>
              <a:t>0;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4975" y="620267"/>
            <a:ext cx="5290185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ra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0" dirty="0">
                <a:latin typeface="Consolas"/>
                <a:cs typeface="Consolas"/>
              </a:rPr>
              <a:t>se</a:t>
            </a:r>
            <a:r>
              <a:rPr sz="1800" spc="-10" dirty="0">
                <a:latin typeface="Consolas"/>
                <a:cs typeface="Consolas"/>
              </a:rPr>
              <a:t>To</a:t>
            </a:r>
            <a:r>
              <a:rPr sz="1800" spc="0" dirty="0">
                <a:latin typeface="Consolas"/>
                <a:cs typeface="Consolas"/>
              </a:rPr>
              <a:t>Po</a:t>
            </a:r>
            <a:r>
              <a:rPr sz="1800" spc="-10" dirty="0">
                <a:latin typeface="Consolas"/>
                <a:cs typeface="Consolas"/>
              </a:rPr>
              <a:t>we</a:t>
            </a:r>
            <a:r>
              <a:rPr sz="1800" spc="-5" dirty="0">
                <a:latin typeface="Consolas"/>
                <a:cs typeface="Consolas"/>
              </a:rPr>
              <a:t>r</a:t>
            </a:r>
            <a:r>
              <a:rPr sz="1800" spc="5" dirty="0"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ba</a:t>
            </a:r>
            <a:r>
              <a:rPr sz="1800" spc="0" dirty="0">
                <a:latin typeface="Consolas"/>
                <a:cs typeface="Consolas"/>
              </a:rPr>
              <a:t>se,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ex</a:t>
            </a:r>
            <a:r>
              <a:rPr sz="1800" spc="-10" dirty="0">
                <a:latin typeface="Consolas"/>
                <a:cs typeface="Consolas"/>
              </a:rPr>
              <a:t>po</a:t>
            </a:r>
            <a:r>
              <a:rPr sz="1800" spc="0" dirty="0">
                <a:latin typeface="Consolas"/>
                <a:cs typeface="Consolas"/>
              </a:rPr>
              <a:t>ne</a:t>
            </a:r>
            <a:r>
              <a:rPr sz="1800" spc="-10" dirty="0">
                <a:latin typeface="Consolas"/>
                <a:cs typeface="Consolas"/>
              </a:rPr>
              <a:t>nt</a:t>
            </a:r>
            <a:r>
              <a:rPr sz="1800" spc="0" dirty="0">
                <a:latin typeface="Consolas"/>
                <a:cs typeface="Consolas"/>
              </a:rPr>
              <a:t>)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24910" y="1992121"/>
            <a:ext cx="1780539" cy="574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>
                <a:latin typeface="Consolas"/>
                <a:cs typeface="Consolas"/>
              </a:rPr>
              <a:t>re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ult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4975" y="3089127"/>
            <a:ext cx="3660140" cy="8496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2255" marR="12700" indent="-250190">
              <a:lnSpc>
                <a:spcPct val="100099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m</a:t>
            </a:r>
            <a:r>
              <a:rPr sz="1800" spc="-15" dirty="0">
                <a:latin typeface="Consolas"/>
                <a:cs typeface="Consolas"/>
              </a:rPr>
              <a:t>ax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>
                <a:latin typeface="Consolas"/>
                <a:cs typeface="Consolas"/>
              </a:rPr>
              <a:t>num1</a:t>
            </a:r>
            <a:r>
              <a:rPr sz="1800" spc="-10" dirty="0">
                <a:latin typeface="Consolas"/>
                <a:cs typeface="Consolas"/>
              </a:rPr>
              <a:t>,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15" dirty="0">
                <a:latin typeface="Consolas"/>
                <a:cs typeface="Consolas"/>
              </a:rPr>
              <a:t>n</a:t>
            </a:r>
            <a:r>
              <a:rPr sz="1800" spc="-10" dirty="0">
                <a:latin typeface="Consolas"/>
                <a:cs typeface="Consolas"/>
              </a:rPr>
              <a:t>u</a:t>
            </a:r>
            <a:r>
              <a:rPr sz="1800" spc="-15" dirty="0">
                <a:latin typeface="Consolas"/>
                <a:cs typeface="Consolas"/>
              </a:rPr>
              <a:t>m2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 </a:t>
            </a:r>
            <a:r>
              <a:rPr sz="1800" spc="-15" dirty="0">
                <a:latin typeface="Consolas"/>
                <a:cs typeface="Consolas"/>
              </a:rPr>
              <a:t>nu</a:t>
            </a:r>
            <a:r>
              <a:rPr sz="1800" spc="-10" dirty="0">
                <a:latin typeface="Consolas"/>
                <a:cs typeface="Consolas"/>
              </a:rPr>
              <a:t>m</a:t>
            </a:r>
            <a:r>
              <a:rPr sz="1800" spc="-15" dirty="0">
                <a:latin typeface="Consolas"/>
                <a:cs typeface="Consolas"/>
              </a:rPr>
              <a:t>Ca</a:t>
            </a:r>
            <a:r>
              <a:rPr sz="1800" spc="-10" dirty="0">
                <a:latin typeface="Consolas"/>
                <a:cs typeface="Consolas"/>
              </a:rPr>
              <a:t>l</a:t>
            </a: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s = </a:t>
            </a:r>
            <a:r>
              <a:rPr sz="1800" spc="-15" dirty="0">
                <a:latin typeface="Consolas"/>
                <a:cs typeface="Consolas"/>
              </a:rPr>
              <a:t>num</a:t>
            </a:r>
            <a:r>
              <a:rPr sz="1800" spc="-10" dirty="0">
                <a:latin typeface="Consolas"/>
                <a:cs typeface="Consolas"/>
              </a:rPr>
              <a:t>C</a:t>
            </a:r>
            <a:r>
              <a:rPr sz="1800" spc="-15" dirty="0">
                <a:latin typeface="Consolas"/>
                <a:cs typeface="Consolas"/>
              </a:rPr>
              <a:t>al</a:t>
            </a:r>
            <a:r>
              <a:rPr sz="1800" spc="-10" dirty="0">
                <a:latin typeface="Consolas"/>
                <a:cs typeface="Consolas"/>
              </a:rPr>
              <a:t>ls +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1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>
                <a:latin typeface="Consolas"/>
                <a:cs typeface="Consolas"/>
              </a:rPr>
              <a:t>r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sul</a:t>
            </a:r>
            <a:r>
              <a:rPr sz="1800" spc="-10" dirty="0">
                <a:latin typeface="Consolas"/>
                <a:cs typeface="Consolas"/>
              </a:rPr>
              <a:t>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74975" y="4461382"/>
            <a:ext cx="2280920" cy="16725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2255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el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se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re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0" dirty="0">
                <a:latin typeface="Consolas"/>
                <a:cs typeface="Consolas"/>
              </a:rPr>
              <a:t>ult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= </a:t>
            </a:r>
            <a:r>
              <a:rPr sz="1800" spc="-15" dirty="0">
                <a:latin typeface="Consolas"/>
                <a:cs typeface="Consolas"/>
              </a:rPr>
              <a:t>n</a:t>
            </a:r>
            <a:r>
              <a:rPr sz="1800" spc="-10" dirty="0">
                <a:latin typeface="Consolas"/>
                <a:cs typeface="Consolas"/>
              </a:rPr>
              <a:t>um</a:t>
            </a:r>
            <a:r>
              <a:rPr sz="1800" spc="0" dirty="0">
                <a:latin typeface="Consolas"/>
                <a:cs typeface="Consolas"/>
              </a:rPr>
              <a:t>2;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>
                <a:latin typeface="Consolas"/>
                <a:cs typeface="Consolas"/>
              </a:rPr>
              <a:t>re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ult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212210" y="889912"/>
          <a:ext cx="5316248" cy="11446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1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6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0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63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34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nu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Ca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al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ls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 1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rowSpan="2" gridSpan="6"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t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sul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fo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r 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i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;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&lt;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x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pone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i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i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+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1)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053"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es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res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*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e;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212210" y="3908067"/>
          <a:ext cx="2307112" cy="612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0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9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(n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2)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es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1;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5095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S</a:t>
            </a:r>
            <a:r>
              <a:rPr sz="4400" spc="-40" dirty="0">
                <a:latin typeface="Calibri"/>
                <a:cs typeface="Calibri"/>
              </a:rPr>
              <a:t>c</a:t>
            </a:r>
            <a:r>
              <a:rPr sz="4400" spc="0" dirty="0">
                <a:latin typeface="Calibri"/>
                <a:cs typeface="Calibri"/>
              </a:rPr>
              <a:t>ope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628902"/>
            <a:ext cx="3047365" cy="13557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ope: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whe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 a</a:t>
            </a:r>
            <a:r>
              <a:rPr sz="2200" spc="-5" dirty="0">
                <a:latin typeface="Calibri"/>
                <a:cs typeface="Calibri"/>
              </a:rPr>
              <a:t>  </a:t>
            </a:r>
            <a:r>
              <a:rPr sz="2200" spc="-45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ariable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as d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la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ed, d</a:t>
            </a:r>
            <a:r>
              <a:rPr sz="2200" spc="-35" dirty="0">
                <a:latin typeface="Calibri"/>
                <a:cs typeface="Calibri"/>
              </a:rPr>
              <a:t>e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ermines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whe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 </a:t>
            </a:r>
            <a:r>
              <a:rPr sz="2200" spc="-10" dirty="0">
                <a:latin typeface="Calibri"/>
                <a:cs typeface="Calibri"/>
              </a:rPr>
              <a:t>it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an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ac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es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15" dirty="0">
                <a:latin typeface="Calibri"/>
                <a:cs typeface="Calibri"/>
              </a:rPr>
              <a:t>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om 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700" spc="-15" baseline="35493" dirty="0">
                <a:latin typeface="Consolas"/>
                <a:cs typeface="Consolas"/>
              </a:rPr>
              <a:t>}</a:t>
            </a:r>
            <a:endParaRPr sz="2700" baseline="35493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3037459"/>
            <a:ext cx="2840990" cy="3112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246379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200" spc="-15" dirty="0">
                <a:latin typeface="Calibri"/>
                <a:cs typeface="Calibri"/>
              </a:rPr>
              <a:t>numCalls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has </a:t>
            </a:r>
            <a:r>
              <a:rPr sz="2200" spc="-25" dirty="0">
                <a:latin typeface="Calibri"/>
                <a:cs typeface="Calibri"/>
              </a:rPr>
              <a:t>g</a:t>
            </a:r>
            <a:r>
              <a:rPr sz="2200" spc="-10" dirty="0">
                <a:latin typeface="Calibri"/>
                <a:cs typeface="Calibri"/>
              </a:rPr>
              <a:t>loba</a:t>
            </a:r>
            <a:r>
              <a:rPr sz="2200" spc="0" dirty="0">
                <a:latin typeface="Calibri"/>
                <a:cs typeface="Calibri"/>
              </a:rPr>
              <a:t>l 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ope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–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an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be</a:t>
            </a:r>
            <a:r>
              <a:rPr sz="2200" spc="-10" dirty="0">
                <a:latin typeface="Calibri"/>
                <a:cs typeface="Calibri"/>
              </a:rPr>
              <a:t> acc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spc="-15" dirty="0">
                <a:latin typeface="Calibri"/>
                <a:cs typeface="Calibri"/>
              </a:rPr>
              <a:t>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om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spc="-5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y func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ion</a:t>
            </a:r>
            <a:endParaRPr sz="2200">
              <a:latin typeface="Calibri"/>
              <a:cs typeface="Calibri"/>
            </a:endParaRPr>
          </a:p>
          <a:p>
            <a:pPr>
              <a:lnSpc>
                <a:spcPts val="500"/>
              </a:lnSpc>
              <a:spcBef>
                <a:spcPts val="28"/>
              </a:spcBef>
              <a:buFont typeface="Arial"/>
              <a:buChar char="•"/>
            </a:pPr>
            <a:endParaRPr sz="500"/>
          </a:p>
          <a:p>
            <a:pPr marL="355600" marR="127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esult </a:t>
            </a:r>
            <a:r>
              <a:rPr sz="2200" spc="-25" dirty="0">
                <a:latin typeface="Calibri"/>
                <a:cs typeface="Calibri"/>
              </a:rPr>
              <a:t>h</a:t>
            </a:r>
            <a:r>
              <a:rPr sz="2200" spc="-10" dirty="0">
                <a:latin typeface="Calibri"/>
                <a:cs typeface="Calibri"/>
              </a:rPr>
              <a:t>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fun</a:t>
            </a:r>
            <a:r>
              <a:rPr sz="2200" spc="-25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tion s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ope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–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each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fun</a:t>
            </a:r>
            <a:r>
              <a:rPr sz="2200" spc="-25" dirty="0">
                <a:latin typeface="Calibri"/>
                <a:cs typeface="Calibri"/>
              </a:rPr>
              <a:t>c</a:t>
            </a:r>
            <a:r>
              <a:rPr sz="2200" spc="0" dirty="0">
                <a:latin typeface="Calibri"/>
                <a:cs typeface="Calibri"/>
              </a:rPr>
              <a:t>tion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an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h</a:t>
            </a:r>
            <a:r>
              <a:rPr sz="2200" spc="-50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v</a:t>
            </a:r>
            <a:r>
              <a:rPr sz="2200" spc="-15" dirty="0">
                <a:latin typeface="Calibri"/>
                <a:cs typeface="Calibri"/>
              </a:rPr>
              <a:t>e </a:t>
            </a:r>
            <a:r>
              <a:rPr sz="2200" spc="-10" dirty="0">
                <a:latin typeface="Calibri"/>
                <a:cs typeface="Calibri"/>
              </a:rPr>
              <a:t>its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wn</a:t>
            </a:r>
            <a:r>
              <a:rPr sz="2200" spc="-10" dirty="0">
                <a:latin typeface="Calibri"/>
                <a:cs typeface="Calibri"/>
              </a:rPr>
              <a:t> sepa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3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e </a:t>
            </a:r>
            <a:r>
              <a:rPr sz="2200" spc="-40" dirty="0">
                <a:latin typeface="Calibri"/>
                <a:cs typeface="Calibri"/>
              </a:rPr>
              <a:t>v</a:t>
            </a:r>
            <a:r>
              <a:rPr sz="2200" spc="-10" dirty="0">
                <a:latin typeface="Calibri"/>
                <a:cs typeface="Calibri"/>
              </a:rPr>
              <a:t>ariable</a:t>
            </a:r>
            <a:r>
              <a:rPr sz="2200" spc="-15" dirty="0">
                <a:latin typeface="Calibri"/>
                <a:cs typeface="Calibri"/>
              </a:rPr>
              <a:t> named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esult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4975" y="71373"/>
            <a:ext cx="2155190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15" dirty="0">
                <a:latin typeface="Consolas"/>
                <a:cs typeface="Consolas"/>
              </a:rPr>
              <a:t>um</a:t>
            </a:r>
            <a:r>
              <a:rPr sz="1800" spc="-10" dirty="0">
                <a:latin typeface="Consolas"/>
                <a:cs typeface="Consolas"/>
              </a:rPr>
              <a:t>C</a:t>
            </a:r>
            <a:r>
              <a:rPr sz="1800" spc="-15" dirty="0">
                <a:latin typeface="Consolas"/>
                <a:cs typeface="Consolas"/>
              </a:rPr>
              <a:t>all</a:t>
            </a:r>
            <a:r>
              <a:rPr sz="1800" spc="-10" dirty="0">
                <a:latin typeface="Consolas"/>
                <a:cs typeface="Consolas"/>
              </a:rPr>
              <a:t>s =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20" dirty="0">
                <a:latin typeface="Consolas"/>
                <a:cs typeface="Consolas"/>
              </a:rPr>
              <a:t>0;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4975" y="620267"/>
            <a:ext cx="5290185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ra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0" dirty="0">
                <a:latin typeface="Consolas"/>
                <a:cs typeface="Consolas"/>
              </a:rPr>
              <a:t>se</a:t>
            </a:r>
            <a:r>
              <a:rPr sz="1800" spc="-10" dirty="0">
                <a:latin typeface="Consolas"/>
                <a:cs typeface="Consolas"/>
              </a:rPr>
              <a:t>To</a:t>
            </a:r>
            <a:r>
              <a:rPr sz="1800" spc="0" dirty="0">
                <a:latin typeface="Consolas"/>
                <a:cs typeface="Consolas"/>
              </a:rPr>
              <a:t>Po</a:t>
            </a:r>
            <a:r>
              <a:rPr sz="1800" spc="-10" dirty="0">
                <a:latin typeface="Consolas"/>
                <a:cs typeface="Consolas"/>
              </a:rPr>
              <a:t>we</a:t>
            </a:r>
            <a:r>
              <a:rPr sz="1800" spc="-5" dirty="0">
                <a:latin typeface="Consolas"/>
                <a:cs typeface="Consolas"/>
              </a:rPr>
              <a:t>r</a:t>
            </a:r>
            <a:r>
              <a:rPr sz="1800" spc="5" dirty="0"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ba</a:t>
            </a:r>
            <a:r>
              <a:rPr sz="1800" spc="0" dirty="0">
                <a:latin typeface="Consolas"/>
                <a:cs typeface="Consolas"/>
              </a:rPr>
              <a:t>se,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nt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ex</a:t>
            </a:r>
            <a:r>
              <a:rPr sz="1800" spc="-10" dirty="0">
                <a:latin typeface="Consolas"/>
                <a:cs typeface="Consolas"/>
              </a:rPr>
              <a:t>po</a:t>
            </a:r>
            <a:r>
              <a:rPr sz="1800" spc="0" dirty="0">
                <a:latin typeface="Consolas"/>
                <a:cs typeface="Consolas"/>
              </a:rPr>
              <a:t>ne</a:t>
            </a:r>
            <a:r>
              <a:rPr sz="1800" spc="-10" dirty="0">
                <a:latin typeface="Consolas"/>
                <a:cs typeface="Consolas"/>
              </a:rPr>
              <a:t>nt</a:t>
            </a:r>
            <a:r>
              <a:rPr sz="1800" spc="0" dirty="0">
                <a:latin typeface="Consolas"/>
                <a:cs typeface="Consolas"/>
              </a:rPr>
              <a:t>)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24910" y="1992121"/>
            <a:ext cx="1780539" cy="574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>
                <a:latin typeface="Consolas"/>
                <a:cs typeface="Consolas"/>
              </a:rPr>
              <a:t>re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ult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4975" y="3089127"/>
            <a:ext cx="3660140" cy="8496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2255" marR="12700" indent="-250190">
              <a:lnSpc>
                <a:spcPct val="100099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m</a:t>
            </a:r>
            <a:r>
              <a:rPr sz="1800" spc="-15" dirty="0">
                <a:latin typeface="Consolas"/>
                <a:cs typeface="Consolas"/>
              </a:rPr>
              <a:t>ax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>
                <a:latin typeface="Consolas"/>
                <a:cs typeface="Consolas"/>
              </a:rPr>
              <a:t>num1</a:t>
            </a:r>
            <a:r>
              <a:rPr sz="1800" spc="-10" dirty="0">
                <a:latin typeface="Consolas"/>
                <a:cs typeface="Consolas"/>
              </a:rPr>
              <a:t>,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15" dirty="0">
                <a:latin typeface="Consolas"/>
                <a:cs typeface="Consolas"/>
              </a:rPr>
              <a:t>n</a:t>
            </a:r>
            <a:r>
              <a:rPr sz="1800" spc="-10" dirty="0">
                <a:latin typeface="Consolas"/>
                <a:cs typeface="Consolas"/>
              </a:rPr>
              <a:t>u</a:t>
            </a:r>
            <a:r>
              <a:rPr sz="1800" spc="-15" dirty="0">
                <a:latin typeface="Consolas"/>
                <a:cs typeface="Consolas"/>
              </a:rPr>
              <a:t>m2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 </a:t>
            </a:r>
            <a:r>
              <a:rPr sz="1800" spc="-15" dirty="0">
                <a:latin typeface="Consolas"/>
                <a:cs typeface="Consolas"/>
              </a:rPr>
              <a:t>nu</a:t>
            </a:r>
            <a:r>
              <a:rPr sz="1800" spc="-10" dirty="0">
                <a:latin typeface="Consolas"/>
                <a:cs typeface="Consolas"/>
              </a:rPr>
              <a:t>m</a:t>
            </a:r>
            <a:r>
              <a:rPr sz="1800" spc="-15" dirty="0">
                <a:latin typeface="Consolas"/>
                <a:cs typeface="Consolas"/>
              </a:rPr>
              <a:t>Ca</a:t>
            </a:r>
            <a:r>
              <a:rPr sz="1800" spc="-10" dirty="0">
                <a:latin typeface="Consolas"/>
                <a:cs typeface="Consolas"/>
              </a:rPr>
              <a:t>l</a:t>
            </a: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s = </a:t>
            </a:r>
            <a:r>
              <a:rPr sz="1800" spc="-15" dirty="0">
                <a:latin typeface="Consolas"/>
                <a:cs typeface="Consolas"/>
              </a:rPr>
              <a:t>num</a:t>
            </a:r>
            <a:r>
              <a:rPr sz="1800" spc="-10" dirty="0">
                <a:latin typeface="Consolas"/>
                <a:cs typeface="Consolas"/>
              </a:rPr>
              <a:t>C</a:t>
            </a:r>
            <a:r>
              <a:rPr sz="1800" spc="-15" dirty="0">
                <a:latin typeface="Consolas"/>
                <a:cs typeface="Consolas"/>
              </a:rPr>
              <a:t>al</a:t>
            </a:r>
            <a:r>
              <a:rPr sz="1800" spc="-10" dirty="0">
                <a:latin typeface="Consolas"/>
                <a:cs typeface="Consolas"/>
              </a:rPr>
              <a:t>ls +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1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b="1" spc="-15" dirty="0">
                <a:latin typeface="Consolas"/>
                <a:cs typeface="Consolas"/>
              </a:rPr>
              <a:t>r</a:t>
            </a:r>
            <a:r>
              <a:rPr sz="1800" b="1" spc="-10" dirty="0">
                <a:latin typeface="Consolas"/>
                <a:cs typeface="Consolas"/>
              </a:rPr>
              <a:t>e</a:t>
            </a:r>
            <a:r>
              <a:rPr sz="1800" b="1" spc="-15" dirty="0">
                <a:latin typeface="Consolas"/>
                <a:cs typeface="Consolas"/>
              </a:rPr>
              <a:t>sul</a:t>
            </a:r>
            <a:r>
              <a:rPr sz="1800" b="1" spc="-5" dirty="0">
                <a:latin typeface="Consolas"/>
                <a:cs typeface="Consolas"/>
              </a:rPr>
              <a:t>t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24910" y="4461382"/>
            <a:ext cx="2031364" cy="1398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el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se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re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0" dirty="0">
                <a:latin typeface="Consolas"/>
                <a:cs typeface="Consolas"/>
              </a:rPr>
              <a:t>ult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= </a:t>
            </a:r>
            <a:r>
              <a:rPr sz="1800" spc="-15" dirty="0">
                <a:latin typeface="Consolas"/>
                <a:cs typeface="Consolas"/>
              </a:rPr>
              <a:t>n</a:t>
            </a:r>
            <a:r>
              <a:rPr sz="1800" spc="-10" dirty="0">
                <a:latin typeface="Consolas"/>
                <a:cs typeface="Consolas"/>
              </a:rPr>
              <a:t>um</a:t>
            </a:r>
            <a:r>
              <a:rPr sz="1800" spc="0" dirty="0">
                <a:latin typeface="Consolas"/>
                <a:cs typeface="Consolas"/>
              </a:rPr>
              <a:t>2;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>
                <a:latin typeface="Consolas"/>
                <a:cs typeface="Consolas"/>
              </a:rPr>
              <a:t>re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ult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74975" y="5833262"/>
            <a:ext cx="151130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212210" y="889912"/>
          <a:ext cx="5316248" cy="11446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1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6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0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63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34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nu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Ca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al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ls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 1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rowSpan="2" gridSpan="6"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t 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800" b="1" spc="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sul</a:t>
                      </a:r>
                      <a:r>
                        <a:rPr sz="1800" b="1" spc="0" dirty="0">
                          <a:latin typeface="Consolas"/>
                          <a:cs typeface="Consolas"/>
                        </a:rPr>
                        <a:t>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1;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6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fo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r 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i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;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&lt;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x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pone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i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i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+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1)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053"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es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res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*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e;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212210" y="3908067"/>
          <a:ext cx="2307112" cy="591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0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95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(n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&gt;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2)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71"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es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1;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2705"/>
            <a:ext cx="5290820" cy="574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15" dirty="0">
                <a:latin typeface="Consolas"/>
                <a:cs typeface="Consolas"/>
              </a:rPr>
              <a:t>um</a:t>
            </a:r>
            <a:r>
              <a:rPr sz="1800" spc="-10" dirty="0">
                <a:latin typeface="Consolas"/>
                <a:cs typeface="Consolas"/>
              </a:rPr>
              <a:t>C</a:t>
            </a:r>
            <a:r>
              <a:rPr sz="1800" spc="-15" dirty="0">
                <a:latin typeface="Consolas"/>
                <a:cs typeface="Consolas"/>
              </a:rPr>
              <a:t>all</a:t>
            </a:r>
            <a:r>
              <a:rPr sz="1800" spc="-10" dirty="0">
                <a:latin typeface="Consolas"/>
                <a:cs typeface="Consolas"/>
              </a:rPr>
              <a:t>s =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20" dirty="0">
                <a:latin typeface="Consolas"/>
                <a:cs typeface="Consolas"/>
              </a:rPr>
              <a:t>0;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r</a:t>
            </a:r>
            <a:r>
              <a:rPr sz="1800" spc="-15" dirty="0">
                <a:latin typeface="Consolas"/>
                <a:cs typeface="Consolas"/>
              </a:rPr>
              <a:t>ai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eTo</a:t>
            </a:r>
            <a:r>
              <a:rPr sz="1800" spc="-10" dirty="0">
                <a:latin typeface="Consolas"/>
                <a:cs typeface="Consolas"/>
              </a:rPr>
              <a:t>P</a:t>
            </a:r>
            <a:r>
              <a:rPr sz="1800" spc="-15" dirty="0">
                <a:latin typeface="Consolas"/>
                <a:cs typeface="Consolas"/>
              </a:rPr>
              <a:t>ower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>
                <a:latin typeface="Consolas"/>
                <a:cs typeface="Consolas"/>
              </a:rPr>
              <a:t>ba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e</a:t>
            </a:r>
            <a:r>
              <a:rPr sz="1800" spc="-10" dirty="0">
                <a:latin typeface="Consolas"/>
                <a:cs typeface="Consolas"/>
              </a:rPr>
              <a:t>,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xpo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15" dirty="0">
                <a:latin typeface="Consolas"/>
                <a:cs typeface="Consolas"/>
              </a:rPr>
              <a:t>ent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675" y="1699005"/>
            <a:ext cx="1780539" cy="8489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 A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>
                <a:latin typeface="Consolas"/>
                <a:cs typeface="Consolas"/>
              </a:rPr>
              <a:t>re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ul</a:t>
            </a:r>
            <a:r>
              <a:rPr sz="1800" spc="-20" dirty="0">
                <a:latin typeface="Consolas"/>
                <a:cs typeface="Consolas"/>
              </a:rPr>
              <a:t>t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522220"/>
            <a:ext cx="3660140" cy="2495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262255" marR="12700" indent="-25019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m</a:t>
            </a:r>
            <a:r>
              <a:rPr sz="1800" spc="-15" dirty="0">
                <a:latin typeface="Consolas"/>
                <a:cs typeface="Consolas"/>
              </a:rPr>
              <a:t>ax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>
                <a:latin typeface="Consolas"/>
                <a:cs typeface="Consolas"/>
              </a:rPr>
              <a:t>num1</a:t>
            </a:r>
            <a:r>
              <a:rPr sz="1800" spc="-10" dirty="0">
                <a:latin typeface="Consolas"/>
                <a:cs typeface="Consolas"/>
              </a:rPr>
              <a:t>,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15" dirty="0">
                <a:latin typeface="Consolas"/>
                <a:cs typeface="Consolas"/>
              </a:rPr>
              <a:t>n</a:t>
            </a:r>
            <a:r>
              <a:rPr sz="1800" spc="-10" dirty="0">
                <a:latin typeface="Consolas"/>
                <a:cs typeface="Consolas"/>
              </a:rPr>
              <a:t>u</a:t>
            </a:r>
            <a:r>
              <a:rPr sz="1800" spc="-15" dirty="0">
                <a:latin typeface="Consolas"/>
                <a:cs typeface="Consolas"/>
              </a:rPr>
              <a:t>m2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 </a:t>
            </a:r>
            <a:r>
              <a:rPr sz="1800" spc="-15" dirty="0">
                <a:latin typeface="Consolas"/>
                <a:cs typeface="Consolas"/>
              </a:rPr>
              <a:t>nu</a:t>
            </a:r>
            <a:r>
              <a:rPr sz="1800" spc="-10" dirty="0">
                <a:latin typeface="Consolas"/>
                <a:cs typeface="Consolas"/>
              </a:rPr>
              <a:t>m</a:t>
            </a:r>
            <a:r>
              <a:rPr sz="1800" spc="-15" dirty="0">
                <a:latin typeface="Consolas"/>
                <a:cs typeface="Consolas"/>
              </a:rPr>
              <a:t>Ca</a:t>
            </a:r>
            <a:r>
              <a:rPr sz="1800" spc="-10" dirty="0">
                <a:latin typeface="Consolas"/>
                <a:cs typeface="Consolas"/>
              </a:rPr>
              <a:t>l</a:t>
            </a: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s = </a:t>
            </a:r>
            <a:r>
              <a:rPr sz="1800" spc="-15" dirty="0">
                <a:latin typeface="Consolas"/>
                <a:cs typeface="Consolas"/>
              </a:rPr>
              <a:t>num</a:t>
            </a:r>
            <a:r>
              <a:rPr sz="1800" spc="-10" dirty="0">
                <a:latin typeface="Consolas"/>
                <a:cs typeface="Consolas"/>
              </a:rPr>
              <a:t>C</a:t>
            </a:r>
            <a:r>
              <a:rPr sz="1800" spc="-15" dirty="0">
                <a:latin typeface="Consolas"/>
                <a:cs typeface="Consolas"/>
              </a:rPr>
              <a:t>al</a:t>
            </a:r>
            <a:r>
              <a:rPr sz="1800" spc="-10" dirty="0">
                <a:latin typeface="Consolas"/>
                <a:cs typeface="Consolas"/>
              </a:rPr>
              <a:t>ls +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1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>
                <a:latin typeface="Consolas"/>
                <a:cs typeface="Consolas"/>
              </a:rPr>
              <a:t>r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sul</a:t>
            </a:r>
            <a:r>
              <a:rPr sz="1800" spc="-10" dirty="0">
                <a:latin typeface="Consolas"/>
                <a:cs typeface="Consolas"/>
              </a:rPr>
              <a:t>t;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f </a:t>
            </a:r>
            <a:r>
              <a:rPr sz="1800" spc="-15" dirty="0">
                <a:latin typeface="Consolas"/>
                <a:cs typeface="Consolas"/>
              </a:rPr>
              <a:t>(n</a:t>
            </a:r>
            <a:r>
              <a:rPr sz="1800" spc="-10" dirty="0">
                <a:latin typeface="Consolas"/>
                <a:cs typeface="Consolas"/>
              </a:rPr>
              <a:t>u</a:t>
            </a:r>
            <a:r>
              <a:rPr sz="1800" spc="-15" dirty="0">
                <a:latin typeface="Consolas"/>
                <a:cs typeface="Consolas"/>
              </a:rPr>
              <a:t>m</a:t>
            </a:r>
            <a:r>
              <a:rPr sz="1800" spc="-10" dirty="0">
                <a:latin typeface="Consolas"/>
                <a:cs typeface="Consolas"/>
              </a:rPr>
              <a:t>1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&gt;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num</a:t>
            </a:r>
            <a:r>
              <a:rPr sz="1800" spc="-10" dirty="0">
                <a:latin typeface="Consolas"/>
                <a:cs typeface="Consolas"/>
              </a:rPr>
              <a:t>2) {</a:t>
            </a:r>
            <a:endParaRPr sz="1800">
              <a:latin typeface="Consolas"/>
              <a:cs typeface="Consolas"/>
            </a:endParaRPr>
          </a:p>
          <a:p>
            <a:pPr marR="878840" algn="ctr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re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0" dirty="0">
                <a:latin typeface="Consolas"/>
                <a:cs typeface="Consolas"/>
              </a:rPr>
              <a:t>ult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= </a:t>
            </a:r>
            <a:r>
              <a:rPr sz="1800" spc="-15" dirty="0">
                <a:latin typeface="Consolas"/>
                <a:cs typeface="Consolas"/>
              </a:rPr>
              <a:t>n</a:t>
            </a:r>
            <a:r>
              <a:rPr sz="1800" spc="-10" dirty="0">
                <a:latin typeface="Consolas"/>
                <a:cs typeface="Consolas"/>
              </a:rPr>
              <a:t>um</a:t>
            </a:r>
            <a:r>
              <a:rPr sz="1800" spc="0" dirty="0">
                <a:latin typeface="Consolas"/>
                <a:cs typeface="Consolas"/>
              </a:rPr>
              <a:t>1;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el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se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R="878840" algn="ctr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r</a:t>
            </a:r>
            <a:r>
              <a:rPr sz="1800" spc="-15" dirty="0">
                <a:latin typeface="Consolas"/>
                <a:cs typeface="Consolas"/>
              </a:rPr>
              <a:t>es</a:t>
            </a:r>
            <a:r>
              <a:rPr sz="1800" spc="-10" dirty="0">
                <a:latin typeface="Consolas"/>
                <a:cs typeface="Consolas"/>
              </a:rPr>
              <a:t>u</a:t>
            </a: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t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num</a:t>
            </a:r>
            <a:r>
              <a:rPr sz="1800" spc="-10" dirty="0">
                <a:latin typeface="Consolas"/>
                <a:cs typeface="Consolas"/>
              </a:rPr>
              <a:t>2;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675" y="4991354"/>
            <a:ext cx="1781175" cy="8496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onsolas"/>
                <a:cs typeface="Consolas"/>
              </a:rPr>
              <a:t>B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>
                <a:latin typeface="Consolas"/>
                <a:cs typeface="Consolas"/>
              </a:rPr>
              <a:t>re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ult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5814669"/>
            <a:ext cx="151130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58205" y="3405001"/>
            <a:ext cx="2395428" cy="1138788"/>
          </a:xfrm>
          <a:custGeom>
            <a:avLst/>
            <a:gdLst/>
            <a:ahLst/>
            <a:cxnLst/>
            <a:rect l="l" t="t" r="r" b="b"/>
            <a:pathLst>
              <a:path w="2395428" h="1138788">
                <a:moveTo>
                  <a:pt x="0" y="1138788"/>
                </a:moveTo>
                <a:lnTo>
                  <a:pt x="2395428" y="1138788"/>
                </a:lnTo>
                <a:lnTo>
                  <a:pt x="2395428" y="0"/>
                </a:lnTo>
                <a:lnTo>
                  <a:pt x="0" y="0"/>
                </a:lnTo>
                <a:lnTo>
                  <a:pt x="0" y="1138788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53634" y="34050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28516" y="0"/>
                </a:moveTo>
                <a:lnTo>
                  <a:pt x="28517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53634" y="3405002"/>
            <a:ext cx="0" cy="1138788"/>
          </a:xfrm>
          <a:custGeom>
            <a:avLst/>
            <a:gdLst/>
            <a:ahLst/>
            <a:cxnLst/>
            <a:rect l="l" t="t" r="r" b="b"/>
            <a:pathLst>
              <a:path h="1138788">
                <a:moveTo>
                  <a:pt x="0" y="1138788"/>
                </a:moveTo>
                <a:lnTo>
                  <a:pt x="0" y="1138788"/>
                </a:lnTo>
                <a:lnTo>
                  <a:pt x="0" y="0"/>
                </a:lnTo>
              </a:path>
            </a:pathLst>
          </a:custGeom>
          <a:ln w="4752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9688" y="3376532"/>
            <a:ext cx="2395428" cy="1138788"/>
          </a:xfrm>
          <a:custGeom>
            <a:avLst/>
            <a:gdLst/>
            <a:ahLst/>
            <a:cxnLst/>
            <a:rect l="l" t="t" r="r" b="b"/>
            <a:pathLst>
              <a:path w="2395428" h="1138788">
                <a:moveTo>
                  <a:pt x="0" y="1138788"/>
                </a:moveTo>
                <a:lnTo>
                  <a:pt x="2395428" y="1138788"/>
                </a:lnTo>
                <a:lnTo>
                  <a:pt x="2395428" y="0"/>
                </a:lnTo>
                <a:lnTo>
                  <a:pt x="0" y="0"/>
                </a:lnTo>
                <a:lnTo>
                  <a:pt x="0" y="11387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29688" y="3376532"/>
            <a:ext cx="2395428" cy="1138788"/>
          </a:xfrm>
          <a:custGeom>
            <a:avLst/>
            <a:gdLst/>
            <a:ahLst/>
            <a:cxnLst/>
            <a:rect l="l" t="t" r="r" b="b"/>
            <a:pathLst>
              <a:path w="2395428" h="1138788">
                <a:moveTo>
                  <a:pt x="0" y="1138788"/>
                </a:moveTo>
                <a:lnTo>
                  <a:pt x="2395428" y="1138788"/>
                </a:lnTo>
                <a:lnTo>
                  <a:pt x="2395428" y="0"/>
                </a:lnTo>
                <a:lnTo>
                  <a:pt x="0" y="0"/>
                </a:lnTo>
                <a:lnTo>
                  <a:pt x="0" y="1138788"/>
                </a:lnTo>
                <a:close/>
              </a:path>
            </a:pathLst>
          </a:custGeom>
          <a:ln w="4746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29688" y="2949486"/>
            <a:ext cx="1368816" cy="4270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29688" y="2949486"/>
            <a:ext cx="1368816" cy="427045"/>
          </a:xfrm>
          <a:custGeom>
            <a:avLst/>
            <a:gdLst/>
            <a:ahLst/>
            <a:cxnLst/>
            <a:rect l="l" t="t" r="r" b="b"/>
            <a:pathLst>
              <a:path w="1368816" h="427045">
                <a:moveTo>
                  <a:pt x="0" y="427045"/>
                </a:moveTo>
                <a:lnTo>
                  <a:pt x="1368816" y="427045"/>
                </a:lnTo>
                <a:lnTo>
                  <a:pt x="1368816" y="0"/>
                </a:lnTo>
                <a:lnTo>
                  <a:pt x="0" y="0"/>
                </a:lnTo>
                <a:lnTo>
                  <a:pt x="0" y="427045"/>
                </a:lnTo>
                <a:close/>
              </a:path>
            </a:pathLst>
          </a:custGeom>
          <a:ln w="14236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9688" y="3163009"/>
            <a:ext cx="1368816" cy="213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31056" y="3029448"/>
            <a:ext cx="1116330" cy="250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85" dirty="0">
                <a:latin typeface="Calibri"/>
                <a:cs typeface="Calibri"/>
              </a:rPr>
              <a:t>G</a:t>
            </a:r>
            <a:r>
              <a:rPr sz="1500" spc="25" dirty="0">
                <a:latin typeface="Calibri"/>
                <a:cs typeface="Calibri"/>
              </a:rPr>
              <a:t>l</a:t>
            </a:r>
            <a:r>
              <a:rPr sz="1500" spc="55" dirty="0">
                <a:latin typeface="Calibri"/>
                <a:cs typeface="Calibri"/>
              </a:rPr>
              <a:t>obal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50" dirty="0">
                <a:latin typeface="Calibri"/>
                <a:cs typeface="Calibri"/>
              </a:rPr>
              <a:t>sc</a:t>
            </a:r>
            <a:r>
              <a:rPr sz="1500" spc="65" dirty="0">
                <a:latin typeface="Calibri"/>
                <a:cs typeface="Calibri"/>
              </a:rPr>
              <a:t>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91674" y="5696795"/>
            <a:ext cx="3293714" cy="1096084"/>
          </a:xfrm>
          <a:custGeom>
            <a:avLst/>
            <a:gdLst/>
            <a:ahLst/>
            <a:cxnLst/>
            <a:rect l="l" t="t" r="r" b="b"/>
            <a:pathLst>
              <a:path w="3293714" h="1096084">
                <a:moveTo>
                  <a:pt x="0" y="1096084"/>
                </a:moveTo>
                <a:lnTo>
                  <a:pt x="3293714" y="1096084"/>
                </a:lnTo>
                <a:lnTo>
                  <a:pt x="3293714" y="0"/>
                </a:lnTo>
                <a:lnTo>
                  <a:pt x="0" y="0"/>
                </a:lnTo>
                <a:lnTo>
                  <a:pt x="0" y="1096084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91674" y="6792879"/>
            <a:ext cx="3293714" cy="3"/>
          </a:xfrm>
          <a:custGeom>
            <a:avLst/>
            <a:gdLst/>
            <a:ahLst/>
            <a:cxnLst/>
            <a:rect l="l" t="t" r="r" b="b"/>
            <a:pathLst>
              <a:path w="3293714" h="3">
                <a:moveTo>
                  <a:pt x="0" y="3"/>
                </a:moveTo>
                <a:lnTo>
                  <a:pt x="3293714" y="3"/>
                </a:lnTo>
                <a:lnTo>
                  <a:pt x="3293714" y="0"/>
                </a:lnTo>
              </a:path>
              <a:path w="3293714" h="3">
                <a:moveTo>
                  <a:pt x="3293714" y="0"/>
                </a:moveTo>
                <a:lnTo>
                  <a:pt x="3293714" y="0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91674" y="6792879"/>
            <a:ext cx="0" cy="2374"/>
          </a:xfrm>
          <a:custGeom>
            <a:avLst/>
            <a:gdLst/>
            <a:ahLst/>
            <a:cxnLst/>
            <a:rect l="l" t="t" r="r" b="b"/>
            <a:pathLst>
              <a:path h="2374">
                <a:moveTo>
                  <a:pt x="0" y="2370"/>
                </a:moveTo>
                <a:lnTo>
                  <a:pt x="0" y="4744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85389" y="5696799"/>
            <a:ext cx="0" cy="1096080"/>
          </a:xfrm>
          <a:custGeom>
            <a:avLst/>
            <a:gdLst/>
            <a:ahLst/>
            <a:cxnLst/>
            <a:rect l="l" t="t" r="r" b="b"/>
            <a:pathLst>
              <a:path h="1096080">
                <a:moveTo>
                  <a:pt x="0" y="109608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52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63158" y="5668326"/>
            <a:ext cx="3293714" cy="1096084"/>
          </a:xfrm>
          <a:custGeom>
            <a:avLst/>
            <a:gdLst/>
            <a:ahLst/>
            <a:cxnLst/>
            <a:rect l="l" t="t" r="r" b="b"/>
            <a:pathLst>
              <a:path w="3293714" h="1096084">
                <a:moveTo>
                  <a:pt x="0" y="1096084"/>
                </a:moveTo>
                <a:lnTo>
                  <a:pt x="3293714" y="1096084"/>
                </a:lnTo>
                <a:lnTo>
                  <a:pt x="3293714" y="0"/>
                </a:lnTo>
                <a:lnTo>
                  <a:pt x="0" y="0"/>
                </a:lnTo>
                <a:lnTo>
                  <a:pt x="0" y="10960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63158" y="5668326"/>
            <a:ext cx="3293714" cy="1096084"/>
          </a:xfrm>
          <a:custGeom>
            <a:avLst/>
            <a:gdLst/>
            <a:ahLst/>
            <a:cxnLst/>
            <a:rect l="l" t="t" r="r" b="b"/>
            <a:pathLst>
              <a:path w="3293714" h="1096084">
                <a:moveTo>
                  <a:pt x="0" y="1096084"/>
                </a:moveTo>
                <a:lnTo>
                  <a:pt x="3293714" y="1096084"/>
                </a:lnTo>
                <a:lnTo>
                  <a:pt x="3293714" y="0"/>
                </a:lnTo>
                <a:lnTo>
                  <a:pt x="0" y="0"/>
                </a:lnTo>
                <a:lnTo>
                  <a:pt x="0" y="1096084"/>
                </a:lnTo>
                <a:close/>
              </a:path>
            </a:pathLst>
          </a:custGeom>
          <a:ln w="4745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63157" y="5241280"/>
            <a:ext cx="2823183" cy="4270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63158" y="5241280"/>
            <a:ext cx="2823183" cy="427045"/>
          </a:xfrm>
          <a:custGeom>
            <a:avLst/>
            <a:gdLst/>
            <a:ahLst/>
            <a:cxnLst/>
            <a:rect l="l" t="t" r="r" b="b"/>
            <a:pathLst>
              <a:path w="2823183" h="427045">
                <a:moveTo>
                  <a:pt x="0" y="427045"/>
                </a:moveTo>
                <a:lnTo>
                  <a:pt x="2823183" y="427045"/>
                </a:lnTo>
                <a:lnTo>
                  <a:pt x="2823183" y="0"/>
                </a:lnTo>
                <a:lnTo>
                  <a:pt x="0" y="0"/>
                </a:lnTo>
                <a:lnTo>
                  <a:pt x="0" y="427045"/>
                </a:lnTo>
                <a:close/>
              </a:path>
            </a:pathLst>
          </a:custGeom>
          <a:ln w="14235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63157" y="5454803"/>
            <a:ext cx="2823183" cy="2135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464524" y="5324810"/>
            <a:ext cx="2491105" cy="250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40" dirty="0">
                <a:latin typeface="Calibri"/>
                <a:cs typeface="Calibri"/>
              </a:rPr>
              <a:t>r</a:t>
            </a:r>
            <a:r>
              <a:rPr sz="1500" spc="45" dirty="0">
                <a:latin typeface="Calibri"/>
                <a:cs typeface="Calibri"/>
              </a:rPr>
              <a:t>ais</a:t>
            </a:r>
            <a:r>
              <a:rPr sz="1500" spc="60" dirty="0">
                <a:latin typeface="Calibri"/>
                <a:cs typeface="Calibri"/>
              </a:rPr>
              <a:t>e</a:t>
            </a:r>
            <a:r>
              <a:rPr sz="1500" spc="65" dirty="0">
                <a:latin typeface="Calibri"/>
                <a:cs typeface="Calibri"/>
              </a:rPr>
              <a:t>ToPower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55" dirty="0">
                <a:latin typeface="Calibri"/>
                <a:cs typeface="Calibri"/>
              </a:rPr>
              <a:t>funct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70" dirty="0">
                <a:latin typeface="Calibri"/>
                <a:cs typeface="Calibri"/>
              </a:rPr>
              <a:t>on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50" dirty="0">
                <a:latin typeface="Calibri"/>
                <a:cs typeface="Calibri"/>
              </a:rPr>
              <a:t>sc</a:t>
            </a:r>
            <a:r>
              <a:rPr sz="1500" spc="65" dirty="0">
                <a:latin typeface="Calibri"/>
                <a:cs typeface="Calibri"/>
              </a:rPr>
              <a:t>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813715" y="5725265"/>
            <a:ext cx="3293714" cy="1096084"/>
          </a:xfrm>
          <a:custGeom>
            <a:avLst/>
            <a:gdLst/>
            <a:ahLst/>
            <a:cxnLst/>
            <a:rect l="l" t="t" r="r" b="b"/>
            <a:pathLst>
              <a:path w="3293714" h="1096084">
                <a:moveTo>
                  <a:pt x="0" y="1096084"/>
                </a:moveTo>
                <a:lnTo>
                  <a:pt x="3293714" y="1096084"/>
                </a:lnTo>
                <a:lnTo>
                  <a:pt x="3293714" y="0"/>
                </a:lnTo>
                <a:lnTo>
                  <a:pt x="0" y="0"/>
                </a:lnTo>
                <a:lnTo>
                  <a:pt x="0" y="1096084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13715" y="6821349"/>
            <a:ext cx="3293714" cy="3"/>
          </a:xfrm>
          <a:custGeom>
            <a:avLst/>
            <a:gdLst/>
            <a:ahLst/>
            <a:cxnLst/>
            <a:rect l="l" t="t" r="r" b="b"/>
            <a:pathLst>
              <a:path w="3293714" h="3">
                <a:moveTo>
                  <a:pt x="0" y="3"/>
                </a:moveTo>
                <a:lnTo>
                  <a:pt x="3293714" y="3"/>
                </a:lnTo>
                <a:lnTo>
                  <a:pt x="3293714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13715" y="6821349"/>
            <a:ext cx="0" cy="2374"/>
          </a:xfrm>
          <a:custGeom>
            <a:avLst/>
            <a:gdLst/>
            <a:ahLst/>
            <a:cxnLst/>
            <a:rect l="l" t="t" r="r" b="b"/>
            <a:pathLst>
              <a:path h="2374">
                <a:moveTo>
                  <a:pt x="0" y="2370"/>
                </a:moveTo>
                <a:lnTo>
                  <a:pt x="0" y="4744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107430" y="5725269"/>
            <a:ext cx="0" cy="1096080"/>
          </a:xfrm>
          <a:custGeom>
            <a:avLst/>
            <a:gdLst/>
            <a:ahLst/>
            <a:cxnLst/>
            <a:rect l="l" t="t" r="r" b="b"/>
            <a:pathLst>
              <a:path h="1096080">
                <a:moveTo>
                  <a:pt x="0" y="1096080"/>
                </a:moveTo>
                <a:lnTo>
                  <a:pt x="0" y="1096080"/>
                </a:lnTo>
              </a:path>
              <a:path h="1096080">
                <a:moveTo>
                  <a:pt x="0" y="109608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85198" y="5711030"/>
            <a:ext cx="3293714" cy="1081849"/>
          </a:xfrm>
          <a:custGeom>
            <a:avLst/>
            <a:gdLst/>
            <a:ahLst/>
            <a:cxnLst/>
            <a:rect l="l" t="t" r="r" b="b"/>
            <a:pathLst>
              <a:path w="3293714" h="1081849">
                <a:moveTo>
                  <a:pt x="0" y="1081849"/>
                </a:moveTo>
                <a:lnTo>
                  <a:pt x="3293714" y="1081849"/>
                </a:lnTo>
                <a:lnTo>
                  <a:pt x="3293714" y="0"/>
                </a:lnTo>
                <a:lnTo>
                  <a:pt x="0" y="0"/>
                </a:lnTo>
                <a:lnTo>
                  <a:pt x="0" y="10818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85198" y="5711030"/>
            <a:ext cx="3293714" cy="1081849"/>
          </a:xfrm>
          <a:custGeom>
            <a:avLst/>
            <a:gdLst/>
            <a:ahLst/>
            <a:cxnLst/>
            <a:rect l="l" t="t" r="r" b="b"/>
            <a:pathLst>
              <a:path w="3293714" h="1081849">
                <a:moveTo>
                  <a:pt x="0" y="1081849"/>
                </a:moveTo>
                <a:lnTo>
                  <a:pt x="3293714" y="1081849"/>
                </a:lnTo>
                <a:lnTo>
                  <a:pt x="3293714" y="0"/>
                </a:lnTo>
                <a:lnTo>
                  <a:pt x="0" y="0"/>
                </a:lnTo>
                <a:lnTo>
                  <a:pt x="0" y="1081849"/>
                </a:lnTo>
                <a:close/>
              </a:path>
            </a:pathLst>
          </a:custGeom>
          <a:ln w="4745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85198" y="5283984"/>
            <a:ext cx="1967673" cy="4270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85198" y="5283984"/>
            <a:ext cx="1967673" cy="427045"/>
          </a:xfrm>
          <a:custGeom>
            <a:avLst/>
            <a:gdLst/>
            <a:ahLst/>
            <a:cxnLst/>
            <a:rect l="l" t="t" r="r" b="b"/>
            <a:pathLst>
              <a:path w="1967673" h="427045">
                <a:moveTo>
                  <a:pt x="0" y="427045"/>
                </a:moveTo>
                <a:lnTo>
                  <a:pt x="1967673" y="427045"/>
                </a:lnTo>
                <a:lnTo>
                  <a:pt x="1967673" y="0"/>
                </a:lnTo>
                <a:lnTo>
                  <a:pt x="0" y="0"/>
                </a:lnTo>
                <a:lnTo>
                  <a:pt x="0" y="427045"/>
                </a:lnTo>
                <a:close/>
              </a:path>
            </a:pathLst>
          </a:custGeom>
          <a:ln w="14235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85198" y="5497507"/>
            <a:ext cx="1967673" cy="1992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886567" y="5356829"/>
            <a:ext cx="1684020" cy="250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75" dirty="0">
                <a:latin typeface="Calibri"/>
                <a:cs typeface="Calibri"/>
              </a:rPr>
              <a:t>max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55" dirty="0">
                <a:latin typeface="Calibri"/>
                <a:cs typeface="Calibri"/>
              </a:rPr>
              <a:t>funct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70" dirty="0">
                <a:latin typeface="Calibri"/>
                <a:cs typeface="Calibri"/>
              </a:rPr>
              <a:t>on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60" dirty="0">
                <a:latin typeface="Calibri"/>
                <a:cs typeface="Calibri"/>
              </a:rPr>
              <a:t>scope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561636" y="5987471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256653" y="0"/>
                </a:moveTo>
                <a:lnTo>
                  <a:pt x="215021" y="3353"/>
                </a:lnTo>
                <a:lnTo>
                  <a:pt x="175529" y="13062"/>
                </a:lnTo>
                <a:lnTo>
                  <a:pt x="138704" y="28599"/>
                </a:lnTo>
                <a:lnTo>
                  <a:pt x="105075" y="49436"/>
                </a:lnTo>
                <a:lnTo>
                  <a:pt x="75170" y="75046"/>
                </a:lnTo>
                <a:lnTo>
                  <a:pt x="49518" y="104901"/>
                </a:lnTo>
                <a:lnTo>
                  <a:pt x="28646" y="138474"/>
                </a:lnTo>
                <a:lnTo>
                  <a:pt x="13084" y="175238"/>
                </a:lnTo>
                <a:lnTo>
                  <a:pt x="3359" y="214665"/>
                </a:lnTo>
                <a:lnTo>
                  <a:pt x="0" y="256227"/>
                </a:lnTo>
                <a:lnTo>
                  <a:pt x="850" y="277242"/>
                </a:lnTo>
                <a:lnTo>
                  <a:pt x="7458" y="317802"/>
                </a:lnTo>
                <a:lnTo>
                  <a:pt x="20168" y="355964"/>
                </a:lnTo>
                <a:lnTo>
                  <a:pt x="38451" y="391198"/>
                </a:lnTo>
                <a:lnTo>
                  <a:pt x="61779" y="422978"/>
                </a:lnTo>
                <a:lnTo>
                  <a:pt x="89624" y="450777"/>
                </a:lnTo>
                <a:lnTo>
                  <a:pt x="121457" y="474066"/>
                </a:lnTo>
                <a:lnTo>
                  <a:pt x="156750" y="492319"/>
                </a:lnTo>
                <a:lnTo>
                  <a:pt x="194975" y="505008"/>
                </a:lnTo>
                <a:lnTo>
                  <a:pt x="235603" y="511605"/>
                </a:lnTo>
                <a:lnTo>
                  <a:pt x="256653" y="512455"/>
                </a:lnTo>
                <a:lnTo>
                  <a:pt x="277703" y="511605"/>
                </a:lnTo>
                <a:lnTo>
                  <a:pt x="318330" y="505008"/>
                </a:lnTo>
                <a:lnTo>
                  <a:pt x="356555" y="492319"/>
                </a:lnTo>
                <a:lnTo>
                  <a:pt x="391848" y="474066"/>
                </a:lnTo>
                <a:lnTo>
                  <a:pt x="423681" y="450777"/>
                </a:lnTo>
                <a:lnTo>
                  <a:pt x="451526" y="422978"/>
                </a:lnTo>
                <a:lnTo>
                  <a:pt x="474854" y="391198"/>
                </a:lnTo>
                <a:lnTo>
                  <a:pt x="493137" y="355964"/>
                </a:lnTo>
                <a:lnTo>
                  <a:pt x="505847" y="317802"/>
                </a:lnTo>
                <a:lnTo>
                  <a:pt x="512455" y="277242"/>
                </a:lnTo>
                <a:lnTo>
                  <a:pt x="513306" y="256227"/>
                </a:lnTo>
                <a:lnTo>
                  <a:pt x="512455" y="235212"/>
                </a:lnTo>
                <a:lnTo>
                  <a:pt x="505847" y="194652"/>
                </a:lnTo>
                <a:lnTo>
                  <a:pt x="493137" y="156490"/>
                </a:lnTo>
                <a:lnTo>
                  <a:pt x="474854" y="121256"/>
                </a:lnTo>
                <a:lnTo>
                  <a:pt x="451526" y="89476"/>
                </a:lnTo>
                <a:lnTo>
                  <a:pt x="423681" y="61677"/>
                </a:lnTo>
                <a:lnTo>
                  <a:pt x="391848" y="38388"/>
                </a:lnTo>
                <a:lnTo>
                  <a:pt x="356555" y="20135"/>
                </a:lnTo>
                <a:lnTo>
                  <a:pt x="318330" y="7446"/>
                </a:lnTo>
                <a:lnTo>
                  <a:pt x="277703" y="849"/>
                </a:lnTo>
                <a:lnTo>
                  <a:pt x="25665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56611" y="5987471"/>
            <a:ext cx="61678" cy="7446"/>
          </a:xfrm>
          <a:custGeom>
            <a:avLst/>
            <a:gdLst/>
            <a:ahLst/>
            <a:cxnLst/>
            <a:rect l="l" t="t" r="r" b="b"/>
            <a:pathLst>
              <a:path w="61678" h="7446">
                <a:moveTo>
                  <a:pt x="0" y="7446"/>
                </a:moveTo>
                <a:lnTo>
                  <a:pt x="20046" y="3353"/>
                </a:lnTo>
                <a:lnTo>
                  <a:pt x="40627" y="849"/>
                </a:lnTo>
                <a:lnTo>
                  <a:pt x="61677" y="0"/>
                </a:lnTo>
              </a:path>
              <a:path w="61678" h="7446">
                <a:moveTo>
                  <a:pt x="61677" y="0"/>
                </a:moveTo>
                <a:lnTo>
                  <a:pt x="61678" y="0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18290" y="5987471"/>
            <a:ext cx="256652" cy="509101"/>
          </a:xfrm>
          <a:custGeom>
            <a:avLst/>
            <a:gdLst/>
            <a:ahLst/>
            <a:cxnLst/>
            <a:rect l="l" t="t" r="r" b="b"/>
            <a:pathLst>
              <a:path w="256652" h="509101">
                <a:moveTo>
                  <a:pt x="0" y="0"/>
                </a:moveTo>
                <a:lnTo>
                  <a:pt x="41630" y="3353"/>
                </a:lnTo>
                <a:lnTo>
                  <a:pt x="81122" y="13062"/>
                </a:lnTo>
                <a:lnTo>
                  <a:pt x="117947" y="28599"/>
                </a:lnTo>
                <a:lnTo>
                  <a:pt x="151576" y="49436"/>
                </a:lnTo>
                <a:lnTo>
                  <a:pt x="181481" y="75046"/>
                </a:lnTo>
                <a:lnTo>
                  <a:pt x="207133" y="104901"/>
                </a:lnTo>
                <a:lnTo>
                  <a:pt x="228005" y="138474"/>
                </a:lnTo>
                <a:lnTo>
                  <a:pt x="243568" y="175238"/>
                </a:lnTo>
                <a:lnTo>
                  <a:pt x="253293" y="214665"/>
                </a:lnTo>
                <a:lnTo>
                  <a:pt x="256652" y="256227"/>
                </a:lnTo>
                <a:lnTo>
                  <a:pt x="253293" y="297789"/>
                </a:lnTo>
                <a:lnTo>
                  <a:pt x="243568" y="337216"/>
                </a:lnTo>
                <a:lnTo>
                  <a:pt x="228005" y="373980"/>
                </a:lnTo>
                <a:lnTo>
                  <a:pt x="207133" y="407553"/>
                </a:lnTo>
                <a:lnTo>
                  <a:pt x="181481" y="437408"/>
                </a:lnTo>
                <a:lnTo>
                  <a:pt x="151576" y="463018"/>
                </a:lnTo>
                <a:lnTo>
                  <a:pt x="117947" y="483855"/>
                </a:lnTo>
                <a:lnTo>
                  <a:pt x="81122" y="499392"/>
                </a:lnTo>
                <a:lnTo>
                  <a:pt x="41630" y="509101"/>
                </a:lnTo>
              </a:path>
            </a:pathLst>
          </a:custGeom>
          <a:ln w="475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34259" y="5960140"/>
            <a:ext cx="513306" cy="5124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34260" y="5960140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0" y="256227"/>
                </a:moveTo>
                <a:lnTo>
                  <a:pt x="3359" y="214665"/>
                </a:lnTo>
                <a:lnTo>
                  <a:pt x="13084" y="175238"/>
                </a:lnTo>
                <a:lnTo>
                  <a:pt x="28646" y="138474"/>
                </a:lnTo>
                <a:lnTo>
                  <a:pt x="49518" y="104901"/>
                </a:lnTo>
                <a:lnTo>
                  <a:pt x="75170" y="75046"/>
                </a:lnTo>
                <a:lnTo>
                  <a:pt x="105075" y="49436"/>
                </a:lnTo>
                <a:lnTo>
                  <a:pt x="138704" y="28599"/>
                </a:lnTo>
                <a:lnTo>
                  <a:pt x="175529" y="13062"/>
                </a:lnTo>
                <a:lnTo>
                  <a:pt x="215021" y="3353"/>
                </a:lnTo>
                <a:lnTo>
                  <a:pt x="256653" y="0"/>
                </a:lnTo>
                <a:lnTo>
                  <a:pt x="277703" y="849"/>
                </a:lnTo>
                <a:lnTo>
                  <a:pt x="318330" y="7446"/>
                </a:lnTo>
                <a:lnTo>
                  <a:pt x="356555" y="20135"/>
                </a:lnTo>
                <a:lnTo>
                  <a:pt x="391848" y="38388"/>
                </a:lnTo>
                <a:lnTo>
                  <a:pt x="423681" y="61677"/>
                </a:lnTo>
                <a:lnTo>
                  <a:pt x="451526" y="89476"/>
                </a:lnTo>
                <a:lnTo>
                  <a:pt x="474854" y="121256"/>
                </a:lnTo>
                <a:lnTo>
                  <a:pt x="493137" y="156490"/>
                </a:lnTo>
                <a:lnTo>
                  <a:pt x="505847" y="194652"/>
                </a:lnTo>
                <a:lnTo>
                  <a:pt x="512455" y="235212"/>
                </a:lnTo>
                <a:lnTo>
                  <a:pt x="513306" y="256227"/>
                </a:lnTo>
                <a:lnTo>
                  <a:pt x="512455" y="277242"/>
                </a:lnTo>
                <a:lnTo>
                  <a:pt x="509947" y="297789"/>
                </a:lnTo>
                <a:lnTo>
                  <a:pt x="500222" y="337216"/>
                </a:lnTo>
                <a:lnTo>
                  <a:pt x="484659" y="373980"/>
                </a:lnTo>
                <a:lnTo>
                  <a:pt x="463787" y="407553"/>
                </a:lnTo>
                <a:lnTo>
                  <a:pt x="438135" y="437408"/>
                </a:lnTo>
                <a:lnTo>
                  <a:pt x="408230" y="463018"/>
                </a:lnTo>
                <a:lnTo>
                  <a:pt x="374601" y="483855"/>
                </a:lnTo>
                <a:lnTo>
                  <a:pt x="337776" y="499392"/>
                </a:lnTo>
                <a:lnTo>
                  <a:pt x="298284" y="509101"/>
                </a:lnTo>
                <a:lnTo>
                  <a:pt x="256653" y="512455"/>
                </a:lnTo>
                <a:lnTo>
                  <a:pt x="235603" y="511605"/>
                </a:lnTo>
                <a:lnTo>
                  <a:pt x="194975" y="505008"/>
                </a:lnTo>
                <a:lnTo>
                  <a:pt x="156750" y="492319"/>
                </a:lnTo>
                <a:lnTo>
                  <a:pt x="121457" y="474066"/>
                </a:lnTo>
                <a:lnTo>
                  <a:pt x="89624" y="450777"/>
                </a:lnTo>
                <a:lnTo>
                  <a:pt x="61779" y="422978"/>
                </a:lnTo>
                <a:lnTo>
                  <a:pt x="38451" y="391198"/>
                </a:lnTo>
                <a:lnTo>
                  <a:pt x="20168" y="355964"/>
                </a:lnTo>
                <a:lnTo>
                  <a:pt x="7458" y="317802"/>
                </a:lnTo>
                <a:lnTo>
                  <a:pt x="850" y="277242"/>
                </a:lnTo>
                <a:lnTo>
                  <a:pt x="0" y="256227"/>
                </a:lnTo>
                <a:close/>
              </a:path>
            </a:pathLst>
          </a:custGeom>
          <a:ln w="474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633746" y="6025528"/>
            <a:ext cx="313055" cy="377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61594">
              <a:lnSpc>
                <a:spcPts val="1430"/>
              </a:lnSpc>
            </a:pP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nt base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374371" y="5987471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256653" y="0"/>
                </a:moveTo>
                <a:lnTo>
                  <a:pt x="215021" y="3353"/>
                </a:lnTo>
                <a:lnTo>
                  <a:pt x="175529" y="13062"/>
                </a:lnTo>
                <a:lnTo>
                  <a:pt x="138704" y="28599"/>
                </a:lnTo>
                <a:lnTo>
                  <a:pt x="105075" y="49436"/>
                </a:lnTo>
                <a:lnTo>
                  <a:pt x="75170" y="75046"/>
                </a:lnTo>
                <a:lnTo>
                  <a:pt x="49518" y="104901"/>
                </a:lnTo>
                <a:lnTo>
                  <a:pt x="28646" y="138474"/>
                </a:lnTo>
                <a:lnTo>
                  <a:pt x="13084" y="175238"/>
                </a:lnTo>
                <a:lnTo>
                  <a:pt x="3359" y="214665"/>
                </a:lnTo>
                <a:lnTo>
                  <a:pt x="0" y="256227"/>
                </a:lnTo>
                <a:lnTo>
                  <a:pt x="850" y="277242"/>
                </a:lnTo>
                <a:lnTo>
                  <a:pt x="7458" y="317802"/>
                </a:lnTo>
                <a:lnTo>
                  <a:pt x="20168" y="355964"/>
                </a:lnTo>
                <a:lnTo>
                  <a:pt x="38451" y="391198"/>
                </a:lnTo>
                <a:lnTo>
                  <a:pt x="61779" y="422978"/>
                </a:lnTo>
                <a:lnTo>
                  <a:pt x="89624" y="450777"/>
                </a:lnTo>
                <a:lnTo>
                  <a:pt x="121457" y="474066"/>
                </a:lnTo>
                <a:lnTo>
                  <a:pt x="156750" y="492319"/>
                </a:lnTo>
                <a:lnTo>
                  <a:pt x="194975" y="505008"/>
                </a:lnTo>
                <a:lnTo>
                  <a:pt x="235603" y="511605"/>
                </a:lnTo>
                <a:lnTo>
                  <a:pt x="256653" y="512455"/>
                </a:lnTo>
                <a:lnTo>
                  <a:pt x="277703" y="511605"/>
                </a:lnTo>
                <a:lnTo>
                  <a:pt x="318330" y="505008"/>
                </a:lnTo>
                <a:lnTo>
                  <a:pt x="356555" y="492319"/>
                </a:lnTo>
                <a:lnTo>
                  <a:pt x="391848" y="474066"/>
                </a:lnTo>
                <a:lnTo>
                  <a:pt x="423681" y="450777"/>
                </a:lnTo>
                <a:lnTo>
                  <a:pt x="451526" y="422978"/>
                </a:lnTo>
                <a:lnTo>
                  <a:pt x="474854" y="391198"/>
                </a:lnTo>
                <a:lnTo>
                  <a:pt x="493137" y="355964"/>
                </a:lnTo>
                <a:lnTo>
                  <a:pt x="505847" y="317802"/>
                </a:lnTo>
                <a:lnTo>
                  <a:pt x="512455" y="277242"/>
                </a:lnTo>
                <a:lnTo>
                  <a:pt x="513306" y="256227"/>
                </a:lnTo>
                <a:lnTo>
                  <a:pt x="512455" y="235212"/>
                </a:lnTo>
                <a:lnTo>
                  <a:pt x="505847" y="194652"/>
                </a:lnTo>
                <a:lnTo>
                  <a:pt x="493137" y="156490"/>
                </a:lnTo>
                <a:lnTo>
                  <a:pt x="474854" y="121256"/>
                </a:lnTo>
                <a:lnTo>
                  <a:pt x="451526" y="89476"/>
                </a:lnTo>
                <a:lnTo>
                  <a:pt x="423681" y="61677"/>
                </a:lnTo>
                <a:lnTo>
                  <a:pt x="391848" y="38388"/>
                </a:lnTo>
                <a:lnTo>
                  <a:pt x="356555" y="20135"/>
                </a:lnTo>
                <a:lnTo>
                  <a:pt x="318330" y="7446"/>
                </a:lnTo>
                <a:lnTo>
                  <a:pt x="277703" y="849"/>
                </a:lnTo>
                <a:lnTo>
                  <a:pt x="25665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89392" y="5987471"/>
            <a:ext cx="41632" cy="3353"/>
          </a:xfrm>
          <a:custGeom>
            <a:avLst/>
            <a:gdLst/>
            <a:ahLst/>
            <a:cxnLst/>
            <a:rect l="l" t="t" r="r" b="b"/>
            <a:pathLst>
              <a:path w="41632" h="3353">
                <a:moveTo>
                  <a:pt x="0" y="3353"/>
                </a:moveTo>
                <a:lnTo>
                  <a:pt x="20581" y="849"/>
                </a:lnTo>
                <a:lnTo>
                  <a:pt x="41631" y="0"/>
                </a:lnTo>
              </a:path>
              <a:path w="41632" h="3353">
                <a:moveTo>
                  <a:pt x="41631" y="0"/>
                </a:moveTo>
                <a:lnTo>
                  <a:pt x="41632" y="0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31025" y="5987471"/>
            <a:ext cx="256652" cy="509101"/>
          </a:xfrm>
          <a:custGeom>
            <a:avLst/>
            <a:gdLst/>
            <a:ahLst/>
            <a:cxnLst/>
            <a:rect l="l" t="t" r="r" b="b"/>
            <a:pathLst>
              <a:path w="256652" h="509101">
                <a:moveTo>
                  <a:pt x="0" y="0"/>
                </a:moveTo>
                <a:lnTo>
                  <a:pt x="41630" y="3353"/>
                </a:lnTo>
                <a:lnTo>
                  <a:pt x="81122" y="13062"/>
                </a:lnTo>
                <a:lnTo>
                  <a:pt x="117947" y="28599"/>
                </a:lnTo>
                <a:lnTo>
                  <a:pt x="151576" y="49436"/>
                </a:lnTo>
                <a:lnTo>
                  <a:pt x="181481" y="75046"/>
                </a:lnTo>
                <a:lnTo>
                  <a:pt x="207133" y="104901"/>
                </a:lnTo>
                <a:lnTo>
                  <a:pt x="228005" y="138474"/>
                </a:lnTo>
                <a:lnTo>
                  <a:pt x="243568" y="175238"/>
                </a:lnTo>
                <a:lnTo>
                  <a:pt x="253293" y="214665"/>
                </a:lnTo>
                <a:lnTo>
                  <a:pt x="256652" y="256227"/>
                </a:lnTo>
                <a:lnTo>
                  <a:pt x="255801" y="277242"/>
                </a:lnTo>
                <a:lnTo>
                  <a:pt x="253293" y="297789"/>
                </a:lnTo>
                <a:lnTo>
                  <a:pt x="243568" y="337216"/>
                </a:lnTo>
                <a:lnTo>
                  <a:pt x="228005" y="373980"/>
                </a:lnTo>
                <a:lnTo>
                  <a:pt x="207133" y="407553"/>
                </a:lnTo>
                <a:lnTo>
                  <a:pt x="181481" y="437408"/>
                </a:lnTo>
                <a:lnTo>
                  <a:pt x="151576" y="463018"/>
                </a:lnTo>
                <a:lnTo>
                  <a:pt x="117947" y="483855"/>
                </a:lnTo>
                <a:lnTo>
                  <a:pt x="81122" y="499392"/>
                </a:lnTo>
                <a:lnTo>
                  <a:pt x="41630" y="509101"/>
                </a:lnTo>
              </a:path>
            </a:pathLst>
          </a:custGeom>
          <a:ln w="475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46994" y="5960140"/>
            <a:ext cx="513306" cy="5124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46994" y="5960140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0" y="256227"/>
                </a:moveTo>
                <a:lnTo>
                  <a:pt x="3359" y="214665"/>
                </a:lnTo>
                <a:lnTo>
                  <a:pt x="13084" y="175238"/>
                </a:lnTo>
                <a:lnTo>
                  <a:pt x="28646" y="138474"/>
                </a:lnTo>
                <a:lnTo>
                  <a:pt x="49518" y="104901"/>
                </a:lnTo>
                <a:lnTo>
                  <a:pt x="75170" y="75046"/>
                </a:lnTo>
                <a:lnTo>
                  <a:pt x="105075" y="49436"/>
                </a:lnTo>
                <a:lnTo>
                  <a:pt x="138704" y="28599"/>
                </a:lnTo>
                <a:lnTo>
                  <a:pt x="175529" y="13062"/>
                </a:lnTo>
                <a:lnTo>
                  <a:pt x="215021" y="3353"/>
                </a:lnTo>
                <a:lnTo>
                  <a:pt x="256653" y="0"/>
                </a:lnTo>
                <a:lnTo>
                  <a:pt x="277703" y="849"/>
                </a:lnTo>
                <a:lnTo>
                  <a:pt x="318330" y="7446"/>
                </a:lnTo>
                <a:lnTo>
                  <a:pt x="356555" y="20135"/>
                </a:lnTo>
                <a:lnTo>
                  <a:pt x="391848" y="38388"/>
                </a:lnTo>
                <a:lnTo>
                  <a:pt x="423681" y="61677"/>
                </a:lnTo>
                <a:lnTo>
                  <a:pt x="451526" y="89476"/>
                </a:lnTo>
                <a:lnTo>
                  <a:pt x="474854" y="121256"/>
                </a:lnTo>
                <a:lnTo>
                  <a:pt x="493137" y="156490"/>
                </a:lnTo>
                <a:lnTo>
                  <a:pt x="505847" y="194652"/>
                </a:lnTo>
                <a:lnTo>
                  <a:pt x="512455" y="235212"/>
                </a:lnTo>
                <a:lnTo>
                  <a:pt x="513306" y="256227"/>
                </a:lnTo>
                <a:lnTo>
                  <a:pt x="512455" y="277242"/>
                </a:lnTo>
                <a:lnTo>
                  <a:pt x="509947" y="297789"/>
                </a:lnTo>
                <a:lnTo>
                  <a:pt x="500222" y="337216"/>
                </a:lnTo>
                <a:lnTo>
                  <a:pt x="484659" y="373980"/>
                </a:lnTo>
                <a:lnTo>
                  <a:pt x="463787" y="407553"/>
                </a:lnTo>
                <a:lnTo>
                  <a:pt x="438135" y="437408"/>
                </a:lnTo>
                <a:lnTo>
                  <a:pt x="408230" y="463018"/>
                </a:lnTo>
                <a:lnTo>
                  <a:pt x="374601" y="483855"/>
                </a:lnTo>
                <a:lnTo>
                  <a:pt x="337776" y="499392"/>
                </a:lnTo>
                <a:lnTo>
                  <a:pt x="298284" y="509101"/>
                </a:lnTo>
                <a:lnTo>
                  <a:pt x="256653" y="512455"/>
                </a:lnTo>
                <a:lnTo>
                  <a:pt x="235603" y="511605"/>
                </a:lnTo>
                <a:lnTo>
                  <a:pt x="194975" y="505008"/>
                </a:lnTo>
                <a:lnTo>
                  <a:pt x="156750" y="492319"/>
                </a:lnTo>
                <a:lnTo>
                  <a:pt x="121457" y="474066"/>
                </a:lnTo>
                <a:lnTo>
                  <a:pt x="89624" y="450777"/>
                </a:lnTo>
                <a:lnTo>
                  <a:pt x="61779" y="422978"/>
                </a:lnTo>
                <a:lnTo>
                  <a:pt x="38451" y="391198"/>
                </a:lnTo>
                <a:lnTo>
                  <a:pt x="20168" y="355964"/>
                </a:lnTo>
                <a:lnTo>
                  <a:pt x="7458" y="317802"/>
                </a:lnTo>
                <a:lnTo>
                  <a:pt x="850" y="277242"/>
                </a:lnTo>
                <a:lnTo>
                  <a:pt x="0" y="256227"/>
                </a:lnTo>
                <a:close/>
              </a:path>
            </a:pathLst>
          </a:custGeom>
          <a:ln w="474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369998" y="6072476"/>
            <a:ext cx="464820" cy="2876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58750">
              <a:lnSpc>
                <a:spcPts val="1080"/>
              </a:lnSpc>
            </a:pPr>
            <a:r>
              <a:rPr sz="900" spc="-5" dirty="0">
                <a:latin typeface="Calibri"/>
                <a:cs typeface="Calibri"/>
              </a:rPr>
              <a:t>int expon</a:t>
            </a:r>
            <a:r>
              <a:rPr sz="900" spc="-10" dirty="0">
                <a:latin typeface="Calibri"/>
                <a:cs typeface="Calibri"/>
              </a:rPr>
              <a:t>e</a:t>
            </a:r>
            <a:r>
              <a:rPr sz="900" spc="-5" dirty="0">
                <a:latin typeface="Calibri"/>
                <a:cs typeface="Calibri"/>
              </a:rPr>
              <a:t>nt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187105" y="5987471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256653" y="0"/>
                </a:moveTo>
                <a:lnTo>
                  <a:pt x="215003" y="3353"/>
                </a:lnTo>
                <a:lnTo>
                  <a:pt x="175500" y="13062"/>
                </a:lnTo>
                <a:lnTo>
                  <a:pt x="138671" y="28599"/>
                </a:lnTo>
                <a:lnTo>
                  <a:pt x="105042" y="49436"/>
                </a:lnTo>
                <a:lnTo>
                  <a:pt x="75142" y="75046"/>
                </a:lnTo>
                <a:lnTo>
                  <a:pt x="49496" y="104901"/>
                </a:lnTo>
                <a:lnTo>
                  <a:pt x="28632" y="138474"/>
                </a:lnTo>
                <a:lnTo>
                  <a:pt x="13076" y="175238"/>
                </a:lnTo>
                <a:lnTo>
                  <a:pt x="3357" y="214665"/>
                </a:lnTo>
                <a:lnTo>
                  <a:pt x="0" y="256227"/>
                </a:lnTo>
                <a:lnTo>
                  <a:pt x="850" y="277242"/>
                </a:lnTo>
                <a:lnTo>
                  <a:pt x="7454" y="317802"/>
                </a:lnTo>
                <a:lnTo>
                  <a:pt x="20157" y="355964"/>
                </a:lnTo>
                <a:lnTo>
                  <a:pt x="38433" y="391198"/>
                </a:lnTo>
                <a:lnTo>
                  <a:pt x="61754" y="422978"/>
                </a:lnTo>
                <a:lnTo>
                  <a:pt x="89593" y="450777"/>
                </a:lnTo>
                <a:lnTo>
                  <a:pt x="121424" y="474066"/>
                </a:lnTo>
                <a:lnTo>
                  <a:pt x="156718" y="492319"/>
                </a:lnTo>
                <a:lnTo>
                  <a:pt x="194950" y="505008"/>
                </a:lnTo>
                <a:lnTo>
                  <a:pt x="235592" y="511605"/>
                </a:lnTo>
                <a:lnTo>
                  <a:pt x="256653" y="512455"/>
                </a:lnTo>
                <a:lnTo>
                  <a:pt x="277713" y="511605"/>
                </a:lnTo>
                <a:lnTo>
                  <a:pt x="318355" y="505008"/>
                </a:lnTo>
                <a:lnTo>
                  <a:pt x="356587" y="492319"/>
                </a:lnTo>
                <a:lnTo>
                  <a:pt x="391881" y="474066"/>
                </a:lnTo>
                <a:lnTo>
                  <a:pt x="423712" y="450777"/>
                </a:lnTo>
                <a:lnTo>
                  <a:pt x="451551" y="422978"/>
                </a:lnTo>
                <a:lnTo>
                  <a:pt x="474872" y="391198"/>
                </a:lnTo>
                <a:lnTo>
                  <a:pt x="493148" y="355964"/>
                </a:lnTo>
                <a:lnTo>
                  <a:pt x="505851" y="317802"/>
                </a:lnTo>
                <a:lnTo>
                  <a:pt x="512455" y="277242"/>
                </a:lnTo>
                <a:lnTo>
                  <a:pt x="513306" y="256227"/>
                </a:lnTo>
                <a:lnTo>
                  <a:pt x="512455" y="235212"/>
                </a:lnTo>
                <a:lnTo>
                  <a:pt x="505851" y="194652"/>
                </a:lnTo>
                <a:lnTo>
                  <a:pt x="493148" y="156490"/>
                </a:lnTo>
                <a:lnTo>
                  <a:pt x="474872" y="121256"/>
                </a:lnTo>
                <a:lnTo>
                  <a:pt x="451551" y="89476"/>
                </a:lnTo>
                <a:lnTo>
                  <a:pt x="423712" y="61677"/>
                </a:lnTo>
                <a:lnTo>
                  <a:pt x="391881" y="38388"/>
                </a:lnTo>
                <a:lnTo>
                  <a:pt x="356587" y="20135"/>
                </a:lnTo>
                <a:lnTo>
                  <a:pt x="318355" y="7446"/>
                </a:lnTo>
                <a:lnTo>
                  <a:pt x="277713" y="849"/>
                </a:lnTo>
                <a:lnTo>
                  <a:pt x="25665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43759" y="5987471"/>
            <a:ext cx="256652" cy="463018"/>
          </a:xfrm>
          <a:custGeom>
            <a:avLst/>
            <a:gdLst/>
            <a:ahLst/>
            <a:cxnLst/>
            <a:rect l="l" t="t" r="r" b="b"/>
            <a:pathLst>
              <a:path w="256652" h="463018">
                <a:moveTo>
                  <a:pt x="0" y="0"/>
                </a:moveTo>
                <a:lnTo>
                  <a:pt x="41648" y="3353"/>
                </a:lnTo>
                <a:lnTo>
                  <a:pt x="81151" y="13062"/>
                </a:lnTo>
                <a:lnTo>
                  <a:pt x="117980" y="28599"/>
                </a:lnTo>
                <a:lnTo>
                  <a:pt x="151609" y="49436"/>
                </a:lnTo>
                <a:lnTo>
                  <a:pt x="181509" y="75046"/>
                </a:lnTo>
                <a:lnTo>
                  <a:pt x="207155" y="104901"/>
                </a:lnTo>
                <a:lnTo>
                  <a:pt x="228019" y="138474"/>
                </a:lnTo>
                <a:lnTo>
                  <a:pt x="243575" y="175238"/>
                </a:lnTo>
                <a:lnTo>
                  <a:pt x="253295" y="214665"/>
                </a:lnTo>
                <a:lnTo>
                  <a:pt x="256652" y="256227"/>
                </a:lnTo>
                <a:lnTo>
                  <a:pt x="255801" y="277242"/>
                </a:lnTo>
                <a:lnTo>
                  <a:pt x="253295" y="297789"/>
                </a:lnTo>
                <a:lnTo>
                  <a:pt x="249197" y="317802"/>
                </a:lnTo>
                <a:lnTo>
                  <a:pt x="236494" y="355964"/>
                </a:lnTo>
                <a:lnTo>
                  <a:pt x="218218" y="391198"/>
                </a:lnTo>
                <a:lnTo>
                  <a:pt x="194897" y="422978"/>
                </a:lnTo>
                <a:lnTo>
                  <a:pt x="167058" y="450777"/>
                </a:lnTo>
                <a:lnTo>
                  <a:pt x="151609" y="463018"/>
                </a:lnTo>
              </a:path>
            </a:pathLst>
          </a:custGeom>
          <a:ln w="475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59729" y="5960140"/>
            <a:ext cx="513306" cy="5124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59729" y="5960140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0" y="256227"/>
                </a:moveTo>
                <a:lnTo>
                  <a:pt x="3357" y="214665"/>
                </a:lnTo>
                <a:lnTo>
                  <a:pt x="13076" y="175238"/>
                </a:lnTo>
                <a:lnTo>
                  <a:pt x="28632" y="138474"/>
                </a:lnTo>
                <a:lnTo>
                  <a:pt x="49496" y="104901"/>
                </a:lnTo>
                <a:lnTo>
                  <a:pt x="75142" y="75046"/>
                </a:lnTo>
                <a:lnTo>
                  <a:pt x="105042" y="49436"/>
                </a:lnTo>
                <a:lnTo>
                  <a:pt x="138671" y="28599"/>
                </a:lnTo>
                <a:lnTo>
                  <a:pt x="175500" y="13062"/>
                </a:lnTo>
                <a:lnTo>
                  <a:pt x="215003" y="3353"/>
                </a:lnTo>
                <a:lnTo>
                  <a:pt x="256653" y="0"/>
                </a:lnTo>
                <a:lnTo>
                  <a:pt x="277713" y="849"/>
                </a:lnTo>
                <a:lnTo>
                  <a:pt x="318355" y="7446"/>
                </a:lnTo>
                <a:lnTo>
                  <a:pt x="356587" y="20135"/>
                </a:lnTo>
                <a:lnTo>
                  <a:pt x="391881" y="38388"/>
                </a:lnTo>
                <a:lnTo>
                  <a:pt x="423712" y="61677"/>
                </a:lnTo>
                <a:lnTo>
                  <a:pt x="451551" y="89476"/>
                </a:lnTo>
                <a:lnTo>
                  <a:pt x="474872" y="121256"/>
                </a:lnTo>
                <a:lnTo>
                  <a:pt x="493148" y="156490"/>
                </a:lnTo>
                <a:lnTo>
                  <a:pt x="505851" y="194652"/>
                </a:lnTo>
                <a:lnTo>
                  <a:pt x="512455" y="235212"/>
                </a:lnTo>
                <a:lnTo>
                  <a:pt x="513306" y="256227"/>
                </a:lnTo>
                <a:lnTo>
                  <a:pt x="512455" y="277242"/>
                </a:lnTo>
                <a:lnTo>
                  <a:pt x="509949" y="297789"/>
                </a:lnTo>
                <a:lnTo>
                  <a:pt x="500229" y="337216"/>
                </a:lnTo>
                <a:lnTo>
                  <a:pt x="484673" y="373980"/>
                </a:lnTo>
                <a:lnTo>
                  <a:pt x="463809" y="407553"/>
                </a:lnTo>
                <a:lnTo>
                  <a:pt x="438163" y="437408"/>
                </a:lnTo>
                <a:lnTo>
                  <a:pt x="408263" y="463018"/>
                </a:lnTo>
                <a:lnTo>
                  <a:pt x="374634" y="483855"/>
                </a:lnTo>
                <a:lnTo>
                  <a:pt x="337805" y="499392"/>
                </a:lnTo>
                <a:lnTo>
                  <a:pt x="298302" y="509101"/>
                </a:lnTo>
                <a:lnTo>
                  <a:pt x="256653" y="512455"/>
                </a:lnTo>
                <a:lnTo>
                  <a:pt x="235592" y="511605"/>
                </a:lnTo>
                <a:lnTo>
                  <a:pt x="194950" y="505008"/>
                </a:lnTo>
                <a:lnTo>
                  <a:pt x="156718" y="492319"/>
                </a:lnTo>
                <a:lnTo>
                  <a:pt x="121424" y="474066"/>
                </a:lnTo>
                <a:lnTo>
                  <a:pt x="89593" y="450777"/>
                </a:lnTo>
                <a:lnTo>
                  <a:pt x="61754" y="422978"/>
                </a:lnTo>
                <a:lnTo>
                  <a:pt x="38433" y="391198"/>
                </a:lnTo>
                <a:lnTo>
                  <a:pt x="20157" y="355964"/>
                </a:lnTo>
                <a:lnTo>
                  <a:pt x="7454" y="317802"/>
                </a:lnTo>
                <a:lnTo>
                  <a:pt x="850" y="277242"/>
                </a:lnTo>
                <a:lnTo>
                  <a:pt x="0" y="256227"/>
                </a:lnTo>
                <a:close/>
              </a:path>
            </a:pathLst>
          </a:custGeom>
          <a:ln w="474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226344" y="6025528"/>
            <a:ext cx="379095" cy="377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93980">
              <a:lnSpc>
                <a:spcPts val="1430"/>
              </a:lnSpc>
            </a:pP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nt r</a:t>
            </a:r>
            <a:r>
              <a:rPr sz="1200" spc="-15" dirty="0">
                <a:latin typeface="Calibri"/>
                <a:cs typeface="Calibri"/>
              </a:rPr>
              <a:t>e</a:t>
            </a:r>
            <a:r>
              <a:rPr sz="1200" spc="-10" dirty="0">
                <a:latin typeface="Calibri"/>
                <a:cs typeface="Calibri"/>
              </a:rPr>
              <a:t>sul</a:t>
            </a:r>
            <a:r>
              <a:rPr sz="1200" spc="-5" dirty="0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983677" y="6019509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256653" y="0"/>
                </a:moveTo>
                <a:lnTo>
                  <a:pt x="215003" y="3353"/>
                </a:lnTo>
                <a:lnTo>
                  <a:pt x="175500" y="13062"/>
                </a:lnTo>
                <a:lnTo>
                  <a:pt x="138671" y="28599"/>
                </a:lnTo>
                <a:lnTo>
                  <a:pt x="105042" y="49436"/>
                </a:lnTo>
                <a:lnTo>
                  <a:pt x="75142" y="75046"/>
                </a:lnTo>
                <a:lnTo>
                  <a:pt x="49496" y="104901"/>
                </a:lnTo>
                <a:lnTo>
                  <a:pt x="28632" y="138474"/>
                </a:lnTo>
                <a:lnTo>
                  <a:pt x="13076" y="175238"/>
                </a:lnTo>
                <a:lnTo>
                  <a:pt x="3357" y="214665"/>
                </a:lnTo>
                <a:lnTo>
                  <a:pt x="0" y="256227"/>
                </a:lnTo>
                <a:lnTo>
                  <a:pt x="850" y="277242"/>
                </a:lnTo>
                <a:lnTo>
                  <a:pt x="7454" y="317802"/>
                </a:lnTo>
                <a:lnTo>
                  <a:pt x="20157" y="355964"/>
                </a:lnTo>
                <a:lnTo>
                  <a:pt x="38433" y="391198"/>
                </a:lnTo>
                <a:lnTo>
                  <a:pt x="61754" y="422978"/>
                </a:lnTo>
                <a:lnTo>
                  <a:pt x="89593" y="450777"/>
                </a:lnTo>
                <a:lnTo>
                  <a:pt x="121424" y="474066"/>
                </a:lnTo>
                <a:lnTo>
                  <a:pt x="156718" y="492319"/>
                </a:lnTo>
                <a:lnTo>
                  <a:pt x="194950" y="505008"/>
                </a:lnTo>
                <a:lnTo>
                  <a:pt x="235592" y="511605"/>
                </a:lnTo>
                <a:lnTo>
                  <a:pt x="256653" y="512455"/>
                </a:lnTo>
                <a:lnTo>
                  <a:pt x="277713" y="511605"/>
                </a:lnTo>
                <a:lnTo>
                  <a:pt x="318355" y="505008"/>
                </a:lnTo>
                <a:lnTo>
                  <a:pt x="356587" y="492319"/>
                </a:lnTo>
                <a:lnTo>
                  <a:pt x="391881" y="474066"/>
                </a:lnTo>
                <a:lnTo>
                  <a:pt x="423712" y="450777"/>
                </a:lnTo>
                <a:lnTo>
                  <a:pt x="451551" y="422978"/>
                </a:lnTo>
                <a:lnTo>
                  <a:pt x="474872" y="391198"/>
                </a:lnTo>
                <a:lnTo>
                  <a:pt x="493148" y="355964"/>
                </a:lnTo>
                <a:lnTo>
                  <a:pt x="505851" y="317802"/>
                </a:lnTo>
                <a:lnTo>
                  <a:pt x="512455" y="277242"/>
                </a:lnTo>
                <a:lnTo>
                  <a:pt x="513306" y="256227"/>
                </a:lnTo>
                <a:lnTo>
                  <a:pt x="512455" y="235212"/>
                </a:lnTo>
                <a:lnTo>
                  <a:pt x="505851" y="194652"/>
                </a:lnTo>
                <a:lnTo>
                  <a:pt x="493148" y="156490"/>
                </a:lnTo>
                <a:lnTo>
                  <a:pt x="474872" y="121256"/>
                </a:lnTo>
                <a:lnTo>
                  <a:pt x="451551" y="89476"/>
                </a:lnTo>
                <a:lnTo>
                  <a:pt x="423712" y="61677"/>
                </a:lnTo>
                <a:lnTo>
                  <a:pt x="391881" y="38388"/>
                </a:lnTo>
                <a:lnTo>
                  <a:pt x="356587" y="20135"/>
                </a:lnTo>
                <a:lnTo>
                  <a:pt x="318355" y="7446"/>
                </a:lnTo>
                <a:lnTo>
                  <a:pt x="277713" y="849"/>
                </a:lnTo>
                <a:lnTo>
                  <a:pt x="25665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40330" y="6019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40329" y="6019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40330" y="6019509"/>
            <a:ext cx="256653" cy="512455"/>
          </a:xfrm>
          <a:custGeom>
            <a:avLst/>
            <a:gdLst/>
            <a:ahLst/>
            <a:cxnLst/>
            <a:rect l="l" t="t" r="r" b="b"/>
            <a:pathLst>
              <a:path w="256653" h="512455">
                <a:moveTo>
                  <a:pt x="0" y="0"/>
                </a:moveTo>
                <a:lnTo>
                  <a:pt x="0" y="0"/>
                </a:lnTo>
              </a:path>
              <a:path w="256653" h="512455">
                <a:moveTo>
                  <a:pt x="0" y="0"/>
                </a:moveTo>
                <a:lnTo>
                  <a:pt x="41649" y="3353"/>
                </a:lnTo>
                <a:lnTo>
                  <a:pt x="81152" y="13062"/>
                </a:lnTo>
                <a:lnTo>
                  <a:pt x="117981" y="28599"/>
                </a:lnTo>
                <a:lnTo>
                  <a:pt x="151610" y="49436"/>
                </a:lnTo>
                <a:lnTo>
                  <a:pt x="181510" y="75046"/>
                </a:lnTo>
                <a:lnTo>
                  <a:pt x="207156" y="104901"/>
                </a:lnTo>
                <a:lnTo>
                  <a:pt x="228020" y="138474"/>
                </a:lnTo>
                <a:lnTo>
                  <a:pt x="243576" y="175238"/>
                </a:lnTo>
                <a:lnTo>
                  <a:pt x="253296" y="214665"/>
                </a:lnTo>
                <a:lnTo>
                  <a:pt x="256653" y="256227"/>
                </a:lnTo>
                <a:lnTo>
                  <a:pt x="255802" y="277242"/>
                </a:lnTo>
                <a:lnTo>
                  <a:pt x="253296" y="297789"/>
                </a:lnTo>
                <a:lnTo>
                  <a:pt x="249198" y="317802"/>
                </a:lnTo>
                <a:lnTo>
                  <a:pt x="243576" y="337216"/>
                </a:lnTo>
                <a:lnTo>
                  <a:pt x="236495" y="355964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56300" y="5992178"/>
            <a:ext cx="513306" cy="5124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56300" y="5992178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0" y="256227"/>
                </a:moveTo>
                <a:lnTo>
                  <a:pt x="3357" y="214665"/>
                </a:lnTo>
                <a:lnTo>
                  <a:pt x="13076" y="175238"/>
                </a:lnTo>
                <a:lnTo>
                  <a:pt x="28632" y="138474"/>
                </a:lnTo>
                <a:lnTo>
                  <a:pt x="49496" y="104901"/>
                </a:lnTo>
                <a:lnTo>
                  <a:pt x="75142" y="75046"/>
                </a:lnTo>
                <a:lnTo>
                  <a:pt x="105042" y="49436"/>
                </a:lnTo>
                <a:lnTo>
                  <a:pt x="138671" y="28599"/>
                </a:lnTo>
                <a:lnTo>
                  <a:pt x="175500" y="13062"/>
                </a:lnTo>
                <a:lnTo>
                  <a:pt x="215003" y="3353"/>
                </a:lnTo>
                <a:lnTo>
                  <a:pt x="256653" y="0"/>
                </a:lnTo>
                <a:lnTo>
                  <a:pt x="277713" y="849"/>
                </a:lnTo>
                <a:lnTo>
                  <a:pt x="318355" y="7446"/>
                </a:lnTo>
                <a:lnTo>
                  <a:pt x="356587" y="20135"/>
                </a:lnTo>
                <a:lnTo>
                  <a:pt x="391881" y="38388"/>
                </a:lnTo>
                <a:lnTo>
                  <a:pt x="423712" y="61677"/>
                </a:lnTo>
                <a:lnTo>
                  <a:pt x="451551" y="89476"/>
                </a:lnTo>
                <a:lnTo>
                  <a:pt x="474872" y="121256"/>
                </a:lnTo>
                <a:lnTo>
                  <a:pt x="493148" y="156490"/>
                </a:lnTo>
                <a:lnTo>
                  <a:pt x="505851" y="194652"/>
                </a:lnTo>
                <a:lnTo>
                  <a:pt x="512455" y="235212"/>
                </a:lnTo>
                <a:lnTo>
                  <a:pt x="513306" y="256227"/>
                </a:lnTo>
                <a:lnTo>
                  <a:pt x="512455" y="277242"/>
                </a:lnTo>
                <a:lnTo>
                  <a:pt x="509949" y="297789"/>
                </a:lnTo>
                <a:lnTo>
                  <a:pt x="500229" y="337216"/>
                </a:lnTo>
                <a:lnTo>
                  <a:pt x="484673" y="373980"/>
                </a:lnTo>
                <a:lnTo>
                  <a:pt x="463809" y="407553"/>
                </a:lnTo>
                <a:lnTo>
                  <a:pt x="438163" y="437408"/>
                </a:lnTo>
                <a:lnTo>
                  <a:pt x="408263" y="463018"/>
                </a:lnTo>
                <a:lnTo>
                  <a:pt x="374634" y="483855"/>
                </a:lnTo>
                <a:lnTo>
                  <a:pt x="337805" y="499392"/>
                </a:lnTo>
                <a:lnTo>
                  <a:pt x="298302" y="509101"/>
                </a:lnTo>
                <a:lnTo>
                  <a:pt x="256653" y="512455"/>
                </a:lnTo>
                <a:lnTo>
                  <a:pt x="235592" y="511605"/>
                </a:lnTo>
                <a:lnTo>
                  <a:pt x="194950" y="505008"/>
                </a:lnTo>
                <a:lnTo>
                  <a:pt x="156718" y="492319"/>
                </a:lnTo>
                <a:lnTo>
                  <a:pt x="121424" y="474066"/>
                </a:lnTo>
                <a:lnTo>
                  <a:pt x="89593" y="450777"/>
                </a:lnTo>
                <a:lnTo>
                  <a:pt x="61754" y="422978"/>
                </a:lnTo>
                <a:lnTo>
                  <a:pt x="38433" y="391198"/>
                </a:lnTo>
                <a:lnTo>
                  <a:pt x="20157" y="355964"/>
                </a:lnTo>
                <a:lnTo>
                  <a:pt x="7454" y="317802"/>
                </a:lnTo>
                <a:lnTo>
                  <a:pt x="850" y="277242"/>
                </a:lnTo>
                <a:lnTo>
                  <a:pt x="0" y="256227"/>
                </a:lnTo>
                <a:close/>
              </a:path>
            </a:pathLst>
          </a:custGeom>
          <a:ln w="474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021547" y="6057566"/>
            <a:ext cx="383540" cy="377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95250">
              <a:lnSpc>
                <a:spcPts val="1430"/>
              </a:lnSpc>
            </a:pP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nt</a:t>
            </a:r>
            <a:r>
              <a:rPr sz="1200" spc="-10" dirty="0">
                <a:latin typeface="Calibri"/>
                <a:cs typeface="Calibri"/>
              </a:rPr>
              <a:t> num1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796412" y="6019509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256653" y="0"/>
                </a:moveTo>
                <a:lnTo>
                  <a:pt x="215003" y="3353"/>
                </a:lnTo>
                <a:lnTo>
                  <a:pt x="175500" y="13062"/>
                </a:lnTo>
                <a:lnTo>
                  <a:pt x="138671" y="28599"/>
                </a:lnTo>
                <a:lnTo>
                  <a:pt x="105042" y="49436"/>
                </a:lnTo>
                <a:lnTo>
                  <a:pt x="75142" y="75046"/>
                </a:lnTo>
                <a:lnTo>
                  <a:pt x="49496" y="104901"/>
                </a:lnTo>
                <a:lnTo>
                  <a:pt x="28632" y="138474"/>
                </a:lnTo>
                <a:lnTo>
                  <a:pt x="13076" y="175238"/>
                </a:lnTo>
                <a:lnTo>
                  <a:pt x="3357" y="214665"/>
                </a:lnTo>
                <a:lnTo>
                  <a:pt x="0" y="256227"/>
                </a:lnTo>
                <a:lnTo>
                  <a:pt x="850" y="277242"/>
                </a:lnTo>
                <a:lnTo>
                  <a:pt x="7454" y="317802"/>
                </a:lnTo>
                <a:lnTo>
                  <a:pt x="20157" y="355964"/>
                </a:lnTo>
                <a:lnTo>
                  <a:pt x="38433" y="391198"/>
                </a:lnTo>
                <a:lnTo>
                  <a:pt x="61754" y="422978"/>
                </a:lnTo>
                <a:lnTo>
                  <a:pt x="89593" y="450777"/>
                </a:lnTo>
                <a:lnTo>
                  <a:pt x="121424" y="474066"/>
                </a:lnTo>
                <a:lnTo>
                  <a:pt x="156718" y="492319"/>
                </a:lnTo>
                <a:lnTo>
                  <a:pt x="194950" y="505008"/>
                </a:lnTo>
                <a:lnTo>
                  <a:pt x="235592" y="511605"/>
                </a:lnTo>
                <a:lnTo>
                  <a:pt x="256653" y="512455"/>
                </a:lnTo>
                <a:lnTo>
                  <a:pt x="277713" y="511605"/>
                </a:lnTo>
                <a:lnTo>
                  <a:pt x="318355" y="505008"/>
                </a:lnTo>
                <a:lnTo>
                  <a:pt x="356587" y="492319"/>
                </a:lnTo>
                <a:lnTo>
                  <a:pt x="391881" y="474066"/>
                </a:lnTo>
                <a:lnTo>
                  <a:pt x="423712" y="450777"/>
                </a:lnTo>
                <a:lnTo>
                  <a:pt x="451551" y="422978"/>
                </a:lnTo>
                <a:lnTo>
                  <a:pt x="474872" y="391198"/>
                </a:lnTo>
                <a:lnTo>
                  <a:pt x="493148" y="355964"/>
                </a:lnTo>
                <a:lnTo>
                  <a:pt x="505851" y="317802"/>
                </a:lnTo>
                <a:lnTo>
                  <a:pt x="512455" y="277242"/>
                </a:lnTo>
                <a:lnTo>
                  <a:pt x="513306" y="256227"/>
                </a:lnTo>
                <a:lnTo>
                  <a:pt x="512455" y="235212"/>
                </a:lnTo>
                <a:lnTo>
                  <a:pt x="505851" y="194652"/>
                </a:lnTo>
                <a:lnTo>
                  <a:pt x="493148" y="156490"/>
                </a:lnTo>
                <a:lnTo>
                  <a:pt x="474872" y="121256"/>
                </a:lnTo>
                <a:lnTo>
                  <a:pt x="451551" y="89476"/>
                </a:lnTo>
                <a:lnTo>
                  <a:pt x="423712" y="61677"/>
                </a:lnTo>
                <a:lnTo>
                  <a:pt x="391881" y="38388"/>
                </a:lnTo>
                <a:lnTo>
                  <a:pt x="356587" y="20135"/>
                </a:lnTo>
                <a:lnTo>
                  <a:pt x="318355" y="7446"/>
                </a:lnTo>
                <a:lnTo>
                  <a:pt x="277713" y="849"/>
                </a:lnTo>
                <a:lnTo>
                  <a:pt x="25665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53064" y="6019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053064" y="6019509"/>
            <a:ext cx="256653" cy="512455"/>
          </a:xfrm>
          <a:custGeom>
            <a:avLst/>
            <a:gdLst/>
            <a:ahLst/>
            <a:cxnLst/>
            <a:rect l="l" t="t" r="r" b="b"/>
            <a:pathLst>
              <a:path w="256653" h="512455">
                <a:moveTo>
                  <a:pt x="0" y="0"/>
                </a:moveTo>
                <a:lnTo>
                  <a:pt x="0" y="0"/>
                </a:lnTo>
              </a:path>
              <a:path w="256653" h="512455">
                <a:moveTo>
                  <a:pt x="0" y="0"/>
                </a:moveTo>
                <a:lnTo>
                  <a:pt x="41649" y="3353"/>
                </a:lnTo>
                <a:lnTo>
                  <a:pt x="81152" y="13062"/>
                </a:lnTo>
                <a:lnTo>
                  <a:pt x="117981" y="28599"/>
                </a:lnTo>
                <a:lnTo>
                  <a:pt x="151610" y="49436"/>
                </a:lnTo>
                <a:lnTo>
                  <a:pt x="181510" y="75046"/>
                </a:lnTo>
                <a:lnTo>
                  <a:pt x="207156" y="104901"/>
                </a:lnTo>
                <a:lnTo>
                  <a:pt x="228020" y="138474"/>
                </a:lnTo>
                <a:lnTo>
                  <a:pt x="243576" y="175238"/>
                </a:lnTo>
                <a:lnTo>
                  <a:pt x="253296" y="214665"/>
                </a:lnTo>
                <a:lnTo>
                  <a:pt x="256653" y="256227"/>
                </a:lnTo>
                <a:lnTo>
                  <a:pt x="255802" y="277242"/>
                </a:lnTo>
                <a:lnTo>
                  <a:pt x="249198" y="317802"/>
                </a:lnTo>
                <a:lnTo>
                  <a:pt x="236495" y="355964"/>
                </a:lnTo>
                <a:lnTo>
                  <a:pt x="228020" y="373980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69035" y="5992178"/>
            <a:ext cx="513306" cy="5124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769035" y="5992178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0" y="256227"/>
                </a:moveTo>
                <a:lnTo>
                  <a:pt x="3357" y="214665"/>
                </a:lnTo>
                <a:lnTo>
                  <a:pt x="13076" y="175238"/>
                </a:lnTo>
                <a:lnTo>
                  <a:pt x="28632" y="138474"/>
                </a:lnTo>
                <a:lnTo>
                  <a:pt x="49496" y="104901"/>
                </a:lnTo>
                <a:lnTo>
                  <a:pt x="75142" y="75046"/>
                </a:lnTo>
                <a:lnTo>
                  <a:pt x="105042" y="49436"/>
                </a:lnTo>
                <a:lnTo>
                  <a:pt x="138671" y="28599"/>
                </a:lnTo>
                <a:lnTo>
                  <a:pt x="175500" y="13062"/>
                </a:lnTo>
                <a:lnTo>
                  <a:pt x="215003" y="3353"/>
                </a:lnTo>
                <a:lnTo>
                  <a:pt x="256653" y="0"/>
                </a:lnTo>
                <a:lnTo>
                  <a:pt x="277713" y="849"/>
                </a:lnTo>
                <a:lnTo>
                  <a:pt x="318355" y="7446"/>
                </a:lnTo>
                <a:lnTo>
                  <a:pt x="356587" y="20135"/>
                </a:lnTo>
                <a:lnTo>
                  <a:pt x="391881" y="38388"/>
                </a:lnTo>
                <a:lnTo>
                  <a:pt x="423712" y="61677"/>
                </a:lnTo>
                <a:lnTo>
                  <a:pt x="451551" y="89476"/>
                </a:lnTo>
                <a:lnTo>
                  <a:pt x="474872" y="121256"/>
                </a:lnTo>
                <a:lnTo>
                  <a:pt x="493148" y="156490"/>
                </a:lnTo>
                <a:lnTo>
                  <a:pt x="505851" y="194652"/>
                </a:lnTo>
                <a:lnTo>
                  <a:pt x="512455" y="235212"/>
                </a:lnTo>
                <a:lnTo>
                  <a:pt x="513306" y="256227"/>
                </a:lnTo>
                <a:lnTo>
                  <a:pt x="512455" y="277242"/>
                </a:lnTo>
                <a:lnTo>
                  <a:pt x="509949" y="297789"/>
                </a:lnTo>
                <a:lnTo>
                  <a:pt x="500229" y="337216"/>
                </a:lnTo>
                <a:lnTo>
                  <a:pt x="484673" y="373980"/>
                </a:lnTo>
                <a:lnTo>
                  <a:pt x="463809" y="407553"/>
                </a:lnTo>
                <a:lnTo>
                  <a:pt x="438163" y="437408"/>
                </a:lnTo>
                <a:lnTo>
                  <a:pt x="408263" y="463018"/>
                </a:lnTo>
                <a:lnTo>
                  <a:pt x="374634" y="483855"/>
                </a:lnTo>
                <a:lnTo>
                  <a:pt x="337805" y="499392"/>
                </a:lnTo>
                <a:lnTo>
                  <a:pt x="298302" y="509101"/>
                </a:lnTo>
                <a:lnTo>
                  <a:pt x="256653" y="512455"/>
                </a:lnTo>
                <a:lnTo>
                  <a:pt x="235592" y="511605"/>
                </a:lnTo>
                <a:lnTo>
                  <a:pt x="194950" y="505008"/>
                </a:lnTo>
                <a:lnTo>
                  <a:pt x="156718" y="492319"/>
                </a:lnTo>
                <a:lnTo>
                  <a:pt x="121424" y="474066"/>
                </a:lnTo>
                <a:lnTo>
                  <a:pt x="89593" y="450777"/>
                </a:lnTo>
                <a:lnTo>
                  <a:pt x="61754" y="422978"/>
                </a:lnTo>
                <a:lnTo>
                  <a:pt x="38433" y="391198"/>
                </a:lnTo>
                <a:lnTo>
                  <a:pt x="20157" y="355964"/>
                </a:lnTo>
                <a:lnTo>
                  <a:pt x="7454" y="317802"/>
                </a:lnTo>
                <a:lnTo>
                  <a:pt x="850" y="277242"/>
                </a:lnTo>
                <a:lnTo>
                  <a:pt x="0" y="256227"/>
                </a:lnTo>
                <a:close/>
              </a:path>
            </a:pathLst>
          </a:custGeom>
          <a:ln w="474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834282" y="6057566"/>
            <a:ext cx="383540" cy="377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95250">
              <a:lnSpc>
                <a:spcPts val="1430"/>
              </a:lnSpc>
            </a:pP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nt</a:t>
            </a:r>
            <a:r>
              <a:rPr sz="1200" spc="-10" dirty="0">
                <a:latin typeface="Calibri"/>
                <a:cs typeface="Calibri"/>
              </a:rPr>
              <a:t> num2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609146" y="6019509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256653" y="0"/>
                </a:moveTo>
                <a:lnTo>
                  <a:pt x="215003" y="3353"/>
                </a:lnTo>
                <a:lnTo>
                  <a:pt x="175500" y="13062"/>
                </a:lnTo>
                <a:lnTo>
                  <a:pt x="138671" y="28599"/>
                </a:lnTo>
                <a:lnTo>
                  <a:pt x="105042" y="49436"/>
                </a:lnTo>
                <a:lnTo>
                  <a:pt x="75142" y="75046"/>
                </a:lnTo>
                <a:lnTo>
                  <a:pt x="49496" y="104901"/>
                </a:lnTo>
                <a:lnTo>
                  <a:pt x="28632" y="138474"/>
                </a:lnTo>
                <a:lnTo>
                  <a:pt x="13076" y="175238"/>
                </a:lnTo>
                <a:lnTo>
                  <a:pt x="3357" y="214665"/>
                </a:lnTo>
                <a:lnTo>
                  <a:pt x="0" y="256227"/>
                </a:lnTo>
                <a:lnTo>
                  <a:pt x="850" y="277242"/>
                </a:lnTo>
                <a:lnTo>
                  <a:pt x="7454" y="317802"/>
                </a:lnTo>
                <a:lnTo>
                  <a:pt x="20157" y="355964"/>
                </a:lnTo>
                <a:lnTo>
                  <a:pt x="38433" y="391198"/>
                </a:lnTo>
                <a:lnTo>
                  <a:pt x="61754" y="422978"/>
                </a:lnTo>
                <a:lnTo>
                  <a:pt x="89593" y="450777"/>
                </a:lnTo>
                <a:lnTo>
                  <a:pt x="121424" y="474066"/>
                </a:lnTo>
                <a:lnTo>
                  <a:pt x="156718" y="492319"/>
                </a:lnTo>
                <a:lnTo>
                  <a:pt x="194950" y="505008"/>
                </a:lnTo>
                <a:lnTo>
                  <a:pt x="235592" y="511605"/>
                </a:lnTo>
                <a:lnTo>
                  <a:pt x="256653" y="512455"/>
                </a:lnTo>
                <a:lnTo>
                  <a:pt x="277713" y="511605"/>
                </a:lnTo>
                <a:lnTo>
                  <a:pt x="318355" y="505008"/>
                </a:lnTo>
                <a:lnTo>
                  <a:pt x="356587" y="492319"/>
                </a:lnTo>
                <a:lnTo>
                  <a:pt x="391881" y="474066"/>
                </a:lnTo>
                <a:lnTo>
                  <a:pt x="423712" y="450777"/>
                </a:lnTo>
                <a:lnTo>
                  <a:pt x="451551" y="422978"/>
                </a:lnTo>
                <a:lnTo>
                  <a:pt x="474872" y="391198"/>
                </a:lnTo>
                <a:lnTo>
                  <a:pt x="493148" y="355964"/>
                </a:lnTo>
                <a:lnTo>
                  <a:pt x="505851" y="317802"/>
                </a:lnTo>
                <a:lnTo>
                  <a:pt x="512455" y="277242"/>
                </a:lnTo>
                <a:lnTo>
                  <a:pt x="513306" y="256227"/>
                </a:lnTo>
                <a:lnTo>
                  <a:pt x="512455" y="235212"/>
                </a:lnTo>
                <a:lnTo>
                  <a:pt x="505851" y="194652"/>
                </a:lnTo>
                <a:lnTo>
                  <a:pt x="493148" y="156490"/>
                </a:lnTo>
                <a:lnTo>
                  <a:pt x="474872" y="121256"/>
                </a:lnTo>
                <a:lnTo>
                  <a:pt x="451551" y="89476"/>
                </a:lnTo>
                <a:lnTo>
                  <a:pt x="423712" y="61677"/>
                </a:lnTo>
                <a:lnTo>
                  <a:pt x="391881" y="38388"/>
                </a:lnTo>
                <a:lnTo>
                  <a:pt x="356587" y="20135"/>
                </a:lnTo>
                <a:lnTo>
                  <a:pt x="318355" y="7446"/>
                </a:lnTo>
                <a:lnTo>
                  <a:pt x="277713" y="849"/>
                </a:lnTo>
                <a:lnTo>
                  <a:pt x="25665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865799" y="6019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865799" y="6019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865799" y="6019509"/>
            <a:ext cx="256653" cy="512455"/>
          </a:xfrm>
          <a:custGeom>
            <a:avLst/>
            <a:gdLst/>
            <a:ahLst/>
            <a:cxnLst/>
            <a:rect l="l" t="t" r="r" b="b"/>
            <a:pathLst>
              <a:path w="256653" h="512455">
                <a:moveTo>
                  <a:pt x="0" y="0"/>
                </a:moveTo>
                <a:lnTo>
                  <a:pt x="0" y="0"/>
                </a:lnTo>
              </a:path>
              <a:path w="256653" h="512455">
                <a:moveTo>
                  <a:pt x="0" y="0"/>
                </a:moveTo>
                <a:lnTo>
                  <a:pt x="41649" y="3353"/>
                </a:lnTo>
                <a:lnTo>
                  <a:pt x="81152" y="13062"/>
                </a:lnTo>
                <a:lnTo>
                  <a:pt x="117981" y="28599"/>
                </a:lnTo>
                <a:lnTo>
                  <a:pt x="151610" y="49436"/>
                </a:lnTo>
                <a:lnTo>
                  <a:pt x="181510" y="75046"/>
                </a:lnTo>
                <a:lnTo>
                  <a:pt x="207156" y="104901"/>
                </a:lnTo>
                <a:lnTo>
                  <a:pt x="228020" y="138474"/>
                </a:lnTo>
                <a:lnTo>
                  <a:pt x="243576" y="175238"/>
                </a:lnTo>
                <a:lnTo>
                  <a:pt x="253296" y="214665"/>
                </a:lnTo>
                <a:lnTo>
                  <a:pt x="256653" y="256227"/>
                </a:lnTo>
                <a:lnTo>
                  <a:pt x="255802" y="277242"/>
                </a:lnTo>
                <a:lnTo>
                  <a:pt x="249198" y="317802"/>
                </a:lnTo>
                <a:lnTo>
                  <a:pt x="236495" y="355964"/>
                </a:lnTo>
                <a:lnTo>
                  <a:pt x="228020" y="373980"/>
                </a:lnTo>
                <a:lnTo>
                  <a:pt x="218219" y="391198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81769" y="5992178"/>
            <a:ext cx="513306" cy="5124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581770" y="5992178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0" y="256227"/>
                </a:moveTo>
                <a:lnTo>
                  <a:pt x="3357" y="214665"/>
                </a:lnTo>
                <a:lnTo>
                  <a:pt x="13076" y="175238"/>
                </a:lnTo>
                <a:lnTo>
                  <a:pt x="28632" y="138474"/>
                </a:lnTo>
                <a:lnTo>
                  <a:pt x="49496" y="104901"/>
                </a:lnTo>
                <a:lnTo>
                  <a:pt x="75142" y="75046"/>
                </a:lnTo>
                <a:lnTo>
                  <a:pt x="105042" y="49436"/>
                </a:lnTo>
                <a:lnTo>
                  <a:pt x="138671" y="28599"/>
                </a:lnTo>
                <a:lnTo>
                  <a:pt x="175500" y="13062"/>
                </a:lnTo>
                <a:lnTo>
                  <a:pt x="215003" y="3353"/>
                </a:lnTo>
                <a:lnTo>
                  <a:pt x="256653" y="0"/>
                </a:lnTo>
                <a:lnTo>
                  <a:pt x="277713" y="849"/>
                </a:lnTo>
                <a:lnTo>
                  <a:pt x="318355" y="7446"/>
                </a:lnTo>
                <a:lnTo>
                  <a:pt x="356587" y="20135"/>
                </a:lnTo>
                <a:lnTo>
                  <a:pt x="391881" y="38388"/>
                </a:lnTo>
                <a:lnTo>
                  <a:pt x="423712" y="61677"/>
                </a:lnTo>
                <a:lnTo>
                  <a:pt x="451551" y="89476"/>
                </a:lnTo>
                <a:lnTo>
                  <a:pt x="474872" y="121256"/>
                </a:lnTo>
                <a:lnTo>
                  <a:pt x="493148" y="156490"/>
                </a:lnTo>
                <a:lnTo>
                  <a:pt x="505851" y="194652"/>
                </a:lnTo>
                <a:lnTo>
                  <a:pt x="512455" y="235212"/>
                </a:lnTo>
                <a:lnTo>
                  <a:pt x="513306" y="256227"/>
                </a:lnTo>
                <a:lnTo>
                  <a:pt x="512455" y="277242"/>
                </a:lnTo>
                <a:lnTo>
                  <a:pt x="509949" y="297789"/>
                </a:lnTo>
                <a:lnTo>
                  <a:pt x="500229" y="337216"/>
                </a:lnTo>
                <a:lnTo>
                  <a:pt x="484673" y="373980"/>
                </a:lnTo>
                <a:lnTo>
                  <a:pt x="463809" y="407553"/>
                </a:lnTo>
                <a:lnTo>
                  <a:pt x="438163" y="437408"/>
                </a:lnTo>
                <a:lnTo>
                  <a:pt x="408263" y="463018"/>
                </a:lnTo>
                <a:lnTo>
                  <a:pt x="374634" y="483855"/>
                </a:lnTo>
                <a:lnTo>
                  <a:pt x="337805" y="499392"/>
                </a:lnTo>
                <a:lnTo>
                  <a:pt x="298302" y="509101"/>
                </a:lnTo>
                <a:lnTo>
                  <a:pt x="256653" y="512455"/>
                </a:lnTo>
                <a:lnTo>
                  <a:pt x="235592" y="511605"/>
                </a:lnTo>
                <a:lnTo>
                  <a:pt x="194950" y="505008"/>
                </a:lnTo>
                <a:lnTo>
                  <a:pt x="156718" y="492319"/>
                </a:lnTo>
                <a:lnTo>
                  <a:pt x="121424" y="474066"/>
                </a:lnTo>
                <a:lnTo>
                  <a:pt x="89593" y="450777"/>
                </a:lnTo>
                <a:lnTo>
                  <a:pt x="61754" y="422978"/>
                </a:lnTo>
                <a:lnTo>
                  <a:pt x="38433" y="391198"/>
                </a:lnTo>
                <a:lnTo>
                  <a:pt x="20157" y="355964"/>
                </a:lnTo>
                <a:lnTo>
                  <a:pt x="7454" y="317802"/>
                </a:lnTo>
                <a:lnTo>
                  <a:pt x="850" y="277242"/>
                </a:lnTo>
                <a:lnTo>
                  <a:pt x="0" y="256227"/>
                </a:lnTo>
                <a:close/>
              </a:path>
            </a:pathLst>
          </a:custGeom>
          <a:ln w="474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7648385" y="6057566"/>
            <a:ext cx="379095" cy="377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93980">
              <a:lnSpc>
                <a:spcPts val="1430"/>
              </a:lnSpc>
            </a:pP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nt r</a:t>
            </a:r>
            <a:r>
              <a:rPr sz="1200" spc="-15" dirty="0">
                <a:latin typeface="Calibri"/>
                <a:cs typeface="Calibri"/>
              </a:rPr>
              <a:t>e</a:t>
            </a:r>
            <a:r>
              <a:rPr sz="1200" spc="-10" dirty="0">
                <a:latin typeface="Calibri"/>
                <a:cs typeface="Calibri"/>
              </a:rPr>
              <a:t>sul</a:t>
            </a:r>
            <a:r>
              <a:rPr sz="1200" spc="-5" dirty="0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299269" y="3692166"/>
            <a:ext cx="566727" cy="565788"/>
          </a:xfrm>
          <a:custGeom>
            <a:avLst/>
            <a:gdLst/>
            <a:ahLst/>
            <a:cxnLst/>
            <a:rect l="l" t="t" r="r" b="b"/>
            <a:pathLst>
              <a:path w="566727" h="565788">
                <a:moveTo>
                  <a:pt x="283459" y="0"/>
                </a:moveTo>
                <a:lnTo>
                  <a:pt x="237455" y="3700"/>
                </a:lnTo>
                <a:lnTo>
                  <a:pt x="193824" y="14415"/>
                </a:lnTo>
                <a:lnTo>
                  <a:pt x="153147" y="31562"/>
                </a:lnTo>
                <a:lnTo>
                  <a:pt x="116007" y="54558"/>
                </a:lnTo>
                <a:lnTo>
                  <a:pt x="82984" y="82823"/>
                </a:lnTo>
                <a:lnTo>
                  <a:pt x="54661" y="115773"/>
                </a:lnTo>
                <a:lnTo>
                  <a:pt x="31619" y="152828"/>
                </a:lnTo>
                <a:lnTo>
                  <a:pt x="14441" y="193405"/>
                </a:lnTo>
                <a:lnTo>
                  <a:pt x="3707" y="236923"/>
                </a:lnTo>
                <a:lnTo>
                  <a:pt x="0" y="282799"/>
                </a:lnTo>
                <a:lnTo>
                  <a:pt x="938" y="306022"/>
                </a:lnTo>
                <a:lnTo>
                  <a:pt x="8232" y="350838"/>
                </a:lnTo>
                <a:lnTo>
                  <a:pt x="22261" y="392994"/>
                </a:lnTo>
                <a:lnTo>
                  <a:pt x="42444" y="431911"/>
                </a:lnTo>
                <a:lnTo>
                  <a:pt x="68199" y="467007"/>
                </a:lnTo>
                <a:lnTo>
                  <a:pt x="98944" y="497702"/>
                </a:lnTo>
                <a:lnTo>
                  <a:pt x="134099" y="523414"/>
                </a:lnTo>
                <a:lnTo>
                  <a:pt x="173080" y="543564"/>
                </a:lnTo>
                <a:lnTo>
                  <a:pt x="215306" y="557569"/>
                </a:lnTo>
                <a:lnTo>
                  <a:pt x="260197" y="564850"/>
                </a:lnTo>
                <a:lnTo>
                  <a:pt x="283459" y="565788"/>
                </a:lnTo>
                <a:lnTo>
                  <a:pt x="306693" y="564850"/>
                </a:lnTo>
                <a:lnTo>
                  <a:pt x="351537" y="557569"/>
                </a:lnTo>
                <a:lnTo>
                  <a:pt x="393727" y="543564"/>
                </a:lnTo>
                <a:lnTo>
                  <a:pt x="432681" y="523414"/>
                </a:lnTo>
                <a:lnTo>
                  <a:pt x="467814" y="497702"/>
                </a:lnTo>
                <a:lnTo>
                  <a:pt x="498546" y="467007"/>
                </a:lnTo>
                <a:lnTo>
                  <a:pt x="524292" y="431911"/>
                </a:lnTo>
                <a:lnTo>
                  <a:pt x="544469" y="392994"/>
                </a:lnTo>
                <a:lnTo>
                  <a:pt x="558496" y="350838"/>
                </a:lnTo>
                <a:lnTo>
                  <a:pt x="565789" y="306022"/>
                </a:lnTo>
                <a:lnTo>
                  <a:pt x="566727" y="282799"/>
                </a:lnTo>
                <a:lnTo>
                  <a:pt x="565789" y="259602"/>
                </a:lnTo>
                <a:lnTo>
                  <a:pt x="558496" y="214833"/>
                </a:lnTo>
                <a:lnTo>
                  <a:pt x="544469" y="172713"/>
                </a:lnTo>
                <a:lnTo>
                  <a:pt x="524292" y="133824"/>
                </a:lnTo>
                <a:lnTo>
                  <a:pt x="498546" y="98749"/>
                </a:lnTo>
                <a:lnTo>
                  <a:pt x="467814" y="68068"/>
                </a:lnTo>
                <a:lnTo>
                  <a:pt x="432681" y="42365"/>
                </a:lnTo>
                <a:lnTo>
                  <a:pt x="393727" y="22221"/>
                </a:lnTo>
                <a:lnTo>
                  <a:pt x="351537" y="8217"/>
                </a:lnTo>
                <a:lnTo>
                  <a:pt x="306693" y="937"/>
                </a:lnTo>
                <a:lnTo>
                  <a:pt x="28345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559466" y="3692166"/>
            <a:ext cx="23262" cy="937"/>
          </a:xfrm>
          <a:custGeom>
            <a:avLst/>
            <a:gdLst/>
            <a:ahLst/>
            <a:cxnLst/>
            <a:rect l="l" t="t" r="r" b="b"/>
            <a:pathLst>
              <a:path w="23262" h="937">
                <a:moveTo>
                  <a:pt x="0" y="937"/>
                </a:moveTo>
                <a:lnTo>
                  <a:pt x="23262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82728" y="3692166"/>
            <a:ext cx="283268" cy="564850"/>
          </a:xfrm>
          <a:custGeom>
            <a:avLst/>
            <a:gdLst/>
            <a:ahLst/>
            <a:cxnLst/>
            <a:rect l="l" t="t" r="r" b="b"/>
            <a:pathLst>
              <a:path w="283268" h="564850">
                <a:moveTo>
                  <a:pt x="0" y="0"/>
                </a:moveTo>
                <a:lnTo>
                  <a:pt x="0" y="0"/>
                </a:lnTo>
              </a:path>
              <a:path w="283268" h="564850">
                <a:moveTo>
                  <a:pt x="0" y="0"/>
                </a:moveTo>
                <a:lnTo>
                  <a:pt x="45951" y="3700"/>
                </a:lnTo>
                <a:lnTo>
                  <a:pt x="89541" y="14415"/>
                </a:lnTo>
                <a:lnTo>
                  <a:pt x="130185" y="31562"/>
                </a:lnTo>
                <a:lnTo>
                  <a:pt x="167302" y="54558"/>
                </a:lnTo>
                <a:lnTo>
                  <a:pt x="200307" y="82823"/>
                </a:lnTo>
                <a:lnTo>
                  <a:pt x="228619" y="115773"/>
                </a:lnTo>
                <a:lnTo>
                  <a:pt x="251653" y="152828"/>
                </a:lnTo>
                <a:lnTo>
                  <a:pt x="268828" y="193405"/>
                </a:lnTo>
                <a:lnTo>
                  <a:pt x="279561" y="236923"/>
                </a:lnTo>
                <a:lnTo>
                  <a:pt x="283268" y="282799"/>
                </a:lnTo>
                <a:lnTo>
                  <a:pt x="282329" y="306022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271892" y="3664835"/>
            <a:ext cx="566727" cy="5657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71892" y="3664835"/>
            <a:ext cx="566727" cy="565788"/>
          </a:xfrm>
          <a:custGeom>
            <a:avLst/>
            <a:gdLst/>
            <a:ahLst/>
            <a:cxnLst/>
            <a:rect l="l" t="t" r="r" b="b"/>
            <a:pathLst>
              <a:path w="566727" h="565788">
                <a:moveTo>
                  <a:pt x="0" y="282799"/>
                </a:moveTo>
                <a:lnTo>
                  <a:pt x="3707" y="236923"/>
                </a:lnTo>
                <a:lnTo>
                  <a:pt x="14441" y="193405"/>
                </a:lnTo>
                <a:lnTo>
                  <a:pt x="31619" y="152828"/>
                </a:lnTo>
                <a:lnTo>
                  <a:pt x="54661" y="115773"/>
                </a:lnTo>
                <a:lnTo>
                  <a:pt x="82984" y="82823"/>
                </a:lnTo>
                <a:lnTo>
                  <a:pt x="116007" y="54558"/>
                </a:lnTo>
                <a:lnTo>
                  <a:pt x="153147" y="31562"/>
                </a:lnTo>
                <a:lnTo>
                  <a:pt x="193824" y="14415"/>
                </a:lnTo>
                <a:lnTo>
                  <a:pt x="237455" y="3700"/>
                </a:lnTo>
                <a:lnTo>
                  <a:pt x="283459" y="0"/>
                </a:lnTo>
                <a:lnTo>
                  <a:pt x="306693" y="937"/>
                </a:lnTo>
                <a:lnTo>
                  <a:pt x="351537" y="8217"/>
                </a:lnTo>
                <a:lnTo>
                  <a:pt x="393727" y="22221"/>
                </a:lnTo>
                <a:lnTo>
                  <a:pt x="432681" y="42365"/>
                </a:lnTo>
                <a:lnTo>
                  <a:pt x="467814" y="68068"/>
                </a:lnTo>
                <a:lnTo>
                  <a:pt x="498546" y="98749"/>
                </a:lnTo>
                <a:lnTo>
                  <a:pt x="524292" y="133824"/>
                </a:lnTo>
                <a:lnTo>
                  <a:pt x="544469" y="172713"/>
                </a:lnTo>
                <a:lnTo>
                  <a:pt x="558496" y="214833"/>
                </a:lnTo>
                <a:lnTo>
                  <a:pt x="565789" y="259602"/>
                </a:lnTo>
                <a:lnTo>
                  <a:pt x="566727" y="282799"/>
                </a:lnTo>
                <a:lnTo>
                  <a:pt x="565789" y="306022"/>
                </a:lnTo>
                <a:lnTo>
                  <a:pt x="563020" y="328726"/>
                </a:lnTo>
                <a:lnTo>
                  <a:pt x="552288" y="372285"/>
                </a:lnTo>
                <a:lnTo>
                  <a:pt x="535113" y="412894"/>
                </a:lnTo>
                <a:lnTo>
                  <a:pt x="512078" y="449973"/>
                </a:lnTo>
                <a:lnTo>
                  <a:pt x="483767" y="482941"/>
                </a:lnTo>
                <a:lnTo>
                  <a:pt x="450761" y="511217"/>
                </a:lnTo>
                <a:lnTo>
                  <a:pt x="413645" y="534221"/>
                </a:lnTo>
                <a:lnTo>
                  <a:pt x="373000" y="551371"/>
                </a:lnTo>
                <a:lnTo>
                  <a:pt x="329411" y="562087"/>
                </a:lnTo>
                <a:lnTo>
                  <a:pt x="283459" y="565788"/>
                </a:lnTo>
                <a:lnTo>
                  <a:pt x="260197" y="564850"/>
                </a:lnTo>
                <a:lnTo>
                  <a:pt x="215306" y="557569"/>
                </a:lnTo>
                <a:lnTo>
                  <a:pt x="173080" y="543564"/>
                </a:lnTo>
                <a:lnTo>
                  <a:pt x="134099" y="523414"/>
                </a:lnTo>
                <a:lnTo>
                  <a:pt x="98944" y="497702"/>
                </a:lnTo>
                <a:lnTo>
                  <a:pt x="68199" y="467007"/>
                </a:lnTo>
                <a:lnTo>
                  <a:pt x="42444" y="431911"/>
                </a:lnTo>
                <a:lnTo>
                  <a:pt x="22261" y="392994"/>
                </a:lnTo>
                <a:lnTo>
                  <a:pt x="8232" y="350838"/>
                </a:lnTo>
                <a:lnTo>
                  <a:pt x="938" y="306022"/>
                </a:lnTo>
                <a:lnTo>
                  <a:pt x="0" y="282799"/>
                </a:lnTo>
                <a:close/>
              </a:path>
            </a:pathLst>
          </a:custGeom>
          <a:ln w="474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5294819" y="3779761"/>
            <a:ext cx="518795" cy="334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74625">
              <a:lnSpc>
                <a:spcPts val="1260"/>
              </a:lnSpc>
            </a:pPr>
            <a:r>
              <a:rPr sz="1050" spc="-10" dirty="0">
                <a:latin typeface="Calibri"/>
                <a:cs typeface="Calibri"/>
              </a:rPr>
              <a:t>i</a:t>
            </a:r>
            <a:r>
              <a:rPr sz="1050" spc="-5" dirty="0">
                <a:latin typeface="Calibri"/>
                <a:cs typeface="Calibri"/>
              </a:rPr>
              <a:t>nt</a:t>
            </a:r>
            <a:r>
              <a:rPr sz="1050" spc="-10" dirty="0">
                <a:latin typeface="Calibri"/>
                <a:cs typeface="Calibri"/>
              </a:rPr>
              <a:t> numCal</a:t>
            </a:r>
            <a:r>
              <a:rPr sz="1050" spc="-5" dirty="0">
                <a:latin typeface="Calibri"/>
                <a:cs typeface="Calibri"/>
              </a:rPr>
              <a:t>ls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744328" y="4486851"/>
            <a:ext cx="912544" cy="1209944"/>
          </a:xfrm>
          <a:custGeom>
            <a:avLst/>
            <a:gdLst/>
            <a:ahLst/>
            <a:cxnLst/>
            <a:rect l="l" t="t" r="r" b="b"/>
            <a:pathLst>
              <a:path w="912544" h="1209944">
                <a:moveTo>
                  <a:pt x="0" y="740193"/>
                </a:moveTo>
                <a:lnTo>
                  <a:pt x="114068" y="1209944"/>
                </a:lnTo>
                <a:lnTo>
                  <a:pt x="584598" y="1096065"/>
                </a:lnTo>
                <a:lnTo>
                  <a:pt x="399238" y="982186"/>
                </a:lnTo>
                <a:lnTo>
                  <a:pt x="474973" y="854072"/>
                </a:lnTo>
                <a:lnTo>
                  <a:pt x="199619" y="854072"/>
                </a:lnTo>
                <a:lnTo>
                  <a:pt x="0" y="740193"/>
                </a:lnTo>
                <a:close/>
              </a:path>
              <a:path w="912544" h="1209944">
                <a:moveTo>
                  <a:pt x="712925" y="0"/>
                </a:moveTo>
                <a:lnTo>
                  <a:pt x="199619" y="854072"/>
                </a:lnTo>
                <a:lnTo>
                  <a:pt x="474973" y="854072"/>
                </a:lnTo>
                <a:lnTo>
                  <a:pt x="912544" y="113878"/>
                </a:lnTo>
                <a:lnTo>
                  <a:pt x="71292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457253" y="44868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143566" y="4486851"/>
            <a:ext cx="513306" cy="1096065"/>
          </a:xfrm>
          <a:custGeom>
            <a:avLst/>
            <a:gdLst/>
            <a:ahLst/>
            <a:cxnLst/>
            <a:rect l="l" t="t" r="r" b="b"/>
            <a:pathLst>
              <a:path w="513306" h="1096065">
                <a:moveTo>
                  <a:pt x="185360" y="1096065"/>
                </a:moveTo>
                <a:lnTo>
                  <a:pt x="185360" y="1096065"/>
                </a:lnTo>
                <a:lnTo>
                  <a:pt x="0" y="982186"/>
                </a:lnTo>
              </a:path>
              <a:path w="513306" h="1096065">
                <a:moveTo>
                  <a:pt x="513306" y="113878"/>
                </a:moveTo>
                <a:lnTo>
                  <a:pt x="513306" y="113878"/>
                </a:lnTo>
                <a:lnTo>
                  <a:pt x="313687" y="0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744328" y="5227045"/>
            <a:ext cx="199618" cy="113878"/>
          </a:xfrm>
          <a:custGeom>
            <a:avLst/>
            <a:gdLst/>
            <a:ahLst/>
            <a:cxnLst/>
            <a:rect l="l" t="t" r="r" b="b"/>
            <a:pathLst>
              <a:path w="199618" h="113878">
                <a:moveTo>
                  <a:pt x="199618" y="113878"/>
                </a:moveTo>
                <a:lnTo>
                  <a:pt x="0" y="0"/>
                </a:lnTo>
              </a:path>
            </a:pathLst>
          </a:custGeom>
          <a:ln w="4746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715810" y="4458381"/>
            <a:ext cx="912544" cy="12099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715810" y="4458381"/>
            <a:ext cx="912544" cy="1209944"/>
          </a:xfrm>
          <a:custGeom>
            <a:avLst/>
            <a:gdLst/>
            <a:ahLst/>
            <a:cxnLst/>
            <a:rect l="l" t="t" r="r" b="b"/>
            <a:pathLst>
              <a:path w="912544" h="1209944">
                <a:moveTo>
                  <a:pt x="114068" y="1209944"/>
                </a:moveTo>
                <a:lnTo>
                  <a:pt x="584598" y="1096065"/>
                </a:lnTo>
                <a:lnTo>
                  <a:pt x="399238" y="982186"/>
                </a:lnTo>
                <a:lnTo>
                  <a:pt x="912544" y="113878"/>
                </a:lnTo>
                <a:lnTo>
                  <a:pt x="712925" y="0"/>
                </a:lnTo>
                <a:lnTo>
                  <a:pt x="199619" y="854072"/>
                </a:lnTo>
                <a:lnTo>
                  <a:pt x="0" y="740193"/>
                </a:lnTo>
                <a:lnTo>
                  <a:pt x="114068" y="1209944"/>
                </a:lnTo>
                <a:close/>
              </a:path>
            </a:pathLst>
          </a:custGeom>
          <a:ln w="4749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683484" y="4458381"/>
            <a:ext cx="1596952" cy="1338058"/>
          </a:xfrm>
          <a:custGeom>
            <a:avLst/>
            <a:gdLst/>
            <a:ahLst/>
            <a:cxnLst/>
            <a:rect l="l" t="t" r="r" b="b"/>
            <a:pathLst>
              <a:path w="1596952" h="1338058">
                <a:moveTo>
                  <a:pt x="142585" y="0"/>
                </a:moveTo>
                <a:lnTo>
                  <a:pt x="0" y="185053"/>
                </a:lnTo>
                <a:lnTo>
                  <a:pt x="1254748" y="1153004"/>
                </a:lnTo>
                <a:lnTo>
                  <a:pt x="1112163" y="1338058"/>
                </a:lnTo>
                <a:lnTo>
                  <a:pt x="1596952" y="1266883"/>
                </a:lnTo>
                <a:lnTo>
                  <a:pt x="1560658" y="967951"/>
                </a:lnTo>
                <a:lnTo>
                  <a:pt x="1397333" y="967951"/>
                </a:lnTo>
                <a:lnTo>
                  <a:pt x="142585" y="0"/>
                </a:lnTo>
                <a:close/>
              </a:path>
              <a:path w="1596952" h="1338058">
                <a:moveTo>
                  <a:pt x="1539918" y="797133"/>
                </a:moveTo>
                <a:lnTo>
                  <a:pt x="1397333" y="967951"/>
                </a:lnTo>
                <a:lnTo>
                  <a:pt x="1560658" y="967951"/>
                </a:lnTo>
                <a:lnTo>
                  <a:pt x="1539918" y="797133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826069" y="445838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223402" y="5255515"/>
            <a:ext cx="57034" cy="469750"/>
          </a:xfrm>
          <a:custGeom>
            <a:avLst/>
            <a:gdLst/>
            <a:ahLst/>
            <a:cxnLst/>
            <a:rect l="l" t="t" r="r" b="b"/>
            <a:pathLst>
              <a:path w="57034" h="469750">
                <a:moveTo>
                  <a:pt x="57034" y="469750"/>
                </a:moveTo>
                <a:lnTo>
                  <a:pt x="0" y="0"/>
                </a:lnTo>
              </a:path>
              <a:path w="57034" h="46975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795648" y="5725265"/>
            <a:ext cx="484789" cy="71174"/>
          </a:xfrm>
          <a:custGeom>
            <a:avLst/>
            <a:gdLst/>
            <a:ahLst/>
            <a:cxnLst/>
            <a:rect l="l" t="t" r="r" b="b"/>
            <a:pathLst>
              <a:path w="484789" h="71174">
                <a:moveTo>
                  <a:pt x="484789" y="0"/>
                </a:moveTo>
                <a:lnTo>
                  <a:pt x="484789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826069" y="4458381"/>
            <a:ext cx="1254747" cy="967951"/>
          </a:xfrm>
          <a:custGeom>
            <a:avLst/>
            <a:gdLst/>
            <a:ahLst/>
            <a:cxnLst/>
            <a:rect l="l" t="t" r="r" b="b"/>
            <a:pathLst>
              <a:path w="1254747" h="967951">
                <a:moveTo>
                  <a:pt x="0" y="0"/>
                </a:moveTo>
                <a:lnTo>
                  <a:pt x="0" y="0"/>
                </a:lnTo>
              </a:path>
              <a:path w="1254747" h="967951">
                <a:moveTo>
                  <a:pt x="1254747" y="967951"/>
                </a:moveTo>
                <a:lnTo>
                  <a:pt x="0" y="0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826069" y="445838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654967" y="4429912"/>
            <a:ext cx="1596952" cy="133805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654967" y="4429912"/>
            <a:ext cx="1596952" cy="1338058"/>
          </a:xfrm>
          <a:custGeom>
            <a:avLst/>
            <a:gdLst/>
            <a:ahLst/>
            <a:cxnLst/>
            <a:rect l="l" t="t" r="r" b="b"/>
            <a:pathLst>
              <a:path w="1596952" h="1338058">
                <a:moveTo>
                  <a:pt x="1596952" y="1281118"/>
                </a:moveTo>
                <a:lnTo>
                  <a:pt x="1539918" y="797133"/>
                </a:lnTo>
                <a:lnTo>
                  <a:pt x="1397333" y="967951"/>
                </a:lnTo>
                <a:lnTo>
                  <a:pt x="142585" y="0"/>
                </a:lnTo>
                <a:lnTo>
                  <a:pt x="0" y="185053"/>
                </a:lnTo>
                <a:lnTo>
                  <a:pt x="1254748" y="1153004"/>
                </a:lnTo>
                <a:lnTo>
                  <a:pt x="1126421" y="1338058"/>
                </a:lnTo>
                <a:lnTo>
                  <a:pt x="1596952" y="1281118"/>
                </a:lnTo>
                <a:close/>
              </a:path>
            </a:pathLst>
          </a:custGeom>
          <a:ln w="474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5975" y="614449"/>
          <a:ext cx="5316273" cy="11433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1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06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6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32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717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nu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Ca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al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ls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 1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rowSpan="2" gridSpan="5"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1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t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sul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51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fo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r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i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;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&lt;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x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pone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i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i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8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1)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es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res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*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e;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1175" y="794258"/>
            <a:ext cx="2532380" cy="574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#inc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ud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&lt;i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o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stre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a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m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usin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g 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mes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p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ac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td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0" y="1617217"/>
            <a:ext cx="7318375" cy="2221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63"/>
              </a:spcBef>
            </a:pPr>
            <a:endParaRPr sz="1100" dirty="0"/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m</a:t>
            </a:r>
            <a:r>
              <a:rPr sz="1800" spc="-15" dirty="0">
                <a:latin typeface="Consolas"/>
                <a:cs typeface="Consolas"/>
              </a:rPr>
              <a:t>ai</a:t>
            </a:r>
            <a:r>
              <a:rPr sz="1800" spc="-5" dirty="0">
                <a:latin typeface="Consolas"/>
                <a:cs typeface="Consolas"/>
              </a:rPr>
              <a:t>n</a:t>
            </a:r>
            <a:r>
              <a:rPr sz="1800" spc="-20" dirty="0">
                <a:latin typeface="Consolas"/>
                <a:cs typeface="Consolas"/>
              </a:rPr>
              <a:t>(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262255" marR="262890">
              <a:lnSpc>
                <a:spcPct val="100000"/>
              </a:lnSpc>
            </a:pPr>
            <a:r>
              <a:rPr sz="1800" spc="-20" dirty="0" err="1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err="1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IE" sz="1800" spc="-15" dirty="0" err="1">
                <a:latin typeface="Consolas"/>
                <a:cs typeface="Consolas"/>
              </a:rPr>
              <a:t>numCubed</a:t>
            </a:r>
            <a:r>
              <a:rPr sz="1800" spc="-10" dirty="0">
                <a:latin typeface="Consolas"/>
                <a:cs typeface="Consolas"/>
              </a:rPr>
              <a:t> = </a:t>
            </a:r>
            <a:r>
              <a:rPr lang="en-IE" sz="1800" b="1" spc="-15" dirty="0" err="1">
                <a:latin typeface="Consolas"/>
                <a:cs typeface="Consolas"/>
              </a:rPr>
              <a:t>cubeIt</a:t>
            </a:r>
            <a:r>
              <a:rPr sz="1800" spc="-15" dirty="0">
                <a:latin typeface="Consolas"/>
                <a:cs typeface="Consolas"/>
              </a:rPr>
              <a:t>(3)</a:t>
            </a:r>
            <a:r>
              <a:rPr sz="1800" spc="-10" dirty="0">
                <a:latin typeface="Consolas"/>
                <a:cs typeface="Consolas"/>
              </a:rPr>
              <a:t>; </a:t>
            </a:r>
            <a:endParaRPr lang="en-IE" sz="1800" spc="-10" dirty="0">
              <a:latin typeface="Consolas"/>
              <a:cs typeface="Consolas"/>
            </a:endParaRPr>
          </a:p>
          <a:p>
            <a:pPr marL="262255" marR="262890">
              <a:lnSpc>
                <a:spcPct val="100000"/>
              </a:lnSpc>
            </a:pPr>
            <a:r>
              <a:rPr sz="1800" spc="-15" dirty="0" err="1">
                <a:latin typeface="Consolas"/>
                <a:cs typeface="Consolas"/>
              </a:rPr>
              <a:t>co</a:t>
            </a:r>
            <a:r>
              <a:rPr sz="1800" spc="-10" dirty="0" err="1">
                <a:latin typeface="Consolas"/>
                <a:cs typeface="Consolas"/>
              </a:rPr>
              <a:t>ut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3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^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4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 i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s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20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lang="en-IE" spc="-15" dirty="0" err="1">
                <a:latin typeface="Consolas"/>
                <a:cs typeface="Consolas"/>
              </a:rPr>
              <a:t>numCubed</a:t>
            </a:r>
            <a:r>
              <a:rPr sz="1800" spc="5" dirty="0">
                <a:latin typeface="Consolas"/>
                <a:cs typeface="Consolas"/>
              </a:rPr>
              <a:t> </a:t>
            </a:r>
            <a:r>
              <a:rPr sz="1800" spc="-20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 </a:t>
            </a:r>
            <a:r>
              <a:rPr sz="1800" spc="-15" dirty="0" err="1">
                <a:latin typeface="Consolas"/>
                <a:cs typeface="Consolas"/>
              </a:rPr>
              <a:t>e</a:t>
            </a:r>
            <a:r>
              <a:rPr sz="1800" spc="-10" dirty="0" err="1">
                <a:latin typeface="Consolas"/>
                <a:cs typeface="Consolas"/>
              </a:rPr>
              <a:t>n</a:t>
            </a:r>
            <a:r>
              <a:rPr sz="1800" spc="-15" dirty="0" err="1">
                <a:latin typeface="Consolas"/>
                <a:cs typeface="Consolas"/>
              </a:rPr>
              <a:t>dl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lang="en-IE" sz="1800" spc="-10" dirty="0">
              <a:latin typeface="Consolas"/>
              <a:cs typeface="Consolas"/>
            </a:endParaRPr>
          </a:p>
          <a:p>
            <a:pPr marL="262255" marR="262890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20" dirty="0">
                <a:latin typeface="Consolas"/>
                <a:cs typeface="Consolas"/>
              </a:rPr>
              <a:t>0;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7801" y="539241"/>
            <a:ext cx="1750060" cy="1257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" algn="ctr">
              <a:lnSpc>
                <a:spcPct val="100000"/>
              </a:lnSpc>
            </a:pPr>
            <a:r>
              <a:rPr sz="4000" spc="-20" dirty="0">
                <a:latin typeface="Calibri"/>
                <a:cs typeface="Calibri"/>
              </a:rPr>
              <a:t>With a</a:t>
            </a:r>
            <a:endParaRPr sz="4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4000" spc="-20" dirty="0">
                <a:latin typeface="Calibri"/>
                <a:cs typeface="Calibri"/>
              </a:rPr>
              <a:t>function</a:t>
            </a:r>
            <a:endParaRPr sz="40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2705"/>
            <a:ext cx="5290820" cy="574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92D050"/>
                </a:solidFill>
                <a:latin typeface="Consolas"/>
                <a:cs typeface="Consolas"/>
              </a:rPr>
              <a:t>n</a:t>
            </a:r>
            <a:r>
              <a:rPr sz="1800" spc="-15" dirty="0">
                <a:solidFill>
                  <a:srgbClr val="92D050"/>
                </a:solidFill>
                <a:latin typeface="Consolas"/>
                <a:cs typeface="Consolas"/>
              </a:rPr>
              <a:t>um</a:t>
            </a:r>
            <a:r>
              <a:rPr sz="1800" spc="-10" dirty="0">
                <a:solidFill>
                  <a:srgbClr val="92D050"/>
                </a:solidFill>
                <a:latin typeface="Consolas"/>
                <a:cs typeface="Consolas"/>
              </a:rPr>
              <a:t>C</a:t>
            </a:r>
            <a:r>
              <a:rPr sz="1800" spc="-15" dirty="0">
                <a:solidFill>
                  <a:srgbClr val="92D050"/>
                </a:solidFill>
                <a:latin typeface="Consolas"/>
                <a:cs typeface="Consolas"/>
              </a:rPr>
              <a:t>all</a:t>
            </a:r>
            <a:r>
              <a:rPr sz="1800" spc="-10" dirty="0">
                <a:solidFill>
                  <a:srgbClr val="92D050"/>
                </a:solidFill>
                <a:latin typeface="Consolas"/>
                <a:cs typeface="Consolas"/>
              </a:rPr>
              <a:t>s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20" dirty="0">
                <a:latin typeface="Consolas"/>
                <a:cs typeface="Consolas"/>
              </a:rPr>
              <a:t>0;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r</a:t>
            </a:r>
            <a:r>
              <a:rPr sz="1800" spc="-15" dirty="0">
                <a:latin typeface="Consolas"/>
                <a:cs typeface="Consolas"/>
              </a:rPr>
              <a:t>ai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eTo</a:t>
            </a:r>
            <a:r>
              <a:rPr sz="1800" spc="-10" dirty="0">
                <a:latin typeface="Consolas"/>
                <a:cs typeface="Consolas"/>
              </a:rPr>
              <a:t>P</a:t>
            </a:r>
            <a:r>
              <a:rPr sz="1800" spc="-15" dirty="0">
                <a:latin typeface="Consolas"/>
                <a:cs typeface="Consolas"/>
              </a:rPr>
              <a:t>ower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>
                <a:solidFill>
                  <a:srgbClr val="92D050"/>
                </a:solidFill>
                <a:latin typeface="Consolas"/>
                <a:cs typeface="Consolas"/>
              </a:rPr>
              <a:t>ba</a:t>
            </a:r>
            <a:r>
              <a:rPr sz="1800" spc="-10" dirty="0">
                <a:solidFill>
                  <a:srgbClr val="92D050"/>
                </a:solidFill>
                <a:latin typeface="Consolas"/>
                <a:cs typeface="Consolas"/>
              </a:rPr>
              <a:t>s</a:t>
            </a:r>
            <a:r>
              <a:rPr sz="1800" spc="-15" dirty="0">
                <a:solidFill>
                  <a:srgbClr val="92D050"/>
                </a:solidFill>
                <a:latin typeface="Consolas"/>
                <a:cs typeface="Consolas"/>
              </a:rPr>
              <a:t>e</a:t>
            </a:r>
            <a:r>
              <a:rPr sz="1800" spc="-10" dirty="0">
                <a:latin typeface="Consolas"/>
                <a:cs typeface="Consolas"/>
              </a:rPr>
              <a:t>,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10" dirty="0">
                <a:solidFill>
                  <a:srgbClr val="92D050"/>
                </a:solidFill>
                <a:latin typeface="Consolas"/>
                <a:cs typeface="Consolas"/>
              </a:rPr>
              <a:t>e</a:t>
            </a:r>
            <a:r>
              <a:rPr sz="1800" spc="-15" dirty="0">
                <a:solidFill>
                  <a:srgbClr val="92D050"/>
                </a:solidFill>
                <a:latin typeface="Consolas"/>
                <a:cs typeface="Consolas"/>
              </a:rPr>
              <a:t>xpo</a:t>
            </a:r>
            <a:r>
              <a:rPr sz="1800" spc="-10" dirty="0">
                <a:solidFill>
                  <a:srgbClr val="92D050"/>
                </a:solidFill>
                <a:latin typeface="Consolas"/>
                <a:cs typeface="Consolas"/>
              </a:rPr>
              <a:t>n</a:t>
            </a:r>
            <a:r>
              <a:rPr sz="1800" spc="-15" dirty="0">
                <a:solidFill>
                  <a:srgbClr val="92D050"/>
                </a:solidFill>
                <a:latin typeface="Consolas"/>
                <a:cs typeface="Consolas"/>
              </a:rPr>
              <a:t>ent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675" y="1699005"/>
            <a:ext cx="1780539" cy="8489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E36C09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E36C09"/>
                </a:solidFill>
                <a:latin typeface="Consolas"/>
                <a:cs typeface="Consolas"/>
              </a:rPr>
              <a:t>/ A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>
                <a:latin typeface="Consolas"/>
                <a:cs typeface="Consolas"/>
              </a:rPr>
              <a:t>re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ul</a:t>
            </a:r>
            <a:r>
              <a:rPr sz="1800" spc="-20" dirty="0">
                <a:latin typeface="Consolas"/>
                <a:cs typeface="Consolas"/>
              </a:rPr>
              <a:t>t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522220"/>
            <a:ext cx="3660140" cy="2495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262255" marR="12700" indent="-25019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m</a:t>
            </a:r>
            <a:r>
              <a:rPr sz="1800" spc="-15" dirty="0">
                <a:latin typeface="Consolas"/>
                <a:cs typeface="Consolas"/>
              </a:rPr>
              <a:t>ax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>
                <a:latin typeface="Consolas"/>
                <a:cs typeface="Consolas"/>
              </a:rPr>
              <a:t>num1</a:t>
            </a:r>
            <a:r>
              <a:rPr sz="1800" spc="-10" dirty="0">
                <a:latin typeface="Consolas"/>
                <a:cs typeface="Consolas"/>
              </a:rPr>
              <a:t>,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15" dirty="0">
                <a:latin typeface="Consolas"/>
                <a:cs typeface="Consolas"/>
              </a:rPr>
              <a:t>n</a:t>
            </a:r>
            <a:r>
              <a:rPr sz="1800" spc="-10" dirty="0">
                <a:latin typeface="Consolas"/>
                <a:cs typeface="Consolas"/>
              </a:rPr>
              <a:t>u</a:t>
            </a:r>
            <a:r>
              <a:rPr sz="1800" spc="-15" dirty="0">
                <a:latin typeface="Consolas"/>
                <a:cs typeface="Consolas"/>
              </a:rPr>
              <a:t>m2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 </a:t>
            </a:r>
            <a:r>
              <a:rPr sz="1800" spc="-15" dirty="0">
                <a:latin typeface="Consolas"/>
                <a:cs typeface="Consolas"/>
              </a:rPr>
              <a:t>nu</a:t>
            </a:r>
            <a:r>
              <a:rPr sz="1800" spc="-10" dirty="0">
                <a:latin typeface="Consolas"/>
                <a:cs typeface="Consolas"/>
              </a:rPr>
              <a:t>m</a:t>
            </a:r>
            <a:r>
              <a:rPr sz="1800" spc="-15" dirty="0">
                <a:latin typeface="Consolas"/>
                <a:cs typeface="Consolas"/>
              </a:rPr>
              <a:t>Ca</a:t>
            </a:r>
            <a:r>
              <a:rPr sz="1800" spc="-10" dirty="0">
                <a:latin typeface="Consolas"/>
                <a:cs typeface="Consolas"/>
              </a:rPr>
              <a:t>l</a:t>
            </a: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s = </a:t>
            </a:r>
            <a:r>
              <a:rPr sz="1800" spc="-15" dirty="0">
                <a:latin typeface="Consolas"/>
                <a:cs typeface="Consolas"/>
              </a:rPr>
              <a:t>num</a:t>
            </a:r>
            <a:r>
              <a:rPr sz="1800" spc="-10" dirty="0">
                <a:latin typeface="Consolas"/>
                <a:cs typeface="Consolas"/>
              </a:rPr>
              <a:t>C</a:t>
            </a:r>
            <a:r>
              <a:rPr sz="1800" spc="-15" dirty="0">
                <a:latin typeface="Consolas"/>
                <a:cs typeface="Consolas"/>
              </a:rPr>
              <a:t>al</a:t>
            </a:r>
            <a:r>
              <a:rPr sz="1800" spc="-10" dirty="0">
                <a:latin typeface="Consolas"/>
                <a:cs typeface="Consolas"/>
              </a:rPr>
              <a:t>ls +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1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>
                <a:latin typeface="Consolas"/>
                <a:cs typeface="Consolas"/>
              </a:rPr>
              <a:t>r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sul</a:t>
            </a:r>
            <a:r>
              <a:rPr sz="1800" spc="-10" dirty="0">
                <a:latin typeface="Consolas"/>
                <a:cs typeface="Consolas"/>
              </a:rPr>
              <a:t>t;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f </a:t>
            </a:r>
            <a:r>
              <a:rPr sz="1800" spc="-15" dirty="0">
                <a:latin typeface="Consolas"/>
                <a:cs typeface="Consolas"/>
              </a:rPr>
              <a:t>(n</a:t>
            </a:r>
            <a:r>
              <a:rPr sz="1800" spc="-10" dirty="0">
                <a:latin typeface="Consolas"/>
                <a:cs typeface="Consolas"/>
              </a:rPr>
              <a:t>u</a:t>
            </a:r>
            <a:r>
              <a:rPr sz="1800" spc="-15" dirty="0">
                <a:latin typeface="Consolas"/>
                <a:cs typeface="Consolas"/>
              </a:rPr>
              <a:t>m</a:t>
            </a:r>
            <a:r>
              <a:rPr sz="1800" spc="-10" dirty="0">
                <a:latin typeface="Consolas"/>
                <a:cs typeface="Consolas"/>
              </a:rPr>
              <a:t>1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&gt;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num</a:t>
            </a:r>
            <a:r>
              <a:rPr sz="1800" spc="-10" dirty="0">
                <a:latin typeface="Consolas"/>
                <a:cs typeface="Consolas"/>
              </a:rPr>
              <a:t>2) {</a:t>
            </a:r>
            <a:endParaRPr sz="1800">
              <a:latin typeface="Consolas"/>
              <a:cs typeface="Consolas"/>
            </a:endParaRPr>
          </a:p>
          <a:p>
            <a:pPr marR="878840" algn="ctr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re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0" dirty="0">
                <a:latin typeface="Consolas"/>
                <a:cs typeface="Consolas"/>
              </a:rPr>
              <a:t>ult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= </a:t>
            </a:r>
            <a:r>
              <a:rPr sz="1800" spc="-15" dirty="0">
                <a:latin typeface="Consolas"/>
                <a:cs typeface="Consolas"/>
              </a:rPr>
              <a:t>n</a:t>
            </a:r>
            <a:r>
              <a:rPr sz="1800" spc="-10" dirty="0">
                <a:latin typeface="Consolas"/>
                <a:cs typeface="Consolas"/>
              </a:rPr>
              <a:t>um</a:t>
            </a:r>
            <a:r>
              <a:rPr sz="1800" spc="0" dirty="0">
                <a:latin typeface="Consolas"/>
                <a:cs typeface="Consolas"/>
              </a:rPr>
              <a:t>1;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el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se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R="878840" algn="ctr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r</a:t>
            </a:r>
            <a:r>
              <a:rPr sz="1800" spc="-15" dirty="0">
                <a:latin typeface="Consolas"/>
                <a:cs typeface="Consolas"/>
              </a:rPr>
              <a:t>es</a:t>
            </a:r>
            <a:r>
              <a:rPr sz="1800" spc="-10" dirty="0">
                <a:latin typeface="Consolas"/>
                <a:cs typeface="Consolas"/>
              </a:rPr>
              <a:t>u</a:t>
            </a: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t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num</a:t>
            </a:r>
            <a:r>
              <a:rPr sz="1800" spc="-10" dirty="0">
                <a:latin typeface="Consolas"/>
                <a:cs typeface="Consolas"/>
              </a:rPr>
              <a:t>2;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675" y="4991354"/>
            <a:ext cx="1781175" cy="8496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onsolas"/>
                <a:cs typeface="Consolas"/>
              </a:rPr>
              <a:t>B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>
                <a:latin typeface="Consolas"/>
                <a:cs typeface="Consolas"/>
              </a:rPr>
              <a:t>re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ult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5814669"/>
            <a:ext cx="151130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58205" y="3405001"/>
            <a:ext cx="2395428" cy="1138788"/>
          </a:xfrm>
          <a:custGeom>
            <a:avLst/>
            <a:gdLst/>
            <a:ahLst/>
            <a:cxnLst/>
            <a:rect l="l" t="t" r="r" b="b"/>
            <a:pathLst>
              <a:path w="2395428" h="1138788">
                <a:moveTo>
                  <a:pt x="0" y="1138788"/>
                </a:moveTo>
                <a:lnTo>
                  <a:pt x="2395428" y="1138788"/>
                </a:lnTo>
                <a:lnTo>
                  <a:pt x="2395428" y="0"/>
                </a:lnTo>
                <a:lnTo>
                  <a:pt x="0" y="0"/>
                </a:lnTo>
                <a:lnTo>
                  <a:pt x="0" y="1138788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53634" y="340500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28516" y="0"/>
                </a:moveTo>
                <a:lnTo>
                  <a:pt x="28517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53634" y="3405002"/>
            <a:ext cx="0" cy="1138788"/>
          </a:xfrm>
          <a:custGeom>
            <a:avLst/>
            <a:gdLst/>
            <a:ahLst/>
            <a:cxnLst/>
            <a:rect l="l" t="t" r="r" b="b"/>
            <a:pathLst>
              <a:path h="1138788">
                <a:moveTo>
                  <a:pt x="0" y="1138788"/>
                </a:moveTo>
                <a:lnTo>
                  <a:pt x="0" y="1138788"/>
                </a:lnTo>
                <a:lnTo>
                  <a:pt x="0" y="0"/>
                </a:lnTo>
              </a:path>
            </a:pathLst>
          </a:custGeom>
          <a:ln w="4752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9688" y="3376532"/>
            <a:ext cx="2395428" cy="1138788"/>
          </a:xfrm>
          <a:custGeom>
            <a:avLst/>
            <a:gdLst/>
            <a:ahLst/>
            <a:cxnLst/>
            <a:rect l="l" t="t" r="r" b="b"/>
            <a:pathLst>
              <a:path w="2395428" h="1138788">
                <a:moveTo>
                  <a:pt x="0" y="1138788"/>
                </a:moveTo>
                <a:lnTo>
                  <a:pt x="2395428" y="1138788"/>
                </a:lnTo>
                <a:lnTo>
                  <a:pt x="2395428" y="0"/>
                </a:lnTo>
                <a:lnTo>
                  <a:pt x="0" y="0"/>
                </a:lnTo>
                <a:lnTo>
                  <a:pt x="0" y="11387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29688" y="3376532"/>
            <a:ext cx="2395428" cy="1138788"/>
          </a:xfrm>
          <a:custGeom>
            <a:avLst/>
            <a:gdLst/>
            <a:ahLst/>
            <a:cxnLst/>
            <a:rect l="l" t="t" r="r" b="b"/>
            <a:pathLst>
              <a:path w="2395428" h="1138788">
                <a:moveTo>
                  <a:pt x="0" y="1138788"/>
                </a:moveTo>
                <a:lnTo>
                  <a:pt x="2395428" y="1138788"/>
                </a:lnTo>
                <a:lnTo>
                  <a:pt x="2395428" y="0"/>
                </a:lnTo>
                <a:lnTo>
                  <a:pt x="0" y="0"/>
                </a:lnTo>
                <a:lnTo>
                  <a:pt x="0" y="1138788"/>
                </a:lnTo>
                <a:close/>
              </a:path>
            </a:pathLst>
          </a:custGeom>
          <a:ln w="4746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29688" y="2949486"/>
            <a:ext cx="1368816" cy="4270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29688" y="2949486"/>
            <a:ext cx="1368816" cy="427045"/>
          </a:xfrm>
          <a:custGeom>
            <a:avLst/>
            <a:gdLst/>
            <a:ahLst/>
            <a:cxnLst/>
            <a:rect l="l" t="t" r="r" b="b"/>
            <a:pathLst>
              <a:path w="1368816" h="427045">
                <a:moveTo>
                  <a:pt x="0" y="427045"/>
                </a:moveTo>
                <a:lnTo>
                  <a:pt x="1368816" y="427045"/>
                </a:lnTo>
                <a:lnTo>
                  <a:pt x="1368816" y="0"/>
                </a:lnTo>
                <a:lnTo>
                  <a:pt x="0" y="0"/>
                </a:lnTo>
                <a:lnTo>
                  <a:pt x="0" y="427045"/>
                </a:lnTo>
                <a:close/>
              </a:path>
            </a:pathLst>
          </a:custGeom>
          <a:ln w="14236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9688" y="3163009"/>
            <a:ext cx="1368816" cy="213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31056" y="3029448"/>
            <a:ext cx="1116330" cy="250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85" dirty="0">
                <a:latin typeface="Calibri"/>
                <a:cs typeface="Calibri"/>
              </a:rPr>
              <a:t>G</a:t>
            </a:r>
            <a:r>
              <a:rPr sz="1500" spc="25" dirty="0">
                <a:latin typeface="Calibri"/>
                <a:cs typeface="Calibri"/>
              </a:rPr>
              <a:t>l</a:t>
            </a:r>
            <a:r>
              <a:rPr sz="1500" spc="55" dirty="0">
                <a:latin typeface="Calibri"/>
                <a:cs typeface="Calibri"/>
              </a:rPr>
              <a:t>obal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50" dirty="0">
                <a:latin typeface="Calibri"/>
                <a:cs typeface="Calibri"/>
              </a:rPr>
              <a:t>sc</a:t>
            </a:r>
            <a:r>
              <a:rPr sz="1500" spc="65" dirty="0">
                <a:latin typeface="Calibri"/>
                <a:cs typeface="Calibri"/>
              </a:rPr>
              <a:t>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91674" y="5696795"/>
            <a:ext cx="3293714" cy="1096084"/>
          </a:xfrm>
          <a:custGeom>
            <a:avLst/>
            <a:gdLst/>
            <a:ahLst/>
            <a:cxnLst/>
            <a:rect l="l" t="t" r="r" b="b"/>
            <a:pathLst>
              <a:path w="3293714" h="1096084">
                <a:moveTo>
                  <a:pt x="0" y="1096084"/>
                </a:moveTo>
                <a:lnTo>
                  <a:pt x="3293714" y="1096084"/>
                </a:lnTo>
                <a:lnTo>
                  <a:pt x="3293714" y="0"/>
                </a:lnTo>
                <a:lnTo>
                  <a:pt x="0" y="0"/>
                </a:lnTo>
                <a:lnTo>
                  <a:pt x="0" y="1096084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91674" y="6792879"/>
            <a:ext cx="3293714" cy="3"/>
          </a:xfrm>
          <a:custGeom>
            <a:avLst/>
            <a:gdLst/>
            <a:ahLst/>
            <a:cxnLst/>
            <a:rect l="l" t="t" r="r" b="b"/>
            <a:pathLst>
              <a:path w="3293714" h="3">
                <a:moveTo>
                  <a:pt x="0" y="3"/>
                </a:moveTo>
                <a:lnTo>
                  <a:pt x="3293714" y="3"/>
                </a:lnTo>
                <a:lnTo>
                  <a:pt x="3293714" y="0"/>
                </a:lnTo>
              </a:path>
              <a:path w="3293714" h="3">
                <a:moveTo>
                  <a:pt x="3293714" y="0"/>
                </a:moveTo>
                <a:lnTo>
                  <a:pt x="3293714" y="0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91674" y="6792879"/>
            <a:ext cx="0" cy="2374"/>
          </a:xfrm>
          <a:custGeom>
            <a:avLst/>
            <a:gdLst/>
            <a:ahLst/>
            <a:cxnLst/>
            <a:rect l="l" t="t" r="r" b="b"/>
            <a:pathLst>
              <a:path h="2374">
                <a:moveTo>
                  <a:pt x="0" y="2370"/>
                </a:moveTo>
                <a:lnTo>
                  <a:pt x="0" y="4744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85389" y="5696799"/>
            <a:ext cx="0" cy="1096080"/>
          </a:xfrm>
          <a:custGeom>
            <a:avLst/>
            <a:gdLst/>
            <a:ahLst/>
            <a:cxnLst/>
            <a:rect l="l" t="t" r="r" b="b"/>
            <a:pathLst>
              <a:path h="1096080">
                <a:moveTo>
                  <a:pt x="0" y="109608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52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63158" y="5668326"/>
            <a:ext cx="3293714" cy="1096084"/>
          </a:xfrm>
          <a:custGeom>
            <a:avLst/>
            <a:gdLst/>
            <a:ahLst/>
            <a:cxnLst/>
            <a:rect l="l" t="t" r="r" b="b"/>
            <a:pathLst>
              <a:path w="3293714" h="1096084">
                <a:moveTo>
                  <a:pt x="0" y="1096084"/>
                </a:moveTo>
                <a:lnTo>
                  <a:pt x="3293714" y="1096084"/>
                </a:lnTo>
                <a:lnTo>
                  <a:pt x="3293714" y="0"/>
                </a:lnTo>
                <a:lnTo>
                  <a:pt x="0" y="0"/>
                </a:lnTo>
                <a:lnTo>
                  <a:pt x="0" y="10960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63158" y="5668326"/>
            <a:ext cx="3293714" cy="1096084"/>
          </a:xfrm>
          <a:custGeom>
            <a:avLst/>
            <a:gdLst/>
            <a:ahLst/>
            <a:cxnLst/>
            <a:rect l="l" t="t" r="r" b="b"/>
            <a:pathLst>
              <a:path w="3293714" h="1096084">
                <a:moveTo>
                  <a:pt x="0" y="1096084"/>
                </a:moveTo>
                <a:lnTo>
                  <a:pt x="3293714" y="1096084"/>
                </a:lnTo>
                <a:lnTo>
                  <a:pt x="3293714" y="0"/>
                </a:lnTo>
                <a:lnTo>
                  <a:pt x="0" y="0"/>
                </a:lnTo>
                <a:lnTo>
                  <a:pt x="0" y="1096084"/>
                </a:lnTo>
                <a:close/>
              </a:path>
            </a:pathLst>
          </a:custGeom>
          <a:ln w="4745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63157" y="5241280"/>
            <a:ext cx="2823183" cy="4270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63158" y="5241280"/>
            <a:ext cx="2823183" cy="427045"/>
          </a:xfrm>
          <a:custGeom>
            <a:avLst/>
            <a:gdLst/>
            <a:ahLst/>
            <a:cxnLst/>
            <a:rect l="l" t="t" r="r" b="b"/>
            <a:pathLst>
              <a:path w="2823183" h="427045">
                <a:moveTo>
                  <a:pt x="0" y="427045"/>
                </a:moveTo>
                <a:lnTo>
                  <a:pt x="2823183" y="427045"/>
                </a:lnTo>
                <a:lnTo>
                  <a:pt x="2823183" y="0"/>
                </a:lnTo>
                <a:lnTo>
                  <a:pt x="0" y="0"/>
                </a:lnTo>
                <a:lnTo>
                  <a:pt x="0" y="427045"/>
                </a:lnTo>
                <a:close/>
              </a:path>
            </a:pathLst>
          </a:custGeom>
          <a:ln w="14235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63157" y="5454803"/>
            <a:ext cx="2823183" cy="2135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464524" y="5324810"/>
            <a:ext cx="2491105" cy="250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40" dirty="0">
                <a:latin typeface="Calibri"/>
                <a:cs typeface="Calibri"/>
              </a:rPr>
              <a:t>r</a:t>
            </a:r>
            <a:r>
              <a:rPr sz="1500" spc="45" dirty="0">
                <a:latin typeface="Calibri"/>
                <a:cs typeface="Calibri"/>
              </a:rPr>
              <a:t>ais</a:t>
            </a:r>
            <a:r>
              <a:rPr sz="1500" spc="60" dirty="0">
                <a:latin typeface="Calibri"/>
                <a:cs typeface="Calibri"/>
              </a:rPr>
              <a:t>e</a:t>
            </a:r>
            <a:r>
              <a:rPr sz="1500" spc="65" dirty="0">
                <a:latin typeface="Calibri"/>
                <a:cs typeface="Calibri"/>
              </a:rPr>
              <a:t>ToPower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55" dirty="0">
                <a:latin typeface="Calibri"/>
                <a:cs typeface="Calibri"/>
              </a:rPr>
              <a:t>funct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70" dirty="0">
                <a:latin typeface="Calibri"/>
                <a:cs typeface="Calibri"/>
              </a:rPr>
              <a:t>on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50" dirty="0">
                <a:latin typeface="Calibri"/>
                <a:cs typeface="Calibri"/>
              </a:rPr>
              <a:t>sc</a:t>
            </a:r>
            <a:r>
              <a:rPr sz="1500" spc="65" dirty="0">
                <a:latin typeface="Calibri"/>
                <a:cs typeface="Calibri"/>
              </a:rPr>
              <a:t>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813715" y="5725265"/>
            <a:ext cx="3293714" cy="1096084"/>
          </a:xfrm>
          <a:custGeom>
            <a:avLst/>
            <a:gdLst/>
            <a:ahLst/>
            <a:cxnLst/>
            <a:rect l="l" t="t" r="r" b="b"/>
            <a:pathLst>
              <a:path w="3293714" h="1096084">
                <a:moveTo>
                  <a:pt x="0" y="1096084"/>
                </a:moveTo>
                <a:lnTo>
                  <a:pt x="3293714" y="1096084"/>
                </a:lnTo>
                <a:lnTo>
                  <a:pt x="3293714" y="0"/>
                </a:lnTo>
                <a:lnTo>
                  <a:pt x="0" y="0"/>
                </a:lnTo>
                <a:lnTo>
                  <a:pt x="0" y="1096084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13715" y="6821349"/>
            <a:ext cx="3293714" cy="3"/>
          </a:xfrm>
          <a:custGeom>
            <a:avLst/>
            <a:gdLst/>
            <a:ahLst/>
            <a:cxnLst/>
            <a:rect l="l" t="t" r="r" b="b"/>
            <a:pathLst>
              <a:path w="3293714" h="3">
                <a:moveTo>
                  <a:pt x="0" y="3"/>
                </a:moveTo>
                <a:lnTo>
                  <a:pt x="3293714" y="3"/>
                </a:lnTo>
                <a:lnTo>
                  <a:pt x="3293714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13715" y="6821349"/>
            <a:ext cx="0" cy="2374"/>
          </a:xfrm>
          <a:custGeom>
            <a:avLst/>
            <a:gdLst/>
            <a:ahLst/>
            <a:cxnLst/>
            <a:rect l="l" t="t" r="r" b="b"/>
            <a:pathLst>
              <a:path h="2374">
                <a:moveTo>
                  <a:pt x="0" y="2370"/>
                </a:moveTo>
                <a:lnTo>
                  <a:pt x="0" y="4744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107430" y="5725269"/>
            <a:ext cx="0" cy="1096080"/>
          </a:xfrm>
          <a:custGeom>
            <a:avLst/>
            <a:gdLst/>
            <a:ahLst/>
            <a:cxnLst/>
            <a:rect l="l" t="t" r="r" b="b"/>
            <a:pathLst>
              <a:path h="1096080">
                <a:moveTo>
                  <a:pt x="0" y="1096080"/>
                </a:moveTo>
                <a:lnTo>
                  <a:pt x="0" y="1096080"/>
                </a:lnTo>
              </a:path>
              <a:path h="1096080">
                <a:moveTo>
                  <a:pt x="0" y="109608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85198" y="5711030"/>
            <a:ext cx="3293714" cy="1081849"/>
          </a:xfrm>
          <a:custGeom>
            <a:avLst/>
            <a:gdLst/>
            <a:ahLst/>
            <a:cxnLst/>
            <a:rect l="l" t="t" r="r" b="b"/>
            <a:pathLst>
              <a:path w="3293714" h="1081849">
                <a:moveTo>
                  <a:pt x="0" y="1081849"/>
                </a:moveTo>
                <a:lnTo>
                  <a:pt x="3293714" y="1081849"/>
                </a:lnTo>
                <a:lnTo>
                  <a:pt x="3293714" y="0"/>
                </a:lnTo>
                <a:lnTo>
                  <a:pt x="0" y="0"/>
                </a:lnTo>
                <a:lnTo>
                  <a:pt x="0" y="10818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85198" y="5711030"/>
            <a:ext cx="3293714" cy="1081849"/>
          </a:xfrm>
          <a:custGeom>
            <a:avLst/>
            <a:gdLst/>
            <a:ahLst/>
            <a:cxnLst/>
            <a:rect l="l" t="t" r="r" b="b"/>
            <a:pathLst>
              <a:path w="3293714" h="1081849">
                <a:moveTo>
                  <a:pt x="0" y="1081849"/>
                </a:moveTo>
                <a:lnTo>
                  <a:pt x="3293714" y="1081849"/>
                </a:lnTo>
                <a:lnTo>
                  <a:pt x="3293714" y="0"/>
                </a:lnTo>
                <a:lnTo>
                  <a:pt x="0" y="0"/>
                </a:lnTo>
                <a:lnTo>
                  <a:pt x="0" y="1081849"/>
                </a:lnTo>
                <a:close/>
              </a:path>
            </a:pathLst>
          </a:custGeom>
          <a:ln w="4745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85198" y="5283984"/>
            <a:ext cx="1967673" cy="4270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85198" y="5283984"/>
            <a:ext cx="1967673" cy="427045"/>
          </a:xfrm>
          <a:custGeom>
            <a:avLst/>
            <a:gdLst/>
            <a:ahLst/>
            <a:cxnLst/>
            <a:rect l="l" t="t" r="r" b="b"/>
            <a:pathLst>
              <a:path w="1967673" h="427045">
                <a:moveTo>
                  <a:pt x="0" y="427045"/>
                </a:moveTo>
                <a:lnTo>
                  <a:pt x="1967673" y="427045"/>
                </a:lnTo>
                <a:lnTo>
                  <a:pt x="1967673" y="0"/>
                </a:lnTo>
                <a:lnTo>
                  <a:pt x="0" y="0"/>
                </a:lnTo>
                <a:lnTo>
                  <a:pt x="0" y="427045"/>
                </a:lnTo>
                <a:close/>
              </a:path>
            </a:pathLst>
          </a:custGeom>
          <a:ln w="14235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85198" y="5497507"/>
            <a:ext cx="1967673" cy="1992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886567" y="5356829"/>
            <a:ext cx="1684020" cy="250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75" dirty="0">
                <a:latin typeface="Calibri"/>
                <a:cs typeface="Calibri"/>
              </a:rPr>
              <a:t>max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55" dirty="0">
                <a:latin typeface="Calibri"/>
                <a:cs typeface="Calibri"/>
              </a:rPr>
              <a:t>funct</a:t>
            </a:r>
            <a:r>
              <a:rPr sz="1500" spc="25" dirty="0">
                <a:latin typeface="Calibri"/>
                <a:cs typeface="Calibri"/>
              </a:rPr>
              <a:t>i</a:t>
            </a:r>
            <a:r>
              <a:rPr sz="1500" spc="70" dirty="0">
                <a:latin typeface="Calibri"/>
                <a:cs typeface="Calibri"/>
              </a:rPr>
              <a:t>on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60" dirty="0">
                <a:latin typeface="Calibri"/>
                <a:cs typeface="Calibri"/>
              </a:rPr>
              <a:t>scope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561636" y="5987471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256653" y="0"/>
                </a:moveTo>
                <a:lnTo>
                  <a:pt x="215021" y="3353"/>
                </a:lnTo>
                <a:lnTo>
                  <a:pt x="175529" y="13062"/>
                </a:lnTo>
                <a:lnTo>
                  <a:pt x="138704" y="28599"/>
                </a:lnTo>
                <a:lnTo>
                  <a:pt x="105075" y="49436"/>
                </a:lnTo>
                <a:lnTo>
                  <a:pt x="75170" y="75046"/>
                </a:lnTo>
                <a:lnTo>
                  <a:pt x="49518" y="104901"/>
                </a:lnTo>
                <a:lnTo>
                  <a:pt x="28646" y="138474"/>
                </a:lnTo>
                <a:lnTo>
                  <a:pt x="13084" y="175238"/>
                </a:lnTo>
                <a:lnTo>
                  <a:pt x="3359" y="214665"/>
                </a:lnTo>
                <a:lnTo>
                  <a:pt x="0" y="256227"/>
                </a:lnTo>
                <a:lnTo>
                  <a:pt x="850" y="277242"/>
                </a:lnTo>
                <a:lnTo>
                  <a:pt x="7458" y="317802"/>
                </a:lnTo>
                <a:lnTo>
                  <a:pt x="20168" y="355964"/>
                </a:lnTo>
                <a:lnTo>
                  <a:pt x="38451" y="391198"/>
                </a:lnTo>
                <a:lnTo>
                  <a:pt x="61779" y="422978"/>
                </a:lnTo>
                <a:lnTo>
                  <a:pt x="89624" y="450777"/>
                </a:lnTo>
                <a:lnTo>
                  <a:pt x="121457" y="474066"/>
                </a:lnTo>
                <a:lnTo>
                  <a:pt x="156750" y="492319"/>
                </a:lnTo>
                <a:lnTo>
                  <a:pt x="194975" y="505008"/>
                </a:lnTo>
                <a:lnTo>
                  <a:pt x="235603" y="511605"/>
                </a:lnTo>
                <a:lnTo>
                  <a:pt x="256653" y="512455"/>
                </a:lnTo>
                <a:lnTo>
                  <a:pt x="277703" y="511605"/>
                </a:lnTo>
                <a:lnTo>
                  <a:pt x="318330" y="505008"/>
                </a:lnTo>
                <a:lnTo>
                  <a:pt x="356555" y="492319"/>
                </a:lnTo>
                <a:lnTo>
                  <a:pt x="391848" y="474066"/>
                </a:lnTo>
                <a:lnTo>
                  <a:pt x="423681" y="450777"/>
                </a:lnTo>
                <a:lnTo>
                  <a:pt x="451526" y="422978"/>
                </a:lnTo>
                <a:lnTo>
                  <a:pt x="474854" y="391198"/>
                </a:lnTo>
                <a:lnTo>
                  <a:pt x="493137" y="355964"/>
                </a:lnTo>
                <a:lnTo>
                  <a:pt x="505847" y="317802"/>
                </a:lnTo>
                <a:lnTo>
                  <a:pt x="512455" y="277242"/>
                </a:lnTo>
                <a:lnTo>
                  <a:pt x="513306" y="256227"/>
                </a:lnTo>
                <a:lnTo>
                  <a:pt x="512455" y="235212"/>
                </a:lnTo>
                <a:lnTo>
                  <a:pt x="505847" y="194652"/>
                </a:lnTo>
                <a:lnTo>
                  <a:pt x="493137" y="156490"/>
                </a:lnTo>
                <a:lnTo>
                  <a:pt x="474854" y="121256"/>
                </a:lnTo>
                <a:lnTo>
                  <a:pt x="451526" y="89476"/>
                </a:lnTo>
                <a:lnTo>
                  <a:pt x="423681" y="61677"/>
                </a:lnTo>
                <a:lnTo>
                  <a:pt x="391848" y="38388"/>
                </a:lnTo>
                <a:lnTo>
                  <a:pt x="356555" y="20135"/>
                </a:lnTo>
                <a:lnTo>
                  <a:pt x="318330" y="7446"/>
                </a:lnTo>
                <a:lnTo>
                  <a:pt x="277703" y="849"/>
                </a:lnTo>
                <a:lnTo>
                  <a:pt x="25665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56611" y="5987471"/>
            <a:ext cx="61678" cy="7446"/>
          </a:xfrm>
          <a:custGeom>
            <a:avLst/>
            <a:gdLst/>
            <a:ahLst/>
            <a:cxnLst/>
            <a:rect l="l" t="t" r="r" b="b"/>
            <a:pathLst>
              <a:path w="61678" h="7446">
                <a:moveTo>
                  <a:pt x="0" y="7446"/>
                </a:moveTo>
                <a:lnTo>
                  <a:pt x="20046" y="3353"/>
                </a:lnTo>
                <a:lnTo>
                  <a:pt x="40627" y="849"/>
                </a:lnTo>
                <a:lnTo>
                  <a:pt x="61677" y="0"/>
                </a:lnTo>
              </a:path>
              <a:path w="61678" h="7446">
                <a:moveTo>
                  <a:pt x="61677" y="0"/>
                </a:moveTo>
                <a:lnTo>
                  <a:pt x="61678" y="0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18290" y="5987471"/>
            <a:ext cx="256652" cy="509101"/>
          </a:xfrm>
          <a:custGeom>
            <a:avLst/>
            <a:gdLst/>
            <a:ahLst/>
            <a:cxnLst/>
            <a:rect l="l" t="t" r="r" b="b"/>
            <a:pathLst>
              <a:path w="256652" h="509101">
                <a:moveTo>
                  <a:pt x="0" y="0"/>
                </a:moveTo>
                <a:lnTo>
                  <a:pt x="41630" y="3353"/>
                </a:lnTo>
                <a:lnTo>
                  <a:pt x="81122" y="13062"/>
                </a:lnTo>
                <a:lnTo>
                  <a:pt x="117947" y="28599"/>
                </a:lnTo>
                <a:lnTo>
                  <a:pt x="151576" y="49436"/>
                </a:lnTo>
                <a:lnTo>
                  <a:pt x="181481" y="75046"/>
                </a:lnTo>
                <a:lnTo>
                  <a:pt x="207133" y="104901"/>
                </a:lnTo>
                <a:lnTo>
                  <a:pt x="228005" y="138474"/>
                </a:lnTo>
                <a:lnTo>
                  <a:pt x="243568" y="175238"/>
                </a:lnTo>
                <a:lnTo>
                  <a:pt x="253293" y="214665"/>
                </a:lnTo>
                <a:lnTo>
                  <a:pt x="256652" y="256227"/>
                </a:lnTo>
                <a:lnTo>
                  <a:pt x="253293" y="297789"/>
                </a:lnTo>
                <a:lnTo>
                  <a:pt x="243568" y="337216"/>
                </a:lnTo>
                <a:lnTo>
                  <a:pt x="228005" y="373980"/>
                </a:lnTo>
                <a:lnTo>
                  <a:pt x="207133" y="407553"/>
                </a:lnTo>
                <a:lnTo>
                  <a:pt x="181481" y="437408"/>
                </a:lnTo>
                <a:lnTo>
                  <a:pt x="151576" y="463018"/>
                </a:lnTo>
                <a:lnTo>
                  <a:pt x="117947" y="483855"/>
                </a:lnTo>
                <a:lnTo>
                  <a:pt x="81122" y="499392"/>
                </a:lnTo>
                <a:lnTo>
                  <a:pt x="41630" y="509101"/>
                </a:lnTo>
              </a:path>
            </a:pathLst>
          </a:custGeom>
          <a:ln w="475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34259" y="5960140"/>
            <a:ext cx="513306" cy="5124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34260" y="5960140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0" y="256227"/>
                </a:moveTo>
                <a:lnTo>
                  <a:pt x="3359" y="214665"/>
                </a:lnTo>
                <a:lnTo>
                  <a:pt x="13084" y="175238"/>
                </a:lnTo>
                <a:lnTo>
                  <a:pt x="28646" y="138474"/>
                </a:lnTo>
                <a:lnTo>
                  <a:pt x="49518" y="104901"/>
                </a:lnTo>
                <a:lnTo>
                  <a:pt x="75170" y="75046"/>
                </a:lnTo>
                <a:lnTo>
                  <a:pt x="105075" y="49436"/>
                </a:lnTo>
                <a:lnTo>
                  <a:pt x="138704" y="28599"/>
                </a:lnTo>
                <a:lnTo>
                  <a:pt x="175529" y="13062"/>
                </a:lnTo>
                <a:lnTo>
                  <a:pt x="215021" y="3353"/>
                </a:lnTo>
                <a:lnTo>
                  <a:pt x="256653" y="0"/>
                </a:lnTo>
                <a:lnTo>
                  <a:pt x="277703" y="849"/>
                </a:lnTo>
                <a:lnTo>
                  <a:pt x="318330" y="7446"/>
                </a:lnTo>
                <a:lnTo>
                  <a:pt x="356555" y="20135"/>
                </a:lnTo>
                <a:lnTo>
                  <a:pt x="391848" y="38388"/>
                </a:lnTo>
                <a:lnTo>
                  <a:pt x="423681" y="61677"/>
                </a:lnTo>
                <a:lnTo>
                  <a:pt x="451526" y="89476"/>
                </a:lnTo>
                <a:lnTo>
                  <a:pt x="474854" y="121256"/>
                </a:lnTo>
                <a:lnTo>
                  <a:pt x="493137" y="156490"/>
                </a:lnTo>
                <a:lnTo>
                  <a:pt x="505847" y="194652"/>
                </a:lnTo>
                <a:lnTo>
                  <a:pt x="512455" y="235212"/>
                </a:lnTo>
                <a:lnTo>
                  <a:pt x="513306" y="256227"/>
                </a:lnTo>
                <a:lnTo>
                  <a:pt x="512455" y="277242"/>
                </a:lnTo>
                <a:lnTo>
                  <a:pt x="509947" y="297789"/>
                </a:lnTo>
                <a:lnTo>
                  <a:pt x="500222" y="337216"/>
                </a:lnTo>
                <a:lnTo>
                  <a:pt x="484659" y="373980"/>
                </a:lnTo>
                <a:lnTo>
                  <a:pt x="463787" y="407553"/>
                </a:lnTo>
                <a:lnTo>
                  <a:pt x="438135" y="437408"/>
                </a:lnTo>
                <a:lnTo>
                  <a:pt x="408230" y="463018"/>
                </a:lnTo>
                <a:lnTo>
                  <a:pt x="374601" y="483855"/>
                </a:lnTo>
                <a:lnTo>
                  <a:pt x="337776" y="499392"/>
                </a:lnTo>
                <a:lnTo>
                  <a:pt x="298284" y="509101"/>
                </a:lnTo>
                <a:lnTo>
                  <a:pt x="256653" y="512455"/>
                </a:lnTo>
                <a:lnTo>
                  <a:pt x="235603" y="511605"/>
                </a:lnTo>
                <a:lnTo>
                  <a:pt x="194975" y="505008"/>
                </a:lnTo>
                <a:lnTo>
                  <a:pt x="156750" y="492319"/>
                </a:lnTo>
                <a:lnTo>
                  <a:pt x="121457" y="474066"/>
                </a:lnTo>
                <a:lnTo>
                  <a:pt x="89624" y="450777"/>
                </a:lnTo>
                <a:lnTo>
                  <a:pt x="61779" y="422978"/>
                </a:lnTo>
                <a:lnTo>
                  <a:pt x="38451" y="391198"/>
                </a:lnTo>
                <a:lnTo>
                  <a:pt x="20168" y="355964"/>
                </a:lnTo>
                <a:lnTo>
                  <a:pt x="7458" y="317802"/>
                </a:lnTo>
                <a:lnTo>
                  <a:pt x="850" y="277242"/>
                </a:lnTo>
                <a:lnTo>
                  <a:pt x="0" y="256227"/>
                </a:lnTo>
                <a:close/>
              </a:path>
            </a:pathLst>
          </a:custGeom>
          <a:ln w="474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633746" y="6025528"/>
            <a:ext cx="313055" cy="377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61594">
              <a:lnSpc>
                <a:spcPts val="1430"/>
              </a:lnSpc>
            </a:pP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nt base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374371" y="5987471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256653" y="0"/>
                </a:moveTo>
                <a:lnTo>
                  <a:pt x="215021" y="3353"/>
                </a:lnTo>
                <a:lnTo>
                  <a:pt x="175529" y="13062"/>
                </a:lnTo>
                <a:lnTo>
                  <a:pt x="138704" y="28599"/>
                </a:lnTo>
                <a:lnTo>
                  <a:pt x="105075" y="49436"/>
                </a:lnTo>
                <a:lnTo>
                  <a:pt x="75170" y="75046"/>
                </a:lnTo>
                <a:lnTo>
                  <a:pt x="49518" y="104901"/>
                </a:lnTo>
                <a:lnTo>
                  <a:pt x="28646" y="138474"/>
                </a:lnTo>
                <a:lnTo>
                  <a:pt x="13084" y="175238"/>
                </a:lnTo>
                <a:lnTo>
                  <a:pt x="3359" y="214665"/>
                </a:lnTo>
                <a:lnTo>
                  <a:pt x="0" y="256227"/>
                </a:lnTo>
                <a:lnTo>
                  <a:pt x="850" y="277242"/>
                </a:lnTo>
                <a:lnTo>
                  <a:pt x="7458" y="317802"/>
                </a:lnTo>
                <a:lnTo>
                  <a:pt x="20168" y="355964"/>
                </a:lnTo>
                <a:lnTo>
                  <a:pt x="38451" y="391198"/>
                </a:lnTo>
                <a:lnTo>
                  <a:pt x="61779" y="422978"/>
                </a:lnTo>
                <a:lnTo>
                  <a:pt x="89624" y="450777"/>
                </a:lnTo>
                <a:lnTo>
                  <a:pt x="121457" y="474066"/>
                </a:lnTo>
                <a:lnTo>
                  <a:pt x="156750" y="492319"/>
                </a:lnTo>
                <a:lnTo>
                  <a:pt x="194975" y="505008"/>
                </a:lnTo>
                <a:lnTo>
                  <a:pt x="235603" y="511605"/>
                </a:lnTo>
                <a:lnTo>
                  <a:pt x="256653" y="512455"/>
                </a:lnTo>
                <a:lnTo>
                  <a:pt x="277703" y="511605"/>
                </a:lnTo>
                <a:lnTo>
                  <a:pt x="318330" y="505008"/>
                </a:lnTo>
                <a:lnTo>
                  <a:pt x="356555" y="492319"/>
                </a:lnTo>
                <a:lnTo>
                  <a:pt x="391848" y="474066"/>
                </a:lnTo>
                <a:lnTo>
                  <a:pt x="423681" y="450777"/>
                </a:lnTo>
                <a:lnTo>
                  <a:pt x="451526" y="422978"/>
                </a:lnTo>
                <a:lnTo>
                  <a:pt x="474854" y="391198"/>
                </a:lnTo>
                <a:lnTo>
                  <a:pt x="493137" y="355964"/>
                </a:lnTo>
                <a:lnTo>
                  <a:pt x="505847" y="317802"/>
                </a:lnTo>
                <a:lnTo>
                  <a:pt x="512455" y="277242"/>
                </a:lnTo>
                <a:lnTo>
                  <a:pt x="513306" y="256227"/>
                </a:lnTo>
                <a:lnTo>
                  <a:pt x="512455" y="235212"/>
                </a:lnTo>
                <a:lnTo>
                  <a:pt x="505847" y="194652"/>
                </a:lnTo>
                <a:lnTo>
                  <a:pt x="493137" y="156490"/>
                </a:lnTo>
                <a:lnTo>
                  <a:pt x="474854" y="121256"/>
                </a:lnTo>
                <a:lnTo>
                  <a:pt x="451526" y="89476"/>
                </a:lnTo>
                <a:lnTo>
                  <a:pt x="423681" y="61677"/>
                </a:lnTo>
                <a:lnTo>
                  <a:pt x="391848" y="38388"/>
                </a:lnTo>
                <a:lnTo>
                  <a:pt x="356555" y="20135"/>
                </a:lnTo>
                <a:lnTo>
                  <a:pt x="318330" y="7446"/>
                </a:lnTo>
                <a:lnTo>
                  <a:pt x="277703" y="849"/>
                </a:lnTo>
                <a:lnTo>
                  <a:pt x="25665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89392" y="5987471"/>
            <a:ext cx="41632" cy="3353"/>
          </a:xfrm>
          <a:custGeom>
            <a:avLst/>
            <a:gdLst/>
            <a:ahLst/>
            <a:cxnLst/>
            <a:rect l="l" t="t" r="r" b="b"/>
            <a:pathLst>
              <a:path w="41632" h="3353">
                <a:moveTo>
                  <a:pt x="0" y="3353"/>
                </a:moveTo>
                <a:lnTo>
                  <a:pt x="20581" y="849"/>
                </a:lnTo>
                <a:lnTo>
                  <a:pt x="41631" y="0"/>
                </a:lnTo>
              </a:path>
              <a:path w="41632" h="3353">
                <a:moveTo>
                  <a:pt x="41631" y="0"/>
                </a:moveTo>
                <a:lnTo>
                  <a:pt x="41632" y="0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31025" y="5987471"/>
            <a:ext cx="256652" cy="509101"/>
          </a:xfrm>
          <a:custGeom>
            <a:avLst/>
            <a:gdLst/>
            <a:ahLst/>
            <a:cxnLst/>
            <a:rect l="l" t="t" r="r" b="b"/>
            <a:pathLst>
              <a:path w="256652" h="509101">
                <a:moveTo>
                  <a:pt x="0" y="0"/>
                </a:moveTo>
                <a:lnTo>
                  <a:pt x="41630" y="3353"/>
                </a:lnTo>
                <a:lnTo>
                  <a:pt x="81122" y="13062"/>
                </a:lnTo>
                <a:lnTo>
                  <a:pt x="117947" y="28599"/>
                </a:lnTo>
                <a:lnTo>
                  <a:pt x="151576" y="49436"/>
                </a:lnTo>
                <a:lnTo>
                  <a:pt x="181481" y="75046"/>
                </a:lnTo>
                <a:lnTo>
                  <a:pt x="207133" y="104901"/>
                </a:lnTo>
                <a:lnTo>
                  <a:pt x="228005" y="138474"/>
                </a:lnTo>
                <a:lnTo>
                  <a:pt x="243568" y="175238"/>
                </a:lnTo>
                <a:lnTo>
                  <a:pt x="253293" y="214665"/>
                </a:lnTo>
                <a:lnTo>
                  <a:pt x="256652" y="256227"/>
                </a:lnTo>
                <a:lnTo>
                  <a:pt x="255801" y="277242"/>
                </a:lnTo>
                <a:lnTo>
                  <a:pt x="253293" y="297789"/>
                </a:lnTo>
                <a:lnTo>
                  <a:pt x="243568" y="337216"/>
                </a:lnTo>
                <a:lnTo>
                  <a:pt x="228005" y="373980"/>
                </a:lnTo>
                <a:lnTo>
                  <a:pt x="207133" y="407553"/>
                </a:lnTo>
                <a:lnTo>
                  <a:pt x="181481" y="437408"/>
                </a:lnTo>
                <a:lnTo>
                  <a:pt x="151576" y="463018"/>
                </a:lnTo>
                <a:lnTo>
                  <a:pt x="117947" y="483855"/>
                </a:lnTo>
                <a:lnTo>
                  <a:pt x="81122" y="499392"/>
                </a:lnTo>
                <a:lnTo>
                  <a:pt x="41630" y="509101"/>
                </a:lnTo>
              </a:path>
            </a:pathLst>
          </a:custGeom>
          <a:ln w="475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46994" y="5960140"/>
            <a:ext cx="513306" cy="5124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46994" y="5960140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0" y="256227"/>
                </a:moveTo>
                <a:lnTo>
                  <a:pt x="3359" y="214665"/>
                </a:lnTo>
                <a:lnTo>
                  <a:pt x="13084" y="175238"/>
                </a:lnTo>
                <a:lnTo>
                  <a:pt x="28646" y="138474"/>
                </a:lnTo>
                <a:lnTo>
                  <a:pt x="49518" y="104901"/>
                </a:lnTo>
                <a:lnTo>
                  <a:pt x="75170" y="75046"/>
                </a:lnTo>
                <a:lnTo>
                  <a:pt x="105075" y="49436"/>
                </a:lnTo>
                <a:lnTo>
                  <a:pt x="138704" y="28599"/>
                </a:lnTo>
                <a:lnTo>
                  <a:pt x="175529" y="13062"/>
                </a:lnTo>
                <a:lnTo>
                  <a:pt x="215021" y="3353"/>
                </a:lnTo>
                <a:lnTo>
                  <a:pt x="256653" y="0"/>
                </a:lnTo>
                <a:lnTo>
                  <a:pt x="277703" y="849"/>
                </a:lnTo>
                <a:lnTo>
                  <a:pt x="318330" y="7446"/>
                </a:lnTo>
                <a:lnTo>
                  <a:pt x="356555" y="20135"/>
                </a:lnTo>
                <a:lnTo>
                  <a:pt x="391848" y="38388"/>
                </a:lnTo>
                <a:lnTo>
                  <a:pt x="423681" y="61677"/>
                </a:lnTo>
                <a:lnTo>
                  <a:pt x="451526" y="89476"/>
                </a:lnTo>
                <a:lnTo>
                  <a:pt x="474854" y="121256"/>
                </a:lnTo>
                <a:lnTo>
                  <a:pt x="493137" y="156490"/>
                </a:lnTo>
                <a:lnTo>
                  <a:pt x="505847" y="194652"/>
                </a:lnTo>
                <a:lnTo>
                  <a:pt x="512455" y="235212"/>
                </a:lnTo>
                <a:lnTo>
                  <a:pt x="513306" y="256227"/>
                </a:lnTo>
                <a:lnTo>
                  <a:pt x="512455" y="277242"/>
                </a:lnTo>
                <a:lnTo>
                  <a:pt x="509947" y="297789"/>
                </a:lnTo>
                <a:lnTo>
                  <a:pt x="500222" y="337216"/>
                </a:lnTo>
                <a:lnTo>
                  <a:pt x="484659" y="373980"/>
                </a:lnTo>
                <a:lnTo>
                  <a:pt x="463787" y="407553"/>
                </a:lnTo>
                <a:lnTo>
                  <a:pt x="438135" y="437408"/>
                </a:lnTo>
                <a:lnTo>
                  <a:pt x="408230" y="463018"/>
                </a:lnTo>
                <a:lnTo>
                  <a:pt x="374601" y="483855"/>
                </a:lnTo>
                <a:lnTo>
                  <a:pt x="337776" y="499392"/>
                </a:lnTo>
                <a:lnTo>
                  <a:pt x="298284" y="509101"/>
                </a:lnTo>
                <a:lnTo>
                  <a:pt x="256653" y="512455"/>
                </a:lnTo>
                <a:lnTo>
                  <a:pt x="235603" y="511605"/>
                </a:lnTo>
                <a:lnTo>
                  <a:pt x="194975" y="505008"/>
                </a:lnTo>
                <a:lnTo>
                  <a:pt x="156750" y="492319"/>
                </a:lnTo>
                <a:lnTo>
                  <a:pt x="121457" y="474066"/>
                </a:lnTo>
                <a:lnTo>
                  <a:pt x="89624" y="450777"/>
                </a:lnTo>
                <a:lnTo>
                  <a:pt x="61779" y="422978"/>
                </a:lnTo>
                <a:lnTo>
                  <a:pt x="38451" y="391198"/>
                </a:lnTo>
                <a:lnTo>
                  <a:pt x="20168" y="355964"/>
                </a:lnTo>
                <a:lnTo>
                  <a:pt x="7458" y="317802"/>
                </a:lnTo>
                <a:lnTo>
                  <a:pt x="850" y="277242"/>
                </a:lnTo>
                <a:lnTo>
                  <a:pt x="0" y="256227"/>
                </a:lnTo>
                <a:close/>
              </a:path>
            </a:pathLst>
          </a:custGeom>
          <a:ln w="474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369998" y="6072476"/>
            <a:ext cx="464820" cy="2876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58750">
              <a:lnSpc>
                <a:spcPts val="1080"/>
              </a:lnSpc>
            </a:pPr>
            <a:r>
              <a:rPr sz="900" spc="-5" dirty="0">
                <a:latin typeface="Calibri"/>
                <a:cs typeface="Calibri"/>
              </a:rPr>
              <a:t>int expon</a:t>
            </a:r>
            <a:r>
              <a:rPr sz="900" spc="-10" dirty="0">
                <a:latin typeface="Calibri"/>
                <a:cs typeface="Calibri"/>
              </a:rPr>
              <a:t>e</a:t>
            </a:r>
            <a:r>
              <a:rPr sz="900" spc="-5" dirty="0">
                <a:latin typeface="Calibri"/>
                <a:cs typeface="Calibri"/>
              </a:rPr>
              <a:t>nt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187105" y="5987471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256653" y="0"/>
                </a:moveTo>
                <a:lnTo>
                  <a:pt x="215003" y="3353"/>
                </a:lnTo>
                <a:lnTo>
                  <a:pt x="175500" y="13062"/>
                </a:lnTo>
                <a:lnTo>
                  <a:pt x="138671" y="28599"/>
                </a:lnTo>
                <a:lnTo>
                  <a:pt x="105042" y="49436"/>
                </a:lnTo>
                <a:lnTo>
                  <a:pt x="75142" y="75046"/>
                </a:lnTo>
                <a:lnTo>
                  <a:pt x="49496" y="104901"/>
                </a:lnTo>
                <a:lnTo>
                  <a:pt x="28632" y="138474"/>
                </a:lnTo>
                <a:lnTo>
                  <a:pt x="13076" y="175238"/>
                </a:lnTo>
                <a:lnTo>
                  <a:pt x="3357" y="214665"/>
                </a:lnTo>
                <a:lnTo>
                  <a:pt x="0" y="256227"/>
                </a:lnTo>
                <a:lnTo>
                  <a:pt x="850" y="277242"/>
                </a:lnTo>
                <a:lnTo>
                  <a:pt x="7454" y="317802"/>
                </a:lnTo>
                <a:lnTo>
                  <a:pt x="20157" y="355964"/>
                </a:lnTo>
                <a:lnTo>
                  <a:pt x="38433" y="391198"/>
                </a:lnTo>
                <a:lnTo>
                  <a:pt x="61754" y="422978"/>
                </a:lnTo>
                <a:lnTo>
                  <a:pt x="89593" y="450777"/>
                </a:lnTo>
                <a:lnTo>
                  <a:pt x="121424" y="474066"/>
                </a:lnTo>
                <a:lnTo>
                  <a:pt x="156718" y="492319"/>
                </a:lnTo>
                <a:lnTo>
                  <a:pt x="194950" y="505008"/>
                </a:lnTo>
                <a:lnTo>
                  <a:pt x="235592" y="511605"/>
                </a:lnTo>
                <a:lnTo>
                  <a:pt x="256653" y="512455"/>
                </a:lnTo>
                <a:lnTo>
                  <a:pt x="277713" y="511605"/>
                </a:lnTo>
                <a:lnTo>
                  <a:pt x="318355" y="505008"/>
                </a:lnTo>
                <a:lnTo>
                  <a:pt x="356587" y="492319"/>
                </a:lnTo>
                <a:lnTo>
                  <a:pt x="391881" y="474066"/>
                </a:lnTo>
                <a:lnTo>
                  <a:pt x="423712" y="450777"/>
                </a:lnTo>
                <a:lnTo>
                  <a:pt x="451551" y="422978"/>
                </a:lnTo>
                <a:lnTo>
                  <a:pt x="474872" y="391198"/>
                </a:lnTo>
                <a:lnTo>
                  <a:pt x="493148" y="355964"/>
                </a:lnTo>
                <a:lnTo>
                  <a:pt x="505851" y="317802"/>
                </a:lnTo>
                <a:lnTo>
                  <a:pt x="512455" y="277242"/>
                </a:lnTo>
                <a:lnTo>
                  <a:pt x="513306" y="256227"/>
                </a:lnTo>
                <a:lnTo>
                  <a:pt x="512455" y="235212"/>
                </a:lnTo>
                <a:lnTo>
                  <a:pt x="505851" y="194652"/>
                </a:lnTo>
                <a:lnTo>
                  <a:pt x="493148" y="156490"/>
                </a:lnTo>
                <a:lnTo>
                  <a:pt x="474872" y="121256"/>
                </a:lnTo>
                <a:lnTo>
                  <a:pt x="451551" y="89476"/>
                </a:lnTo>
                <a:lnTo>
                  <a:pt x="423712" y="61677"/>
                </a:lnTo>
                <a:lnTo>
                  <a:pt x="391881" y="38388"/>
                </a:lnTo>
                <a:lnTo>
                  <a:pt x="356587" y="20135"/>
                </a:lnTo>
                <a:lnTo>
                  <a:pt x="318355" y="7446"/>
                </a:lnTo>
                <a:lnTo>
                  <a:pt x="277713" y="849"/>
                </a:lnTo>
                <a:lnTo>
                  <a:pt x="25665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43759" y="5987471"/>
            <a:ext cx="256652" cy="463018"/>
          </a:xfrm>
          <a:custGeom>
            <a:avLst/>
            <a:gdLst/>
            <a:ahLst/>
            <a:cxnLst/>
            <a:rect l="l" t="t" r="r" b="b"/>
            <a:pathLst>
              <a:path w="256652" h="463018">
                <a:moveTo>
                  <a:pt x="0" y="0"/>
                </a:moveTo>
                <a:lnTo>
                  <a:pt x="41648" y="3353"/>
                </a:lnTo>
                <a:lnTo>
                  <a:pt x="81151" y="13062"/>
                </a:lnTo>
                <a:lnTo>
                  <a:pt x="117980" y="28599"/>
                </a:lnTo>
                <a:lnTo>
                  <a:pt x="151609" y="49436"/>
                </a:lnTo>
                <a:lnTo>
                  <a:pt x="181509" y="75046"/>
                </a:lnTo>
                <a:lnTo>
                  <a:pt x="207155" y="104901"/>
                </a:lnTo>
                <a:lnTo>
                  <a:pt x="228019" y="138474"/>
                </a:lnTo>
                <a:lnTo>
                  <a:pt x="243575" y="175238"/>
                </a:lnTo>
                <a:lnTo>
                  <a:pt x="253295" y="214665"/>
                </a:lnTo>
                <a:lnTo>
                  <a:pt x="256652" y="256227"/>
                </a:lnTo>
                <a:lnTo>
                  <a:pt x="255801" y="277242"/>
                </a:lnTo>
                <a:lnTo>
                  <a:pt x="253295" y="297789"/>
                </a:lnTo>
                <a:lnTo>
                  <a:pt x="249197" y="317802"/>
                </a:lnTo>
                <a:lnTo>
                  <a:pt x="236494" y="355964"/>
                </a:lnTo>
                <a:lnTo>
                  <a:pt x="218218" y="391198"/>
                </a:lnTo>
                <a:lnTo>
                  <a:pt x="194897" y="422978"/>
                </a:lnTo>
                <a:lnTo>
                  <a:pt x="167058" y="450777"/>
                </a:lnTo>
                <a:lnTo>
                  <a:pt x="151609" y="463018"/>
                </a:lnTo>
              </a:path>
            </a:pathLst>
          </a:custGeom>
          <a:ln w="475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59729" y="5960140"/>
            <a:ext cx="513306" cy="5124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59729" y="5960140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0" y="256227"/>
                </a:moveTo>
                <a:lnTo>
                  <a:pt x="3357" y="214665"/>
                </a:lnTo>
                <a:lnTo>
                  <a:pt x="13076" y="175238"/>
                </a:lnTo>
                <a:lnTo>
                  <a:pt x="28632" y="138474"/>
                </a:lnTo>
                <a:lnTo>
                  <a:pt x="49496" y="104901"/>
                </a:lnTo>
                <a:lnTo>
                  <a:pt x="75142" y="75046"/>
                </a:lnTo>
                <a:lnTo>
                  <a:pt x="105042" y="49436"/>
                </a:lnTo>
                <a:lnTo>
                  <a:pt x="138671" y="28599"/>
                </a:lnTo>
                <a:lnTo>
                  <a:pt x="175500" y="13062"/>
                </a:lnTo>
                <a:lnTo>
                  <a:pt x="215003" y="3353"/>
                </a:lnTo>
                <a:lnTo>
                  <a:pt x="256653" y="0"/>
                </a:lnTo>
                <a:lnTo>
                  <a:pt x="277713" y="849"/>
                </a:lnTo>
                <a:lnTo>
                  <a:pt x="318355" y="7446"/>
                </a:lnTo>
                <a:lnTo>
                  <a:pt x="356587" y="20135"/>
                </a:lnTo>
                <a:lnTo>
                  <a:pt x="391881" y="38388"/>
                </a:lnTo>
                <a:lnTo>
                  <a:pt x="423712" y="61677"/>
                </a:lnTo>
                <a:lnTo>
                  <a:pt x="451551" y="89476"/>
                </a:lnTo>
                <a:lnTo>
                  <a:pt x="474872" y="121256"/>
                </a:lnTo>
                <a:lnTo>
                  <a:pt x="493148" y="156490"/>
                </a:lnTo>
                <a:lnTo>
                  <a:pt x="505851" y="194652"/>
                </a:lnTo>
                <a:lnTo>
                  <a:pt x="512455" y="235212"/>
                </a:lnTo>
                <a:lnTo>
                  <a:pt x="513306" y="256227"/>
                </a:lnTo>
                <a:lnTo>
                  <a:pt x="512455" y="277242"/>
                </a:lnTo>
                <a:lnTo>
                  <a:pt x="509949" y="297789"/>
                </a:lnTo>
                <a:lnTo>
                  <a:pt x="500229" y="337216"/>
                </a:lnTo>
                <a:lnTo>
                  <a:pt x="484673" y="373980"/>
                </a:lnTo>
                <a:lnTo>
                  <a:pt x="463809" y="407553"/>
                </a:lnTo>
                <a:lnTo>
                  <a:pt x="438163" y="437408"/>
                </a:lnTo>
                <a:lnTo>
                  <a:pt x="408263" y="463018"/>
                </a:lnTo>
                <a:lnTo>
                  <a:pt x="374634" y="483855"/>
                </a:lnTo>
                <a:lnTo>
                  <a:pt x="337805" y="499392"/>
                </a:lnTo>
                <a:lnTo>
                  <a:pt x="298302" y="509101"/>
                </a:lnTo>
                <a:lnTo>
                  <a:pt x="256653" y="512455"/>
                </a:lnTo>
                <a:lnTo>
                  <a:pt x="235592" y="511605"/>
                </a:lnTo>
                <a:lnTo>
                  <a:pt x="194950" y="505008"/>
                </a:lnTo>
                <a:lnTo>
                  <a:pt x="156718" y="492319"/>
                </a:lnTo>
                <a:lnTo>
                  <a:pt x="121424" y="474066"/>
                </a:lnTo>
                <a:lnTo>
                  <a:pt x="89593" y="450777"/>
                </a:lnTo>
                <a:lnTo>
                  <a:pt x="61754" y="422978"/>
                </a:lnTo>
                <a:lnTo>
                  <a:pt x="38433" y="391198"/>
                </a:lnTo>
                <a:lnTo>
                  <a:pt x="20157" y="355964"/>
                </a:lnTo>
                <a:lnTo>
                  <a:pt x="7454" y="317802"/>
                </a:lnTo>
                <a:lnTo>
                  <a:pt x="850" y="277242"/>
                </a:lnTo>
                <a:lnTo>
                  <a:pt x="0" y="256227"/>
                </a:lnTo>
                <a:close/>
              </a:path>
            </a:pathLst>
          </a:custGeom>
          <a:ln w="474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226344" y="6025528"/>
            <a:ext cx="379095" cy="377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93980">
              <a:lnSpc>
                <a:spcPts val="1430"/>
              </a:lnSpc>
            </a:pP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nt r</a:t>
            </a:r>
            <a:r>
              <a:rPr sz="1200" spc="-15" dirty="0">
                <a:latin typeface="Calibri"/>
                <a:cs typeface="Calibri"/>
              </a:rPr>
              <a:t>e</a:t>
            </a:r>
            <a:r>
              <a:rPr sz="1200" spc="-10" dirty="0">
                <a:latin typeface="Calibri"/>
                <a:cs typeface="Calibri"/>
              </a:rPr>
              <a:t>sul</a:t>
            </a:r>
            <a:r>
              <a:rPr sz="1200" spc="-5" dirty="0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983677" y="6019509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256653" y="0"/>
                </a:moveTo>
                <a:lnTo>
                  <a:pt x="215003" y="3353"/>
                </a:lnTo>
                <a:lnTo>
                  <a:pt x="175500" y="13062"/>
                </a:lnTo>
                <a:lnTo>
                  <a:pt x="138671" y="28599"/>
                </a:lnTo>
                <a:lnTo>
                  <a:pt x="105042" y="49436"/>
                </a:lnTo>
                <a:lnTo>
                  <a:pt x="75142" y="75046"/>
                </a:lnTo>
                <a:lnTo>
                  <a:pt x="49496" y="104901"/>
                </a:lnTo>
                <a:lnTo>
                  <a:pt x="28632" y="138474"/>
                </a:lnTo>
                <a:lnTo>
                  <a:pt x="13076" y="175238"/>
                </a:lnTo>
                <a:lnTo>
                  <a:pt x="3357" y="214665"/>
                </a:lnTo>
                <a:lnTo>
                  <a:pt x="0" y="256227"/>
                </a:lnTo>
                <a:lnTo>
                  <a:pt x="850" y="277242"/>
                </a:lnTo>
                <a:lnTo>
                  <a:pt x="7454" y="317802"/>
                </a:lnTo>
                <a:lnTo>
                  <a:pt x="20157" y="355964"/>
                </a:lnTo>
                <a:lnTo>
                  <a:pt x="38433" y="391198"/>
                </a:lnTo>
                <a:lnTo>
                  <a:pt x="61754" y="422978"/>
                </a:lnTo>
                <a:lnTo>
                  <a:pt x="89593" y="450777"/>
                </a:lnTo>
                <a:lnTo>
                  <a:pt x="121424" y="474066"/>
                </a:lnTo>
                <a:lnTo>
                  <a:pt x="156718" y="492319"/>
                </a:lnTo>
                <a:lnTo>
                  <a:pt x="194950" y="505008"/>
                </a:lnTo>
                <a:lnTo>
                  <a:pt x="235592" y="511605"/>
                </a:lnTo>
                <a:lnTo>
                  <a:pt x="256653" y="512455"/>
                </a:lnTo>
                <a:lnTo>
                  <a:pt x="277713" y="511605"/>
                </a:lnTo>
                <a:lnTo>
                  <a:pt x="318355" y="505008"/>
                </a:lnTo>
                <a:lnTo>
                  <a:pt x="356587" y="492319"/>
                </a:lnTo>
                <a:lnTo>
                  <a:pt x="391881" y="474066"/>
                </a:lnTo>
                <a:lnTo>
                  <a:pt x="423712" y="450777"/>
                </a:lnTo>
                <a:lnTo>
                  <a:pt x="451551" y="422978"/>
                </a:lnTo>
                <a:lnTo>
                  <a:pt x="474872" y="391198"/>
                </a:lnTo>
                <a:lnTo>
                  <a:pt x="493148" y="355964"/>
                </a:lnTo>
                <a:lnTo>
                  <a:pt x="505851" y="317802"/>
                </a:lnTo>
                <a:lnTo>
                  <a:pt x="512455" y="277242"/>
                </a:lnTo>
                <a:lnTo>
                  <a:pt x="513306" y="256227"/>
                </a:lnTo>
                <a:lnTo>
                  <a:pt x="512455" y="235212"/>
                </a:lnTo>
                <a:lnTo>
                  <a:pt x="505851" y="194652"/>
                </a:lnTo>
                <a:lnTo>
                  <a:pt x="493148" y="156490"/>
                </a:lnTo>
                <a:lnTo>
                  <a:pt x="474872" y="121256"/>
                </a:lnTo>
                <a:lnTo>
                  <a:pt x="451551" y="89476"/>
                </a:lnTo>
                <a:lnTo>
                  <a:pt x="423712" y="61677"/>
                </a:lnTo>
                <a:lnTo>
                  <a:pt x="391881" y="38388"/>
                </a:lnTo>
                <a:lnTo>
                  <a:pt x="356587" y="20135"/>
                </a:lnTo>
                <a:lnTo>
                  <a:pt x="318355" y="7446"/>
                </a:lnTo>
                <a:lnTo>
                  <a:pt x="277713" y="849"/>
                </a:lnTo>
                <a:lnTo>
                  <a:pt x="25665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40330" y="6019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40329" y="6019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40330" y="6019509"/>
            <a:ext cx="256653" cy="512455"/>
          </a:xfrm>
          <a:custGeom>
            <a:avLst/>
            <a:gdLst/>
            <a:ahLst/>
            <a:cxnLst/>
            <a:rect l="l" t="t" r="r" b="b"/>
            <a:pathLst>
              <a:path w="256653" h="512455">
                <a:moveTo>
                  <a:pt x="0" y="0"/>
                </a:moveTo>
                <a:lnTo>
                  <a:pt x="0" y="0"/>
                </a:lnTo>
              </a:path>
              <a:path w="256653" h="512455">
                <a:moveTo>
                  <a:pt x="0" y="0"/>
                </a:moveTo>
                <a:lnTo>
                  <a:pt x="41649" y="3353"/>
                </a:lnTo>
                <a:lnTo>
                  <a:pt x="81152" y="13062"/>
                </a:lnTo>
                <a:lnTo>
                  <a:pt x="117981" y="28599"/>
                </a:lnTo>
                <a:lnTo>
                  <a:pt x="151610" y="49436"/>
                </a:lnTo>
                <a:lnTo>
                  <a:pt x="181510" y="75046"/>
                </a:lnTo>
                <a:lnTo>
                  <a:pt x="207156" y="104901"/>
                </a:lnTo>
                <a:lnTo>
                  <a:pt x="228020" y="138474"/>
                </a:lnTo>
                <a:lnTo>
                  <a:pt x="243576" y="175238"/>
                </a:lnTo>
                <a:lnTo>
                  <a:pt x="253296" y="214665"/>
                </a:lnTo>
                <a:lnTo>
                  <a:pt x="256653" y="256227"/>
                </a:lnTo>
                <a:lnTo>
                  <a:pt x="255802" y="277242"/>
                </a:lnTo>
                <a:lnTo>
                  <a:pt x="253296" y="297789"/>
                </a:lnTo>
                <a:lnTo>
                  <a:pt x="249198" y="317802"/>
                </a:lnTo>
                <a:lnTo>
                  <a:pt x="243576" y="337216"/>
                </a:lnTo>
                <a:lnTo>
                  <a:pt x="236495" y="355964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56300" y="5992178"/>
            <a:ext cx="513306" cy="5124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56300" y="5992178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0" y="256227"/>
                </a:moveTo>
                <a:lnTo>
                  <a:pt x="3357" y="214665"/>
                </a:lnTo>
                <a:lnTo>
                  <a:pt x="13076" y="175238"/>
                </a:lnTo>
                <a:lnTo>
                  <a:pt x="28632" y="138474"/>
                </a:lnTo>
                <a:lnTo>
                  <a:pt x="49496" y="104901"/>
                </a:lnTo>
                <a:lnTo>
                  <a:pt x="75142" y="75046"/>
                </a:lnTo>
                <a:lnTo>
                  <a:pt x="105042" y="49436"/>
                </a:lnTo>
                <a:lnTo>
                  <a:pt x="138671" y="28599"/>
                </a:lnTo>
                <a:lnTo>
                  <a:pt x="175500" y="13062"/>
                </a:lnTo>
                <a:lnTo>
                  <a:pt x="215003" y="3353"/>
                </a:lnTo>
                <a:lnTo>
                  <a:pt x="256653" y="0"/>
                </a:lnTo>
                <a:lnTo>
                  <a:pt x="277713" y="849"/>
                </a:lnTo>
                <a:lnTo>
                  <a:pt x="318355" y="7446"/>
                </a:lnTo>
                <a:lnTo>
                  <a:pt x="356587" y="20135"/>
                </a:lnTo>
                <a:lnTo>
                  <a:pt x="391881" y="38388"/>
                </a:lnTo>
                <a:lnTo>
                  <a:pt x="423712" y="61677"/>
                </a:lnTo>
                <a:lnTo>
                  <a:pt x="451551" y="89476"/>
                </a:lnTo>
                <a:lnTo>
                  <a:pt x="474872" y="121256"/>
                </a:lnTo>
                <a:lnTo>
                  <a:pt x="493148" y="156490"/>
                </a:lnTo>
                <a:lnTo>
                  <a:pt x="505851" y="194652"/>
                </a:lnTo>
                <a:lnTo>
                  <a:pt x="512455" y="235212"/>
                </a:lnTo>
                <a:lnTo>
                  <a:pt x="513306" y="256227"/>
                </a:lnTo>
                <a:lnTo>
                  <a:pt x="512455" y="277242"/>
                </a:lnTo>
                <a:lnTo>
                  <a:pt x="509949" y="297789"/>
                </a:lnTo>
                <a:lnTo>
                  <a:pt x="500229" y="337216"/>
                </a:lnTo>
                <a:lnTo>
                  <a:pt x="484673" y="373980"/>
                </a:lnTo>
                <a:lnTo>
                  <a:pt x="463809" y="407553"/>
                </a:lnTo>
                <a:lnTo>
                  <a:pt x="438163" y="437408"/>
                </a:lnTo>
                <a:lnTo>
                  <a:pt x="408263" y="463018"/>
                </a:lnTo>
                <a:lnTo>
                  <a:pt x="374634" y="483855"/>
                </a:lnTo>
                <a:lnTo>
                  <a:pt x="337805" y="499392"/>
                </a:lnTo>
                <a:lnTo>
                  <a:pt x="298302" y="509101"/>
                </a:lnTo>
                <a:lnTo>
                  <a:pt x="256653" y="512455"/>
                </a:lnTo>
                <a:lnTo>
                  <a:pt x="235592" y="511605"/>
                </a:lnTo>
                <a:lnTo>
                  <a:pt x="194950" y="505008"/>
                </a:lnTo>
                <a:lnTo>
                  <a:pt x="156718" y="492319"/>
                </a:lnTo>
                <a:lnTo>
                  <a:pt x="121424" y="474066"/>
                </a:lnTo>
                <a:lnTo>
                  <a:pt x="89593" y="450777"/>
                </a:lnTo>
                <a:lnTo>
                  <a:pt x="61754" y="422978"/>
                </a:lnTo>
                <a:lnTo>
                  <a:pt x="38433" y="391198"/>
                </a:lnTo>
                <a:lnTo>
                  <a:pt x="20157" y="355964"/>
                </a:lnTo>
                <a:lnTo>
                  <a:pt x="7454" y="317802"/>
                </a:lnTo>
                <a:lnTo>
                  <a:pt x="850" y="277242"/>
                </a:lnTo>
                <a:lnTo>
                  <a:pt x="0" y="256227"/>
                </a:lnTo>
                <a:close/>
              </a:path>
            </a:pathLst>
          </a:custGeom>
          <a:ln w="474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021547" y="6057566"/>
            <a:ext cx="383540" cy="377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95250">
              <a:lnSpc>
                <a:spcPts val="1430"/>
              </a:lnSpc>
            </a:pP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nt</a:t>
            </a:r>
            <a:r>
              <a:rPr sz="1200" spc="-10" dirty="0">
                <a:latin typeface="Calibri"/>
                <a:cs typeface="Calibri"/>
              </a:rPr>
              <a:t> num1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796412" y="6019509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256653" y="0"/>
                </a:moveTo>
                <a:lnTo>
                  <a:pt x="215003" y="3353"/>
                </a:lnTo>
                <a:lnTo>
                  <a:pt x="175500" y="13062"/>
                </a:lnTo>
                <a:lnTo>
                  <a:pt x="138671" y="28599"/>
                </a:lnTo>
                <a:lnTo>
                  <a:pt x="105042" y="49436"/>
                </a:lnTo>
                <a:lnTo>
                  <a:pt x="75142" y="75046"/>
                </a:lnTo>
                <a:lnTo>
                  <a:pt x="49496" y="104901"/>
                </a:lnTo>
                <a:lnTo>
                  <a:pt x="28632" y="138474"/>
                </a:lnTo>
                <a:lnTo>
                  <a:pt x="13076" y="175238"/>
                </a:lnTo>
                <a:lnTo>
                  <a:pt x="3357" y="214665"/>
                </a:lnTo>
                <a:lnTo>
                  <a:pt x="0" y="256227"/>
                </a:lnTo>
                <a:lnTo>
                  <a:pt x="850" y="277242"/>
                </a:lnTo>
                <a:lnTo>
                  <a:pt x="7454" y="317802"/>
                </a:lnTo>
                <a:lnTo>
                  <a:pt x="20157" y="355964"/>
                </a:lnTo>
                <a:lnTo>
                  <a:pt x="38433" y="391198"/>
                </a:lnTo>
                <a:lnTo>
                  <a:pt x="61754" y="422978"/>
                </a:lnTo>
                <a:lnTo>
                  <a:pt x="89593" y="450777"/>
                </a:lnTo>
                <a:lnTo>
                  <a:pt x="121424" y="474066"/>
                </a:lnTo>
                <a:lnTo>
                  <a:pt x="156718" y="492319"/>
                </a:lnTo>
                <a:lnTo>
                  <a:pt x="194950" y="505008"/>
                </a:lnTo>
                <a:lnTo>
                  <a:pt x="235592" y="511605"/>
                </a:lnTo>
                <a:lnTo>
                  <a:pt x="256653" y="512455"/>
                </a:lnTo>
                <a:lnTo>
                  <a:pt x="277713" y="511605"/>
                </a:lnTo>
                <a:lnTo>
                  <a:pt x="318355" y="505008"/>
                </a:lnTo>
                <a:lnTo>
                  <a:pt x="356587" y="492319"/>
                </a:lnTo>
                <a:lnTo>
                  <a:pt x="391881" y="474066"/>
                </a:lnTo>
                <a:lnTo>
                  <a:pt x="423712" y="450777"/>
                </a:lnTo>
                <a:lnTo>
                  <a:pt x="451551" y="422978"/>
                </a:lnTo>
                <a:lnTo>
                  <a:pt x="474872" y="391198"/>
                </a:lnTo>
                <a:lnTo>
                  <a:pt x="493148" y="355964"/>
                </a:lnTo>
                <a:lnTo>
                  <a:pt x="505851" y="317802"/>
                </a:lnTo>
                <a:lnTo>
                  <a:pt x="512455" y="277242"/>
                </a:lnTo>
                <a:lnTo>
                  <a:pt x="513306" y="256227"/>
                </a:lnTo>
                <a:lnTo>
                  <a:pt x="512455" y="235212"/>
                </a:lnTo>
                <a:lnTo>
                  <a:pt x="505851" y="194652"/>
                </a:lnTo>
                <a:lnTo>
                  <a:pt x="493148" y="156490"/>
                </a:lnTo>
                <a:lnTo>
                  <a:pt x="474872" y="121256"/>
                </a:lnTo>
                <a:lnTo>
                  <a:pt x="451551" y="89476"/>
                </a:lnTo>
                <a:lnTo>
                  <a:pt x="423712" y="61677"/>
                </a:lnTo>
                <a:lnTo>
                  <a:pt x="391881" y="38388"/>
                </a:lnTo>
                <a:lnTo>
                  <a:pt x="356587" y="20135"/>
                </a:lnTo>
                <a:lnTo>
                  <a:pt x="318355" y="7446"/>
                </a:lnTo>
                <a:lnTo>
                  <a:pt x="277713" y="849"/>
                </a:lnTo>
                <a:lnTo>
                  <a:pt x="25665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53064" y="6019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053064" y="6019509"/>
            <a:ext cx="256653" cy="512455"/>
          </a:xfrm>
          <a:custGeom>
            <a:avLst/>
            <a:gdLst/>
            <a:ahLst/>
            <a:cxnLst/>
            <a:rect l="l" t="t" r="r" b="b"/>
            <a:pathLst>
              <a:path w="256653" h="512455">
                <a:moveTo>
                  <a:pt x="0" y="0"/>
                </a:moveTo>
                <a:lnTo>
                  <a:pt x="0" y="0"/>
                </a:lnTo>
              </a:path>
              <a:path w="256653" h="512455">
                <a:moveTo>
                  <a:pt x="0" y="0"/>
                </a:moveTo>
                <a:lnTo>
                  <a:pt x="41649" y="3353"/>
                </a:lnTo>
                <a:lnTo>
                  <a:pt x="81152" y="13062"/>
                </a:lnTo>
                <a:lnTo>
                  <a:pt x="117981" y="28599"/>
                </a:lnTo>
                <a:lnTo>
                  <a:pt x="151610" y="49436"/>
                </a:lnTo>
                <a:lnTo>
                  <a:pt x="181510" y="75046"/>
                </a:lnTo>
                <a:lnTo>
                  <a:pt x="207156" y="104901"/>
                </a:lnTo>
                <a:lnTo>
                  <a:pt x="228020" y="138474"/>
                </a:lnTo>
                <a:lnTo>
                  <a:pt x="243576" y="175238"/>
                </a:lnTo>
                <a:lnTo>
                  <a:pt x="253296" y="214665"/>
                </a:lnTo>
                <a:lnTo>
                  <a:pt x="256653" y="256227"/>
                </a:lnTo>
                <a:lnTo>
                  <a:pt x="255802" y="277242"/>
                </a:lnTo>
                <a:lnTo>
                  <a:pt x="249198" y="317802"/>
                </a:lnTo>
                <a:lnTo>
                  <a:pt x="236495" y="355964"/>
                </a:lnTo>
                <a:lnTo>
                  <a:pt x="228020" y="373980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69035" y="5992178"/>
            <a:ext cx="513306" cy="5124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769035" y="5992178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0" y="256227"/>
                </a:moveTo>
                <a:lnTo>
                  <a:pt x="3357" y="214665"/>
                </a:lnTo>
                <a:lnTo>
                  <a:pt x="13076" y="175238"/>
                </a:lnTo>
                <a:lnTo>
                  <a:pt x="28632" y="138474"/>
                </a:lnTo>
                <a:lnTo>
                  <a:pt x="49496" y="104901"/>
                </a:lnTo>
                <a:lnTo>
                  <a:pt x="75142" y="75046"/>
                </a:lnTo>
                <a:lnTo>
                  <a:pt x="105042" y="49436"/>
                </a:lnTo>
                <a:lnTo>
                  <a:pt x="138671" y="28599"/>
                </a:lnTo>
                <a:lnTo>
                  <a:pt x="175500" y="13062"/>
                </a:lnTo>
                <a:lnTo>
                  <a:pt x="215003" y="3353"/>
                </a:lnTo>
                <a:lnTo>
                  <a:pt x="256653" y="0"/>
                </a:lnTo>
                <a:lnTo>
                  <a:pt x="277713" y="849"/>
                </a:lnTo>
                <a:lnTo>
                  <a:pt x="318355" y="7446"/>
                </a:lnTo>
                <a:lnTo>
                  <a:pt x="356587" y="20135"/>
                </a:lnTo>
                <a:lnTo>
                  <a:pt x="391881" y="38388"/>
                </a:lnTo>
                <a:lnTo>
                  <a:pt x="423712" y="61677"/>
                </a:lnTo>
                <a:lnTo>
                  <a:pt x="451551" y="89476"/>
                </a:lnTo>
                <a:lnTo>
                  <a:pt x="474872" y="121256"/>
                </a:lnTo>
                <a:lnTo>
                  <a:pt x="493148" y="156490"/>
                </a:lnTo>
                <a:lnTo>
                  <a:pt x="505851" y="194652"/>
                </a:lnTo>
                <a:lnTo>
                  <a:pt x="512455" y="235212"/>
                </a:lnTo>
                <a:lnTo>
                  <a:pt x="513306" y="256227"/>
                </a:lnTo>
                <a:lnTo>
                  <a:pt x="512455" y="277242"/>
                </a:lnTo>
                <a:lnTo>
                  <a:pt x="509949" y="297789"/>
                </a:lnTo>
                <a:lnTo>
                  <a:pt x="500229" y="337216"/>
                </a:lnTo>
                <a:lnTo>
                  <a:pt x="484673" y="373980"/>
                </a:lnTo>
                <a:lnTo>
                  <a:pt x="463809" y="407553"/>
                </a:lnTo>
                <a:lnTo>
                  <a:pt x="438163" y="437408"/>
                </a:lnTo>
                <a:lnTo>
                  <a:pt x="408263" y="463018"/>
                </a:lnTo>
                <a:lnTo>
                  <a:pt x="374634" y="483855"/>
                </a:lnTo>
                <a:lnTo>
                  <a:pt x="337805" y="499392"/>
                </a:lnTo>
                <a:lnTo>
                  <a:pt x="298302" y="509101"/>
                </a:lnTo>
                <a:lnTo>
                  <a:pt x="256653" y="512455"/>
                </a:lnTo>
                <a:lnTo>
                  <a:pt x="235592" y="511605"/>
                </a:lnTo>
                <a:lnTo>
                  <a:pt x="194950" y="505008"/>
                </a:lnTo>
                <a:lnTo>
                  <a:pt x="156718" y="492319"/>
                </a:lnTo>
                <a:lnTo>
                  <a:pt x="121424" y="474066"/>
                </a:lnTo>
                <a:lnTo>
                  <a:pt x="89593" y="450777"/>
                </a:lnTo>
                <a:lnTo>
                  <a:pt x="61754" y="422978"/>
                </a:lnTo>
                <a:lnTo>
                  <a:pt x="38433" y="391198"/>
                </a:lnTo>
                <a:lnTo>
                  <a:pt x="20157" y="355964"/>
                </a:lnTo>
                <a:lnTo>
                  <a:pt x="7454" y="317802"/>
                </a:lnTo>
                <a:lnTo>
                  <a:pt x="850" y="277242"/>
                </a:lnTo>
                <a:lnTo>
                  <a:pt x="0" y="256227"/>
                </a:lnTo>
                <a:close/>
              </a:path>
            </a:pathLst>
          </a:custGeom>
          <a:ln w="474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834282" y="6057566"/>
            <a:ext cx="383540" cy="377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95250">
              <a:lnSpc>
                <a:spcPts val="1430"/>
              </a:lnSpc>
            </a:pP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nt</a:t>
            </a:r>
            <a:r>
              <a:rPr sz="1200" spc="-10" dirty="0">
                <a:latin typeface="Calibri"/>
                <a:cs typeface="Calibri"/>
              </a:rPr>
              <a:t> num2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609146" y="6019509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256653" y="0"/>
                </a:moveTo>
                <a:lnTo>
                  <a:pt x="215003" y="3353"/>
                </a:lnTo>
                <a:lnTo>
                  <a:pt x="175500" y="13062"/>
                </a:lnTo>
                <a:lnTo>
                  <a:pt x="138671" y="28599"/>
                </a:lnTo>
                <a:lnTo>
                  <a:pt x="105042" y="49436"/>
                </a:lnTo>
                <a:lnTo>
                  <a:pt x="75142" y="75046"/>
                </a:lnTo>
                <a:lnTo>
                  <a:pt x="49496" y="104901"/>
                </a:lnTo>
                <a:lnTo>
                  <a:pt x="28632" y="138474"/>
                </a:lnTo>
                <a:lnTo>
                  <a:pt x="13076" y="175238"/>
                </a:lnTo>
                <a:lnTo>
                  <a:pt x="3357" y="214665"/>
                </a:lnTo>
                <a:lnTo>
                  <a:pt x="0" y="256227"/>
                </a:lnTo>
                <a:lnTo>
                  <a:pt x="850" y="277242"/>
                </a:lnTo>
                <a:lnTo>
                  <a:pt x="7454" y="317802"/>
                </a:lnTo>
                <a:lnTo>
                  <a:pt x="20157" y="355964"/>
                </a:lnTo>
                <a:lnTo>
                  <a:pt x="38433" y="391198"/>
                </a:lnTo>
                <a:lnTo>
                  <a:pt x="61754" y="422978"/>
                </a:lnTo>
                <a:lnTo>
                  <a:pt x="89593" y="450777"/>
                </a:lnTo>
                <a:lnTo>
                  <a:pt x="121424" y="474066"/>
                </a:lnTo>
                <a:lnTo>
                  <a:pt x="156718" y="492319"/>
                </a:lnTo>
                <a:lnTo>
                  <a:pt x="194950" y="505008"/>
                </a:lnTo>
                <a:lnTo>
                  <a:pt x="235592" y="511605"/>
                </a:lnTo>
                <a:lnTo>
                  <a:pt x="256653" y="512455"/>
                </a:lnTo>
                <a:lnTo>
                  <a:pt x="277713" y="511605"/>
                </a:lnTo>
                <a:lnTo>
                  <a:pt x="318355" y="505008"/>
                </a:lnTo>
                <a:lnTo>
                  <a:pt x="356587" y="492319"/>
                </a:lnTo>
                <a:lnTo>
                  <a:pt x="391881" y="474066"/>
                </a:lnTo>
                <a:lnTo>
                  <a:pt x="423712" y="450777"/>
                </a:lnTo>
                <a:lnTo>
                  <a:pt x="451551" y="422978"/>
                </a:lnTo>
                <a:lnTo>
                  <a:pt x="474872" y="391198"/>
                </a:lnTo>
                <a:lnTo>
                  <a:pt x="493148" y="355964"/>
                </a:lnTo>
                <a:lnTo>
                  <a:pt x="505851" y="317802"/>
                </a:lnTo>
                <a:lnTo>
                  <a:pt x="512455" y="277242"/>
                </a:lnTo>
                <a:lnTo>
                  <a:pt x="513306" y="256227"/>
                </a:lnTo>
                <a:lnTo>
                  <a:pt x="512455" y="235212"/>
                </a:lnTo>
                <a:lnTo>
                  <a:pt x="505851" y="194652"/>
                </a:lnTo>
                <a:lnTo>
                  <a:pt x="493148" y="156490"/>
                </a:lnTo>
                <a:lnTo>
                  <a:pt x="474872" y="121256"/>
                </a:lnTo>
                <a:lnTo>
                  <a:pt x="451551" y="89476"/>
                </a:lnTo>
                <a:lnTo>
                  <a:pt x="423712" y="61677"/>
                </a:lnTo>
                <a:lnTo>
                  <a:pt x="391881" y="38388"/>
                </a:lnTo>
                <a:lnTo>
                  <a:pt x="356587" y="20135"/>
                </a:lnTo>
                <a:lnTo>
                  <a:pt x="318355" y="7446"/>
                </a:lnTo>
                <a:lnTo>
                  <a:pt x="277713" y="849"/>
                </a:lnTo>
                <a:lnTo>
                  <a:pt x="25665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865799" y="6019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865799" y="6019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865799" y="6019509"/>
            <a:ext cx="256653" cy="512455"/>
          </a:xfrm>
          <a:custGeom>
            <a:avLst/>
            <a:gdLst/>
            <a:ahLst/>
            <a:cxnLst/>
            <a:rect l="l" t="t" r="r" b="b"/>
            <a:pathLst>
              <a:path w="256653" h="512455">
                <a:moveTo>
                  <a:pt x="0" y="0"/>
                </a:moveTo>
                <a:lnTo>
                  <a:pt x="0" y="0"/>
                </a:lnTo>
              </a:path>
              <a:path w="256653" h="512455">
                <a:moveTo>
                  <a:pt x="0" y="0"/>
                </a:moveTo>
                <a:lnTo>
                  <a:pt x="41649" y="3353"/>
                </a:lnTo>
                <a:lnTo>
                  <a:pt x="81152" y="13062"/>
                </a:lnTo>
                <a:lnTo>
                  <a:pt x="117981" y="28599"/>
                </a:lnTo>
                <a:lnTo>
                  <a:pt x="151610" y="49436"/>
                </a:lnTo>
                <a:lnTo>
                  <a:pt x="181510" y="75046"/>
                </a:lnTo>
                <a:lnTo>
                  <a:pt x="207156" y="104901"/>
                </a:lnTo>
                <a:lnTo>
                  <a:pt x="228020" y="138474"/>
                </a:lnTo>
                <a:lnTo>
                  <a:pt x="243576" y="175238"/>
                </a:lnTo>
                <a:lnTo>
                  <a:pt x="253296" y="214665"/>
                </a:lnTo>
                <a:lnTo>
                  <a:pt x="256653" y="256227"/>
                </a:lnTo>
                <a:lnTo>
                  <a:pt x="255802" y="277242"/>
                </a:lnTo>
                <a:lnTo>
                  <a:pt x="249198" y="317802"/>
                </a:lnTo>
                <a:lnTo>
                  <a:pt x="236495" y="355964"/>
                </a:lnTo>
                <a:lnTo>
                  <a:pt x="228020" y="373980"/>
                </a:lnTo>
                <a:lnTo>
                  <a:pt x="218219" y="391198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81769" y="5992178"/>
            <a:ext cx="513306" cy="5124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581770" y="5992178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0" y="256227"/>
                </a:moveTo>
                <a:lnTo>
                  <a:pt x="3357" y="214665"/>
                </a:lnTo>
                <a:lnTo>
                  <a:pt x="13076" y="175238"/>
                </a:lnTo>
                <a:lnTo>
                  <a:pt x="28632" y="138474"/>
                </a:lnTo>
                <a:lnTo>
                  <a:pt x="49496" y="104901"/>
                </a:lnTo>
                <a:lnTo>
                  <a:pt x="75142" y="75046"/>
                </a:lnTo>
                <a:lnTo>
                  <a:pt x="105042" y="49436"/>
                </a:lnTo>
                <a:lnTo>
                  <a:pt x="138671" y="28599"/>
                </a:lnTo>
                <a:lnTo>
                  <a:pt x="175500" y="13062"/>
                </a:lnTo>
                <a:lnTo>
                  <a:pt x="215003" y="3353"/>
                </a:lnTo>
                <a:lnTo>
                  <a:pt x="256653" y="0"/>
                </a:lnTo>
                <a:lnTo>
                  <a:pt x="277713" y="849"/>
                </a:lnTo>
                <a:lnTo>
                  <a:pt x="318355" y="7446"/>
                </a:lnTo>
                <a:lnTo>
                  <a:pt x="356587" y="20135"/>
                </a:lnTo>
                <a:lnTo>
                  <a:pt x="391881" y="38388"/>
                </a:lnTo>
                <a:lnTo>
                  <a:pt x="423712" y="61677"/>
                </a:lnTo>
                <a:lnTo>
                  <a:pt x="451551" y="89476"/>
                </a:lnTo>
                <a:lnTo>
                  <a:pt x="474872" y="121256"/>
                </a:lnTo>
                <a:lnTo>
                  <a:pt x="493148" y="156490"/>
                </a:lnTo>
                <a:lnTo>
                  <a:pt x="505851" y="194652"/>
                </a:lnTo>
                <a:lnTo>
                  <a:pt x="512455" y="235212"/>
                </a:lnTo>
                <a:lnTo>
                  <a:pt x="513306" y="256227"/>
                </a:lnTo>
                <a:lnTo>
                  <a:pt x="512455" y="277242"/>
                </a:lnTo>
                <a:lnTo>
                  <a:pt x="509949" y="297789"/>
                </a:lnTo>
                <a:lnTo>
                  <a:pt x="500229" y="337216"/>
                </a:lnTo>
                <a:lnTo>
                  <a:pt x="484673" y="373980"/>
                </a:lnTo>
                <a:lnTo>
                  <a:pt x="463809" y="407553"/>
                </a:lnTo>
                <a:lnTo>
                  <a:pt x="438163" y="437408"/>
                </a:lnTo>
                <a:lnTo>
                  <a:pt x="408263" y="463018"/>
                </a:lnTo>
                <a:lnTo>
                  <a:pt x="374634" y="483855"/>
                </a:lnTo>
                <a:lnTo>
                  <a:pt x="337805" y="499392"/>
                </a:lnTo>
                <a:lnTo>
                  <a:pt x="298302" y="509101"/>
                </a:lnTo>
                <a:lnTo>
                  <a:pt x="256653" y="512455"/>
                </a:lnTo>
                <a:lnTo>
                  <a:pt x="235592" y="511605"/>
                </a:lnTo>
                <a:lnTo>
                  <a:pt x="194950" y="505008"/>
                </a:lnTo>
                <a:lnTo>
                  <a:pt x="156718" y="492319"/>
                </a:lnTo>
                <a:lnTo>
                  <a:pt x="121424" y="474066"/>
                </a:lnTo>
                <a:lnTo>
                  <a:pt x="89593" y="450777"/>
                </a:lnTo>
                <a:lnTo>
                  <a:pt x="61754" y="422978"/>
                </a:lnTo>
                <a:lnTo>
                  <a:pt x="38433" y="391198"/>
                </a:lnTo>
                <a:lnTo>
                  <a:pt x="20157" y="355964"/>
                </a:lnTo>
                <a:lnTo>
                  <a:pt x="7454" y="317802"/>
                </a:lnTo>
                <a:lnTo>
                  <a:pt x="850" y="277242"/>
                </a:lnTo>
                <a:lnTo>
                  <a:pt x="0" y="256227"/>
                </a:lnTo>
                <a:close/>
              </a:path>
            </a:pathLst>
          </a:custGeom>
          <a:ln w="474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7648385" y="6057566"/>
            <a:ext cx="379095" cy="3778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93980">
              <a:lnSpc>
                <a:spcPts val="1430"/>
              </a:lnSpc>
            </a:pPr>
            <a:r>
              <a:rPr sz="1200" spc="-10" dirty="0">
                <a:latin typeface="Calibri"/>
                <a:cs typeface="Calibri"/>
              </a:rPr>
              <a:t>i</a:t>
            </a:r>
            <a:r>
              <a:rPr sz="1200" spc="-5" dirty="0">
                <a:latin typeface="Calibri"/>
                <a:cs typeface="Calibri"/>
              </a:rPr>
              <a:t>nt r</a:t>
            </a:r>
            <a:r>
              <a:rPr sz="1200" spc="-15" dirty="0">
                <a:latin typeface="Calibri"/>
                <a:cs typeface="Calibri"/>
              </a:rPr>
              <a:t>e</a:t>
            </a:r>
            <a:r>
              <a:rPr sz="1200" spc="-10" dirty="0">
                <a:latin typeface="Calibri"/>
                <a:cs typeface="Calibri"/>
              </a:rPr>
              <a:t>sul</a:t>
            </a:r>
            <a:r>
              <a:rPr sz="1200" spc="-5" dirty="0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299269" y="3692166"/>
            <a:ext cx="566727" cy="565788"/>
          </a:xfrm>
          <a:custGeom>
            <a:avLst/>
            <a:gdLst/>
            <a:ahLst/>
            <a:cxnLst/>
            <a:rect l="l" t="t" r="r" b="b"/>
            <a:pathLst>
              <a:path w="566727" h="565788">
                <a:moveTo>
                  <a:pt x="283459" y="0"/>
                </a:moveTo>
                <a:lnTo>
                  <a:pt x="237455" y="3700"/>
                </a:lnTo>
                <a:lnTo>
                  <a:pt x="193824" y="14415"/>
                </a:lnTo>
                <a:lnTo>
                  <a:pt x="153147" y="31562"/>
                </a:lnTo>
                <a:lnTo>
                  <a:pt x="116007" y="54558"/>
                </a:lnTo>
                <a:lnTo>
                  <a:pt x="82984" y="82823"/>
                </a:lnTo>
                <a:lnTo>
                  <a:pt x="54661" y="115773"/>
                </a:lnTo>
                <a:lnTo>
                  <a:pt x="31619" y="152828"/>
                </a:lnTo>
                <a:lnTo>
                  <a:pt x="14441" y="193405"/>
                </a:lnTo>
                <a:lnTo>
                  <a:pt x="3707" y="236923"/>
                </a:lnTo>
                <a:lnTo>
                  <a:pt x="0" y="282799"/>
                </a:lnTo>
                <a:lnTo>
                  <a:pt x="938" y="306022"/>
                </a:lnTo>
                <a:lnTo>
                  <a:pt x="8232" y="350838"/>
                </a:lnTo>
                <a:lnTo>
                  <a:pt x="22261" y="392994"/>
                </a:lnTo>
                <a:lnTo>
                  <a:pt x="42444" y="431911"/>
                </a:lnTo>
                <a:lnTo>
                  <a:pt x="68199" y="467007"/>
                </a:lnTo>
                <a:lnTo>
                  <a:pt x="98944" y="497702"/>
                </a:lnTo>
                <a:lnTo>
                  <a:pt x="134099" y="523414"/>
                </a:lnTo>
                <a:lnTo>
                  <a:pt x="173080" y="543564"/>
                </a:lnTo>
                <a:lnTo>
                  <a:pt x="215306" y="557569"/>
                </a:lnTo>
                <a:lnTo>
                  <a:pt x="260197" y="564850"/>
                </a:lnTo>
                <a:lnTo>
                  <a:pt x="283459" y="565788"/>
                </a:lnTo>
                <a:lnTo>
                  <a:pt x="306693" y="564850"/>
                </a:lnTo>
                <a:lnTo>
                  <a:pt x="351537" y="557569"/>
                </a:lnTo>
                <a:lnTo>
                  <a:pt x="393727" y="543564"/>
                </a:lnTo>
                <a:lnTo>
                  <a:pt x="432681" y="523414"/>
                </a:lnTo>
                <a:lnTo>
                  <a:pt x="467814" y="497702"/>
                </a:lnTo>
                <a:lnTo>
                  <a:pt x="498546" y="467007"/>
                </a:lnTo>
                <a:lnTo>
                  <a:pt x="524292" y="431911"/>
                </a:lnTo>
                <a:lnTo>
                  <a:pt x="544469" y="392994"/>
                </a:lnTo>
                <a:lnTo>
                  <a:pt x="558496" y="350838"/>
                </a:lnTo>
                <a:lnTo>
                  <a:pt x="565789" y="306022"/>
                </a:lnTo>
                <a:lnTo>
                  <a:pt x="566727" y="282799"/>
                </a:lnTo>
                <a:lnTo>
                  <a:pt x="565789" y="259602"/>
                </a:lnTo>
                <a:lnTo>
                  <a:pt x="558496" y="214833"/>
                </a:lnTo>
                <a:lnTo>
                  <a:pt x="544469" y="172713"/>
                </a:lnTo>
                <a:lnTo>
                  <a:pt x="524292" y="133824"/>
                </a:lnTo>
                <a:lnTo>
                  <a:pt x="498546" y="98749"/>
                </a:lnTo>
                <a:lnTo>
                  <a:pt x="467814" y="68068"/>
                </a:lnTo>
                <a:lnTo>
                  <a:pt x="432681" y="42365"/>
                </a:lnTo>
                <a:lnTo>
                  <a:pt x="393727" y="22221"/>
                </a:lnTo>
                <a:lnTo>
                  <a:pt x="351537" y="8217"/>
                </a:lnTo>
                <a:lnTo>
                  <a:pt x="306693" y="937"/>
                </a:lnTo>
                <a:lnTo>
                  <a:pt x="28345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559466" y="3692166"/>
            <a:ext cx="23262" cy="937"/>
          </a:xfrm>
          <a:custGeom>
            <a:avLst/>
            <a:gdLst/>
            <a:ahLst/>
            <a:cxnLst/>
            <a:rect l="l" t="t" r="r" b="b"/>
            <a:pathLst>
              <a:path w="23262" h="937">
                <a:moveTo>
                  <a:pt x="0" y="937"/>
                </a:moveTo>
                <a:lnTo>
                  <a:pt x="23262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82728" y="3692166"/>
            <a:ext cx="283268" cy="564850"/>
          </a:xfrm>
          <a:custGeom>
            <a:avLst/>
            <a:gdLst/>
            <a:ahLst/>
            <a:cxnLst/>
            <a:rect l="l" t="t" r="r" b="b"/>
            <a:pathLst>
              <a:path w="283268" h="564850">
                <a:moveTo>
                  <a:pt x="0" y="0"/>
                </a:moveTo>
                <a:lnTo>
                  <a:pt x="0" y="0"/>
                </a:lnTo>
              </a:path>
              <a:path w="283268" h="564850">
                <a:moveTo>
                  <a:pt x="0" y="0"/>
                </a:moveTo>
                <a:lnTo>
                  <a:pt x="45951" y="3700"/>
                </a:lnTo>
                <a:lnTo>
                  <a:pt x="89541" y="14415"/>
                </a:lnTo>
                <a:lnTo>
                  <a:pt x="130185" y="31562"/>
                </a:lnTo>
                <a:lnTo>
                  <a:pt x="167302" y="54558"/>
                </a:lnTo>
                <a:lnTo>
                  <a:pt x="200307" y="82823"/>
                </a:lnTo>
                <a:lnTo>
                  <a:pt x="228619" y="115773"/>
                </a:lnTo>
                <a:lnTo>
                  <a:pt x="251653" y="152828"/>
                </a:lnTo>
                <a:lnTo>
                  <a:pt x="268828" y="193405"/>
                </a:lnTo>
                <a:lnTo>
                  <a:pt x="279561" y="236923"/>
                </a:lnTo>
                <a:lnTo>
                  <a:pt x="283268" y="282799"/>
                </a:lnTo>
                <a:lnTo>
                  <a:pt x="282329" y="306022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271892" y="3664835"/>
            <a:ext cx="566727" cy="5657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71892" y="3664835"/>
            <a:ext cx="566727" cy="565788"/>
          </a:xfrm>
          <a:custGeom>
            <a:avLst/>
            <a:gdLst/>
            <a:ahLst/>
            <a:cxnLst/>
            <a:rect l="l" t="t" r="r" b="b"/>
            <a:pathLst>
              <a:path w="566727" h="565788">
                <a:moveTo>
                  <a:pt x="0" y="282799"/>
                </a:moveTo>
                <a:lnTo>
                  <a:pt x="3707" y="236923"/>
                </a:lnTo>
                <a:lnTo>
                  <a:pt x="14441" y="193405"/>
                </a:lnTo>
                <a:lnTo>
                  <a:pt x="31619" y="152828"/>
                </a:lnTo>
                <a:lnTo>
                  <a:pt x="54661" y="115773"/>
                </a:lnTo>
                <a:lnTo>
                  <a:pt x="82984" y="82823"/>
                </a:lnTo>
                <a:lnTo>
                  <a:pt x="116007" y="54558"/>
                </a:lnTo>
                <a:lnTo>
                  <a:pt x="153147" y="31562"/>
                </a:lnTo>
                <a:lnTo>
                  <a:pt x="193824" y="14415"/>
                </a:lnTo>
                <a:lnTo>
                  <a:pt x="237455" y="3700"/>
                </a:lnTo>
                <a:lnTo>
                  <a:pt x="283459" y="0"/>
                </a:lnTo>
                <a:lnTo>
                  <a:pt x="306693" y="937"/>
                </a:lnTo>
                <a:lnTo>
                  <a:pt x="351537" y="8217"/>
                </a:lnTo>
                <a:lnTo>
                  <a:pt x="393727" y="22221"/>
                </a:lnTo>
                <a:lnTo>
                  <a:pt x="432681" y="42365"/>
                </a:lnTo>
                <a:lnTo>
                  <a:pt x="467814" y="68068"/>
                </a:lnTo>
                <a:lnTo>
                  <a:pt x="498546" y="98749"/>
                </a:lnTo>
                <a:lnTo>
                  <a:pt x="524292" y="133824"/>
                </a:lnTo>
                <a:lnTo>
                  <a:pt x="544469" y="172713"/>
                </a:lnTo>
                <a:lnTo>
                  <a:pt x="558496" y="214833"/>
                </a:lnTo>
                <a:lnTo>
                  <a:pt x="565789" y="259602"/>
                </a:lnTo>
                <a:lnTo>
                  <a:pt x="566727" y="282799"/>
                </a:lnTo>
                <a:lnTo>
                  <a:pt x="565789" y="306022"/>
                </a:lnTo>
                <a:lnTo>
                  <a:pt x="563020" y="328726"/>
                </a:lnTo>
                <a:lnTo>
                  <a:pt x="552288" y="372285"/>
                </a:lnTo>
                <a:lnTo>
                  <a:pt x="535113" y="412894"/>
                </a:lnTo>
                <a:lnTo>
                  <a:pt x="512078" y="449973"/>
                </a:lnTo>
                <a:lnTo>
                  <a:pt x="483767" y="482941"/>
                </a:lnTo>
                <a:lnTo>
                  <a:pt x="450761" y="511217"/>
                </a:lnTo>
                <a:lnTo>
                  <a:pt x="413645" y="534221"/>
                </a:lnTo>
                <a:lnTo>
                  <a:pt x="373000" y="551371"/>
                </a:lnTo>
                <a:lnTo>
                  <a:pt x="329411" y="562087"/>
                </a:lnTo>
                <a:lnTo>
                  <a:pt x="283459" y="565788"/>
                </a:lnTo>
                <a:lnTo>
                  <a:pt x="260197" y="564850"/>
                </a:lnTo>
                <a:lnTo>
                  <a:pt x="215306" y="557569"/>
                </a:lnTo>
                <a:lnTo>
                  <a:pt x="173080" y="543564"/>
                </a:lnTo>
                <a:lnTo>
                  <a:pt x="134099" y="523414"/>
                </a:lnTo>
                <a:lnTo>
                  <a:pt x="98944" y="497702"/>
                </a:lnTo>
                <a:lnTo>
                  <a:pt x="68199" y="467007"/>
                </a:lnTo>
                <a:lnTo>
                  <a:pt x="42444" y="431911"/>
                </a:lnTo>
                <a:lnTo>
                  <a:pt x="22261" y="392994"/>
                </a:lnTo>
                <a:lnTo>
                  <a:pt x="8232" y="350838"/>
                </a:lnTo>
                <a:lnTo>
                  <a:pt x="938" y="306022"/>
                </a:lnTo>
                <a:lnTo>
                  <a:pt x="0" y="282799"/>
                </a:lnTo>
                <a:close/>
              </a:path>
            </a:pathLst>
          </a:custGeom>
          <a:ln w="474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5294819" y="3779761"/>
            <a:ext cx="518795" cy="334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74625">
              <a:lnSpc>
                <a:spcPts val="1260"/>
              </a:lnSpc>
            </a:pPr>
            <a:r>
              <a:rPr sz="1050" spc="-10" dirty="0">
                <a:latin typeface="Calibri"/>
                <a:cs typeface="Calibri"/>
              </a:rPr>
              <a:t>i</a:t>
            </a:r>
            <a:r>
              <a:rPr sz="1050" spc="-5" dirty="0">
                <a:latin typeface="Calibri"/>
                <a:cs typeface="Calibri"/>
              </a:rPr>
              <a:t>nt</a:t>
            </a:r>
            <a:r>
              <a:rPr sz="1050" spc="-10" dirty="0">
                <a:latin typeface="Calibri"/>
                <a:cs typeface="Calibri"/>
              </a:rPr>
              <a:t> numCal</a:t>
            </a:r>
            <a:r>
              <a:rPr sz="1050" spc="-5" dirty="0">
                <a:latin typeface="Calibri"/>
                <a:cs typeface="Calibri"/>
              </a:rPr>
              <a:t>ls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744328" y="4486851"/>
            <a:ext cx="912544" cy="1209944"/>
          </a:xfrm>
          <a:custGeom>
            <a:avLst/>
            <a:gdLst/>
            <a:ahLst/>
            <a:cxnLst/>
            <a:rect l="l" t="t" r="r" b="b"/>
            <a:pathLst>
              <a:path w="912544" h="1209944">
                <a:moveTo>
                  <a:pt x="0" y="740193"/>
                </a:moveTo>
                <a:lnTo>
                  <a:pt x="114068" y="1209944"/>
                </a:lnTo>
                <a:lnTo>
                  <a:pt x="584598" y="1096065"/>
                </a:lnTo>
                <a:lnTo>
                  <a:pt x="399238" y="982186"/>
                </a:lnTo>
                <a:lnTo>
                  <a:pt x="474973" y="854072"/>
                </a:lnTo>
                <a:lnTo>
                  <a:pt x="199619" y="854072"/>
                </a:lnTo>
                <a:lnTo>
                  <a:pt x="0" y="740193"/>
                </a:lnTo>
                <a:close/>
              </a:path>
              <a:path w="912544" h="1209944">
                <a:moveTo>
                  <a:pt x="712925" y="0"/>
                </a:moveTo>
                <a:lnTo>
                  <a:pt x="199619" y="854072"/>
                </a:lnTo>
                <a:lnTo>
                  <a:pt x="474973" y="854072"/>
                </a:lnTo>
                <a:lnTo>
                  <a:pt x="912544" y="113878"/>
                </a:lnTo>
                <a:lnTo>
                  <a:pt x="71292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457253" y="44868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143566" y="4486851"/>
            <a:ext cx="513306" cy="1096065"/>
          </a:xfrm>
          <a:custGeom>
            <a:avLst/>
            <a:gdLst/>
            <a:ahLst/>
            <a:cxnLst/>
            <a:rect l="l" t="t" r="r" b="b"/>
            <a:pathLst>
              <a:path w="513306" h="1096065">
                <a:moveTo>
                  <a:pt x="185360" y="1096065"/>
                </a:moveTo>
                <a:lnTo>
                  <a:pt x="185360" y="1096065"/>
                </a:lnTo>
                <a:lnTo>
                  <a:pt x="0" y="982186"/>
                </a:lnTo>
              </a:path>
              <a:path w="513306" h="1096065">
                <a:moveTo>
                  <a:pt x="513306" y="113878"/>
                </a:moveTo>
                <a:lnTo>
                  <a:pt x="513306" y="113878"/>
                </a:lnTo>
                <a:lnTo>
                  <a:pt x="313687" y="0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744328" y="5227045"/>
            <a:ext cx="199618" cy="113878"/>
          </a:xfrm>
          <a:custGeom>
            <a:avLst/>
            <a:gdLst/>
            <a:ahLst/>
            <a:cxnLst/>
            <a:rect l="l" t="t" r="r" b="b"/>
            <a:pathLst>
              <a:path w="199618" h="113878">
                <a:moveTo>
                  <a:pt x="199618" y="113878"/>
                </a:moveTo>
                <a:lnTo>
                  <a:pt x="0" y="0"/>
                </a:lnTo>
              </a:path>
            </a:pathLst>
          </a:custGeom>
          <a:ln w="4746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715810" y="4458381"/>
            <a:ext cx="912544" cy="12099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715810" y="4458381"/>
            <a:ext cx="912544" cy="1209944"/>
          </a:xfrm>
          <a:custGeom>
            <a:avLst/>
            <a:gdLst/>
            <a:ahLst/>
            <a:cxnLst/>
            <a:rect l="l" t="t" r="r" b="b"/>
            <a:pathLst>
              <a:path w="912544" h="1209944">
                <a:moveTo>
                  <a:pt x="114068" y="1209944"/>
                </a:moveTo>
                <a:lnTo>
                  <a:pt x="584598" y="1096065"/>
                </a:lnTo>
                <a:lnTo>
                  <a:pt x="399238" y="982186"/>
                </a:lnTo>
                <a:lnTo>
                  <a:pt x="912544" y="113878"/>
                </a:lnTo>
                <a:lnTo>
                  <a:pt x="712925" y="0"/>
                </a:lnTo>
                <a:lnTo>
                  <a:pt x="199619" y="854072"/>
                </a:lnTo>
                <a:lnTo>
                  <a:pt x="0" y="740193"/>
                </a:lnTo>
                <a:lnTo>
                  <a:pt x="114068" y="1209944"/>
                </a:lnTo>
                <a:close/>
              </a:path>
            </a:pathLst>
          </a:custGeom>
          <a:ln w="4749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683484" y="4458381"/>
            <a:ext cx="1596952" cy="1338058"/>
          </a:xfrm>
          <a:custGeom>
            <a:avLst/>
            <a:gdLst/>
            <a:ahLst/>
            <a:cxnLst/>
            <a:rect l="l" t="t" r="r" b="b"/>
            <a:pathLst>
              <a:path w="1596952" h="1338058">
                <a:moveTo>
                  <a:pt x="142585" y="0"/>
                </a:moveTo>
                <a:lnTo>
                  <a:pt x="0" y="185053"/>
                </a:lnTo>
                <a:lnTo>
                  <a:pt x="1254748" y="1153004"/>
                </a:lnTo>
                <a:lnTo>
                  <a:pt x="1112163" y="1338058"/>
                </a:lnTo>
                <a:lnTo>
                  <a:pt x="1596952" y="1266883"/>
                </a:lnTo>
                <a:lnTo>
                  <a:pt x="1560658" y="967951"/>
                </a:lnTo>
                <a:lnTo>
                  <a:pt x="1397333" y="967951"/>
                </a:lnTo>
                <a:lnTo>
                  <a:pt x="142585" y="0"/>
                </a:lnTo>
                <a:close/>
              </a:path>
              <a:path w="1596952" h="1338058">
                <a:moveTo>
                  <a:pt x="1539918" y="797133"/>
                </a:moveTo>
                <a:lnTo>
                  <a:pt x="1397333" y="967951"/>
                </a:lnTo>
                <a:lnTo>
                  <a:pt x="1560658" y="967951"/>
                </a:lnTo>
                <a:lnTo>
                  <a:pt x="1539918" y="797133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826069" y="445838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223402" y="5255515"/>
            <a:ext cx="57034" cy="469750"/>
          </a:xfrm>
          <a:custGeom>
            <a:avLst/>
            <a:gdLst/>
            <a:ahLst/>
            <a:cxnLst/>
            <a:rect l="l" t="t" r="r" b="b"/>
            <a:pathLst>
              <a:path w="57034" h="469750">
                <a:moveTo>
                  <a:pt x="57034" y="469750"/>
                </a:moveTo>
                <a:lnTo>
                  <a:pt x="0" y="0"/>
                </a:lnTo>
              </a:path>
              <a:path w="57034" h="46975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795648" y="5725265"/>
            <a:ext cx="484789" cy="71174"/>
          </a:xfrm>
          <a:custGeom>
            <a:avLst/>
            <a:gdLst/>
            <a:ahLst/>
            <a:cxnLst/>
            <a:rect l="l" t="t" r="r" b="b"/>
            <a:pathLst>
              <a:path w="484789" h="71174">
                <a:moveTo>
                  <a:pt x="484789" y="0"/>
                </a:moveTo>
                <a:lnTo>
                  <a:pt x="484789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826069" y="4458381"/>
            <a:ext cx="1254747" cy="967951"/>
          </a:xfrm>
          <a:custGeom>
            <a:avLst/>
            <a:gdLst/>
            <a:ahLst/>
            <a:cxnLst/>
            <a:rect l="l" t="t" r="r" b="b"/>
            <a:pathLst>
              <a:path w="1254747" h="967951">
                <a:moveTo>
                  <a:pt x="0" y="0"/>
                </a:moveTo>
                <a:lnTo>
                  <a:pt x="0" y="0"/>
                </a:lnTo>
              </a:path>
              <a:path w="1254747" h="967951">
                <a:moveTo>
                  <a:pt x="1254747" y="967951"/>
                </a:moveTo>
                <a:lnTo>
                  <a:pt x="0" y="0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826069" y="445838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654967" y="4429912"/>
            <a:ext cx="1596952" cy="133805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654967" y="4429912"/>
            <a:ext cx="1596952" cy="1338058"/>
          </a:xfrm>
          <a:custGeom>
            <a:avLst/>
            <a:gdLst/>
            <a:ahLst/>
            <a:cxnLst/>
            <a:rect l="l" t="t" r="r" b="b"/>
            <a:pathLst>
              <a:path w="1596952" h="1338058">
                <a:moveTo>
                  <a:pt x="1596952" y="1281118"/>
                </a:moveTo>
                <a:lnTo>
                  <a:pt x="1539918" y="797133"/>
                </a:lnTo>
                <a:lnTo>
                  <a:pt x="1397333" y="967951"/>
                </a:lnTo>
                <a:lnTo>
                  <a:pt x="142585" y="0"/>
                </a:lnTo>
                <a:lnTo>
                  <a:pt x="0" y="185053"/>
                </a:lnTo>
                <a:lnTo>
                  <a:pt x="1254748" y="1153004"/>
                </a:lnTo>
                <a:lnTo>
                  <a:pt x="1126421" y="1338058"/>
                </a:lnTo>
                <a:lnTo>
                  <a:pt x="1596952" y="1281118"/>
                </a:lnTo>
                <a:close/>
              </a:path>
            </a:pathLst>
          </a:custGeom>
          <a:ln w="474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957064" y="6019509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256653" y="0"/>
                </a:moveTo>
                <a:lnTo>
                  <a:pt x="215003" y="3353"/>
                </a:lnTo>
                <a:lnTo>
                  <a:pt x="175500" y="13062"/>
                </a:lnTo>
                <a:lnTo>
                  <a:pt x="138671" y="28599"/>
                </a:lnTo>
                <a:lnTo>
                  <a:pt x="105042" y="49436"/>
                </a:lnTo>
                <a:lnTo>
                  <a:pt x="75142" y="75046"/>
                </a:lnTo>
                <a:lnTo>
                  <a:pt x="49496" y="104901"/>
                </a:lnTo>
                <a:lnTo>
                  <a:pt x="28632" y="138474"/>
                </a:lnTo>
                <a:lnTo>
                  <a:pt x="13076" y="175238"/>
                </a:lnTo>
                <a:lnTo>
                  <a:pt x="3357" y="214665"/>
                </a:lnTo>
                <a:lnTo>
                  <a:pt x="0" y="256227"/>
                </a:lnTo>
                <a:lnTo>
                  <a:pt x="850" y="277242"/>
                </a:lnTo>
                <a:lnTo>
                  <a:pt x="7454" y="317802"/>
                </a:lnTo>
                <a:lnTo>
                  <a:pt x="20157" y="355964"/>
                </a:lnTo>
                <a:lnTo>
                  <a:pt x="38433" y="391198"/>
                </a:lnTo>
                <a:lnTo>
                  <a:pt x="61754" y="422978"/>
                </a:lnTo>
                <a:lnTo>
                  <a:pt x="89593" y="450777"/>
                </a:lnTo>
                <a:lnTo>
                  <a:pt x="121424" y="474066"/>
                </a:lnTo>
                <a:lnTo>
                  <a:pt x="156718" y="492319"/>
                </a:lnTo>
                <a:lnTo>
                  <a:pt x="194950" y="505008"/>
                </a:lnTo>
                <a:lnTo>
                  <a:pt x="235592" y="511605"/>
                </a:lnTo>
                <a:lnTo>
                  <a:pt x="256653" y="512455"/>
                </a:lnTo>
                <a:lnTo>
                  <a:pt x="277713" y="511605"/>
                </a:lnTo>
                <a:lnTo>
                  <a:pt x="318355" y="505008"/>
                </a:lnTo>
                <a:lnTo>
                  <a:pt x="356587" y="492319"/>
                </a:lnTo>
                <a:lnTo>
                  <a:pt x="391881" y="474066"/>
                </a:lnTo>
                <a:lnTo>
                  <a:pt x="423712" y="450777"/>
                </a:lnTo>
                <a:lnTo>
                  <a:pt x="451551" y="422978"/>
                </a:lnTo>
                <a:lnTo>
                  <a:pt x="474872" y="391198"/>
                </a:lnTo>
                <a:lnTo>
                  <a:pt x="493148" y="355964"/>
                </a:lnTo>
                <a:lnTo>
                  <a:pt x="505851" y="317802"/>
                </a:lnTo>
                <a:lnTo>
                  <a:pt x="512455" y="277242"/>
                </a:lnTo>
                <a:lnTo>
                  <a:pt x="513306" y="256227"/>
                </a:lnTo>
                <a:lnTo>
                  <a:pt x="512455" y="235212"/>
                </a:lnTo>
                <a:lnTo>
                  <a:pt x="505851" y="194652"/>
                </a:lnTo>
                <a:lnTo>
                  <a:pt x="493148" y="156490"/>
                </a:lnTo>
                <a:lnTo>
                  <a:pt x="474872" y="121256"/>
                </a:lnTo>
                <a:lnTo>
                  <a:pt x="451551" y="89476"/>
                </a:lnTo>
                <a:lnTo>
                  <a:pt x="423712" y="61677"/>
                </a:lnTo>
                <a:lnTo>
                  <a:pt x="391881" y="38388"/>
                </a:lnTo>
                <a:lnTo>
                  <a:pt x="356587" y="20135"/>
                </a:lnTo>
                <a:lnTo>
                  <a:pt x="318355" y="7446"/>
                </a:lnTo>
                <a:lnTo>
                  <a:pt x="277713" y="849"/>
                </a:lnTo>
                <a:lnTo>
                  <a:pt x="25665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213718" y="6019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213717" y="60195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74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213718" y="6019509"/>
            <a:ext cx="256653" cy="512455"/>
          </a:xfrm>
          <a:custGeom>
            <a:avLst/>
            <a:gdLst/>
            <a:ahLst/>
            <a:cxnLst/>
            <a:rect l="l" t="t" r="r" b="b"/>
            <a:pathLst>
              <a:path w="256653" h="512455">
                <a:moveTo>
                  <a:pt x="0" y="0"/>
                </a:moveTo>
                <a:lnTo>
                  <a:pt x="0" y="0"/>
                </a:lnTo>
              </a:path>
              <a:path w="256653" h="512455">
                <a:moveTo>
                  <a:pt x="0" y="0"/>
                </a:moveTo>
                <a:lnTo>
                  <a:pt x="41649" y="3353"/>
                </a:lnTo>
                <a:lnTo>
                  <a:pt x="81152" y="13062"/>
                </a:lnTo>
                <a:lnTo>
                  <a:pt x="117981" y="28599"/>
                </a:lnTo>
                <a:lnTo>
                  <a:pt x="151610" y="49436"/>
                </a:lnTo>
                <a:lnTo>
                  <a:pt x="181510" y="75046"/>
                </a:lnTo>
                <a:lnTo>
                  <a:pt x="207156" y="104901"/>
                </a:lnTo>
                <a:lnTo>
                  <a:pt x="228020" y="138474"/>
                </a:lnTo>
                <a:lnTo>
                  <a:pt x="243576" y="175238"/>
                </a:lnTo>
                <a:lnTo>
                  <a:pt x="253296" y="214665"/>
                </a:lnTo>
                <a:lnTo>
                  <a:pt x="256653" y="256227"/>
                </a:lnTo>
                <a:lnTo>
                  <a:pt x="255802" y="277242"/>
                </a:lnTo>
                <a:lnTo>
                  <a:pt x="249198" y="317802"/>
                </a:lnTo>
                <a:lnTo>
                  <a:pt x="236495" y="355964"/>
                </a:lnTo>
                <a:lnTo>
                  <a:pt x="218219" y="391198"/>
                </a:lnTo>
                <a:lnTo>
                  <a:pt x="194898" y="422978"/>
                </a:lnTo>
                <a:lnTo>
                  <a:pt x="167059" y="450777"/>
                </a:lnTo>
                <a:lnTo>
                  <a:pt x="135228" y="474066"/>
                </a:lnTo>
                <a:lnTo>
                  <a:pt x="99934" y="492319"/>
                </a:lnTo>
                <a:lnTo>
                  <a:pt x="61702" y="505008"/>
                </a:lnTo>
                <a:lnTo>
                  <a:pt x="21060" y="511605"/>
                </a:lnTo>
                <a:lnTo>
                  <a:pt x="0" y="512455"/>
                </a:lnTo>
              </a:path>
            </a:pathLst>
          </a:custGeom>
          <a:ln w="47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929688" y="5992178"/>
            <a:ext cx="513306" cy="51245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929688" y="5992178"/>
            <a:ext cx="513306" cy="512455"/>
          </a:xfrm>
          <a:custGeom>
            <a:avLst/>
            <a:gdLst/>
            <a:ahLst/>
            <a:cxnLst/>
            <a:rect l="l" t="t" r="r" b="b"/>
            <a:pathLst>
              <a:path w="513306" h="512455">
                <a:moveTo>
                  <a:pt x="0" y="256227"/>
                </a:moveTo>
                <a:lnTo>
                  <a:pt x="3357" y="214665"/>
                </a:lnTo>
                <a:lnTo>
                  <a:pt x="13076" y="175238"/>
                </a:lnTo>
                <a:lnTo>
                  <a:pt x="28632" y="138474"/>
                </a:lnTo>
                <a:lnTo>
                  <a:pt x="49496" y="104901"/>
                </a:lnTo>
                <a:lnTo>
                  <a:pt x="75142" y="75046"/>
                </a:lnTo>
                <a:lnTo>
                  <a:pt x="105042" y="49436"/>
                </a:lnTo>
                <a:lnTo>
                  <a:pt x="138671" y="28599"/>
                </a:lnTo>
                <a:lnTo>
                  <a:pt x="175500" y="13062"/>
                </a:lnTo>
                <a:lnTo>
                  <a:pt x="215003" y="3353"/>
                </a:lnTo>
                <a:lnTo>
                  <a:pt x="256653" y="0"/>
                </a:lnTo>
                <a:lnTo>
                  <a:pt x="277713" y="849"/>
                </a:lnTo>
                <a:lnTo>
                  <a:pt x="318355" y="7446"/>
                </a:lnTo>
                <a:lnTo>
                  <a:pt x="356587" y="20135"/>
                </a:lnTo>
                <a:lnTo>
                  <a:pt x="391881" y="38388"/>
                </a:lnTo>
                <a:lnTo>
                  <a:pt x="423712" y="61677"/>
                </a:lnTo>
                <a:lnTo>
                  <a:pt x="451551" y="89476"/>
                </a:lnTo>
                <a:lnTo>
                  <a:pt x="474872" y="121256"/>
                </a:lnTo>
                <a:lnTo>
                  <a:pt x="493148" y="156490"/>
                </a:lnTo>
                <a:lnTo>
                  <a:pt x="505851" y="194652"/>
                </a:lnTo>
                <a:lnTo>
                  <a:pt x="512455" y="235212"/>
                </a:lnTo>
                <a:lnTo>
                  <a:pt x="513306" y="256227"/>
                </a:lnTo>
                <a:lnTo>
                  <a:pt x="512455" y="277242"/>
                </a:lnTo>
                <a:lnTo>
                  <a:pt x="509949" y="297789"/>
                </a:lnTo>
                <a:lnTo>
                  <a:pt x="500229" y="337216"/>
                </a:lnTo>
                <a:lnTo>
                  <a:pt x="484673" y="373980"/>
                </a:lnTo>
                <a:lnTo>
                  <a:pt x="463809" y="407553"/>
                </a:lnTo>
                <a:lnTo>
                  <a:pt x="438163" y="437408"/>
                </a:lnTo>
                <a:lnTo>
                  <a:pt x="408263" y="463018"/>
                </a:lnTo>
                <a:lnTo>
                  <a:pt x="374634" y="483855"/>
                </a:lnTo>
                <a:lnTo>
                  <a:pt x="337805" y="499392"/>
                </a:lnTo>
                <a:lnTo>
                  <a:pt x="298302" y="509101"/>
                </a:lnTo>
                <a:lnTo>
                  <a:pt x="256653" y="512455"/>
                </a:lnTo>
                <a:lnTo>
                  <a:pt x="235592" y="511605"/>
                </a:lnTo>
                <a:lnTo>
                  <a:pt x="194950" y="505008"/>
                </a:lnTo>
                <a:lnTo>
                  <a:pt x="156718" y="492319"/>
                </a:lnTo>
                <a:lnTo>
                  <a:pt x="121424" y="474066"/>
                </a:lnTo>
                <a:lnTo>
                  <a:pt x="89593" y="450777"/>
                </a:lnTo>
                <a:lnTo>
                  <a:pt x="61754" y="422978"/>
                </a:lnTo>
                <a:lnTo>
                  <a:pt x="38433" y="391198"/>
                </a:lnTo>
                <a:lnTo>
                  <a:pt x="20157" y="355964"/>
                </a:lnTo>
                <a:lnTo>
                  <a:pt x="7454" y="317802"/>
                </a:lnTo>
                <a:lnTo>
                  <a:pt x="850" y="277242"/>
                </a:lnTo>
                <a:lnTo>
                  <a:pt x="0" y="256227"/>
                </a:lnTo>
                <a:close/>
              </a:path>
            </a:pathLst>
          </a:custGeom>
          <a:ln w="474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5129725" y="6141557"/>
            <a:ext cx="113664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461128" y="1851786"/>
            <a:ext cx="3949065" cy="8839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-9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E36C09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, </a:t>
            </a:r>
            <a:r>
              <a:rPr sz="2800" spc="-60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ar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ab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mar</a:t>
            </a:r>
            <a:r>
              <a:rPr sz="2800" spc="-105" dirty="0">
                <a:latin typeface="Calibri"/>
                <a:cs typeface="Calibri"/>
              </a:rPr>
              <a:t>k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n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een 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 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ope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5975" y="614449"/>
          <a:ext cx="5316274" cy="11433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1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9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717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nu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Ca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al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ls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 1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rowSpan="2" gridSpan="3"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1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t </a:t>
                      </a:r>
                      <a:r>
                        <a:rPr sz="1800" spc="-5" dirty="0">
                          <a:solidFill>
                            <a:srgbClr val="92D050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800" spc="0" dirty="0">
                          <a:solidFill>
                            <a:srgbClr val="92D050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r>
                        <a:rPr sz="1800" spc="-5" dirty="0">
                          <a:solidFill>
                            <a:srgbClr val="92D050"/>
                          </a:solidFill>
                          <a:latin typeface="Consolas"/>
                          <a:cs typeface="Consolas"/>
                        </a:rPr>
                        <a:t>sul</a:t>
                      </a:r>
                      <a:r>
                        <a:rPr sz="1800" spc="0" dirty="0">
                          <a:solidFill>
                            <a:srgbClr val="92D050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1;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51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fo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r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i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;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&lt;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x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pone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i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i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8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1)</a:t>
                      </a:r>
                      <a:r>
                        <a:rPr sz="18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es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res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*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e;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2705"/>
            <a:ext cx="5290820" cy="574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4AACC5"/>
                </a:solidFill>
                <a:latin typeface="Consolas"/>
                <a:cs typeface="Consolas"/>
              </a:rPr>
              <a:t>n</a:t>
            </a:r>
            <a:r>
              <a:rPr sz="1800" spc="-15" dirty="0">
                <a:solidFill>
                  <a:srgbClr val="4AACC5"/>
                </a:solidFill>
                <a:latin typeface="Consolas"/>
                <a:cs typeface="Consolas"/>
              </a:rPr>
              <a:t>um</a:t>
            </a:r>
            <a:r>
              <a:rPr sz="1800" spc="-10" dirty="0">
                <a:solidFill>
                  <a:srgbClr val="4AACC5"/>
                </a:solidFill>
                <a:latin typeface="Consolas"/>
                <a:cs typeface="Consolas"/>
              </a:rPr>
              <a:t>C</a:t>
            </a:r>
            <a:r>
              <a:rPr sz="1800" spc="-15" dirty="0">
                <a:solidFill>
                  <a:srgbClr val="4AACC5"/>
                </a:solidFill>
                <a:latin typeface="Consolas"/>
                <a:cs typeface="Consolas"/>
              </a:rPr>
              <a:t>all</a:t>
            </a:r>
            <a:r>
              <a:rPr sz="1800" spc="-10" dirty="0">
                <a:solidFill>
                  <a:srgbClr val="4AACC5"/>
                </a:solidFill>
                <a:latin typeface="Consolas"/>
                <a:cs typeface="Consolas"/>
              </a:rPr>
              <a:t>s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20" dirty="0">
                <a:latin typeface="Consolas"/>
                <a:cs typeface="Consolas"/>
              </a:rPr>
              <a:t>0;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r</a:t>
            </a:r>
            <a:r>
              <a:rPr sz="1800" spc="-15" dirty="0">
                <a:latin typeface="Consolas"/>
                <a:cs typeface="Consolas"/>
              </a:rPr>
              <a:t>ai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eTo</a:t>
            </a:r>
            <a:r>
              <a:rPr sz="1800" spc="-10" dirty="0">
                <a:latin typeface="Consolas"/>
                <a:cs typeface="Consolas"/>
              </a:rPr>
              <a:t>P</a:t>
            </a:r>
            <a:r>
              <a:rPr sz="1800" spc="-15" dirty="0">
                <a:latin typeface="Consolas"/>
                <a:cs typeface="Consolas"/>
              </a:rPr>
              <a:t>ower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>
                <a:latin typeface="Consolas"/>
                <a:cs typeface="Consolas"/>
              </a:rPr>
              <a:t>ba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e</a:t>
            </a:r>
            <a:r>
              <a:rPr sz="1800" spc="-10" dirty="0">
                <a:latin typeface="Consolas"/>
                <a:cs typeface="Consolas"/>
              </a:rPr>
              <a:t>,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xpo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15" dirty="0">
                <a:latin typeface="Consolas"/>
                <a:cs typeface="Consolas"/>
              </a:rPr>
              <a:t>ent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675" y="1699005"/>
            <a:ext cx="1780539" cy="8489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E36C09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E36C09"/>
                </a:solidFill>
                <a:latin typeface="Consolas"/>
                <a:cs typeface="Consolas"/>
              </a:rPr>
              <a:t>/ A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>
                <a:latin typeface="Consolas"/>
                <a:cs typeface="Consolas"/>
              </a:rPr>
              <a:t>re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ul</a:t>
            </a:r>
            <a:r>
              <a:rPr sz="1800" spc="-20" dirty="0">
                <a:latin typeface="Consolas"/>
                <a:cs typeface="Consolas"/>
              </a:rPr>
              <a:t>t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522220"/>
            <a:ext cx="3660140" cy="2495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262255" marR="12700" indent="-25019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m</a:t>
            </a:r>
            <a:r>
              <a:rPr sz="1800" spc="-15" dirty="0">
                <a:latin typeface="Consolas"/>
                <a:cs typeface="Consolas"/>
              </a:rPr>
              <a:t>ax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20" dirty="0">
                <a:solidFill>
                  <a:srgbClr val="4AACC5"/>
                </a:solidFill>
                <a:latin typeface="Consolas"/>
                <a:cs typeface="Consolas"/>
              </a:rPr>
              <a:t>num</a:t>
            </a:r>
            <a:r>
              <a:rPr sz="1800" spc="-15" dirty="0">
                <a:solidFill>
                  <a:srgbClr val="4AACC5"/>
                </a:solidFill>
                <a:latin typeface="Consolas"/>
                <a:cs typeface="Consolas"/>
              </a:rPr>
              <a:t>1</a:t>
            </a:r>
            <a:r>
              <a:rPr sz="1800" spc="-10" dirty="0">
                <a:latin typeface="Consolas"/>
                <a:cs typeface="Consolas"/>
              </a:rPr>
              <a:t>, 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15" dirty="0">
                <a:solidFill>
                  <a:srgbClr val="4AACC5"/>
                </a:solidFill>
                <a:latin typeface="Consolas"/>
                <a:cs typeface="Consolas"/>
              </a:rPr>
              <a:t>n</a:t>
            </a:r>
            <a:r>
              <a:rPr sz="1800" spc="-10" dirty="0">
                <a:solidFill>
                  <a:srgbClr val="4AACC5"/>
                </a:solidFill>
                <a:latin typeface="Consolas"/>
                <a:cs typeface="Consolas"/>
              </a:rPr>
              <a:t>u</a:t>
            </a:r>
            <a:r>
              <a:rPr sz="1800" spc="-15" dirty="0">
                <a:solidFill>
                  <a:srgbClr val="4AACC5"/>
                </a:solidFill>
                <a:latin typeface="Consolas"/>
                <a:cs typeface="Consolas"/>
              </a:rPr>
              <a:t>m2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 </a:t>
            </a:r>
            <a:r>
              <a:rPr sz="1800" spc="-15" dirty="0">
                <a:latin typeface="Consolas"/>
                <a:cs typeface="Consolas"/>
              </a:rPr>
              <a:t>nu</a:t>
            </a:r>
            <a:r>
              <a:rPr sz="1800" spc="-10" dirty="0">
                <a:latin typeface="Consolas"/>
                <a:cs typeface="Consolas"/>
              </a:rPr>
              <a:t>m</a:t>
            </a:r>
            <a:r>
              <a:rPr sz="1800" spc="-15" dirty="0">
                <a:latin typeface="Consolas"/>
                <a:cs typeface="Consolas"/>
              </a:rPr>
              <a:t>Ca</a:t>
            </a:r>
            <a:r>
              <a:rPr sz="1800" spc="-10" dirty="0">
                <a:latin typeface="Consolas"/>
                <a:cs typeface="Consolas"/>
              </a:rPr>
              <a:t>l</a:t>
            </a: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s = </a:t>
            </a:r>
            <a:r>
              <a:rPr sz="1800" spc="-15" dirty="0">
                <a:latin typeface="Consolas"/>
                <a:cs typeface="Consolas"/>
              </a:rPr>
              <a:t>num</a:t>
            </a:r>
            <a:r>
              <a:rPr sz="1800" spc="-10" dirty="0">
                <a:latin typeface="Consolas"/>
                <a:cs typeface="Consolas"/>
              </a:rPr>
              <a:t>C</a:t>
            </a:r>
            <a:r>
              <a:rPr sz="1800" spc="-15" dirty="0">
                <a:latin typeface="Consolas"/>
                <a:cs typeface="Consolas"/>
              </a:rPr>
              <a:t>al</a:t>
            </a:r>
            <a:r>
              <a:rPr sz="1800" spc="-10" dirty="0">
                <a:latin typeface="Consolas"/>
                <a:cs typeface="Consolas"/>
              </a:rPr>
              <a:t>ls +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1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>
                <a:solidFill>
                  <a:srgbClr val="4AACC5"/>
                </a:solidFill>
                <a:latin typeface="Consolas"/>
                <a:cs typeface="Consolas"/>
              </a:rPr>
              <a:t>r</a:t>
            </a:r>
            <a:r>
              <a:rPr sz="1800" spc="-10" dirty="0">
                <a:solidFill>
                  <a:srgbClr val="4AACC5"/>
                </a:solidFill>
                <a:latin typeface="Consolas"/>
                <a:cs typeface="Consolas"/>
              </a:rPr>
              <a:t>e</a:t>
            </a:r>
            <a:r>
              <a:rPr sz="1800" spc="-15" dirty="0">
                <a:solidFill>
                  <a:srgbClr val="4AACC5"/>
                </a:solidFill>
                <a:latin typeface="Consolas"/>
                <a:cs typeface="Consolas"/>
              </a:rPr>
              <a:t>sul</a:t>
            </a:r>
            <a:r>
              <a:rPr sz="1800" spc="-5" dirty="0">
                <a:solidFill>
                  <a:srgbClr val="4AACC5"/>
                </a:solidFill>
                <a:latin typeface="Consolas"/>
                <a:cs typeface="Consolas"/>
              </a:rPr>
              <a:t>t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f </a:t>
            </a:r>
            <a:r>
              <a:rPr sz="1800" spc="-15" dirty="0">
                <a:latin typeface="Consolas"/>
                <a:cs typeface="Consolas"/>
              </a:rPr>
              <a:t>(n</a:t>
            </a:r>
            <a:r>
              <a:rPr sz="1800" spc="-10" dirty="0">
                <a:latin typeface="Consolas"/>
                <a:cs typeface="Consolas"/>
              </a:rPr>
              <a:t>u</a:t>
            </a:r>
            <a:r>
              <a:rPr sz="1800" spc="-15" dirty="0">
                <a:latin typeface="Consolas"/>
                <a:cs typeface="Consolas"/>
              </a:rPr>
              <a:t>m</a:t>
            </a:r>
            <a:r>
              <a:rPr sz="1800" spc="-10" dirty="0">
                <a:latin typeface="Consolas"/>
                <a:cs typeface="Consolas"/>
              </a:rPr>
              <a:t>1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&gt;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num</a:t>
            </a:r>
            <a:r>
              <a:rPr sz="1800" spc="-10" dirty="0">
                <a:latin typeface="Consolas"/>
                <a:cs typeface="Consolas"/>
              </a:rPr>
              <a:t>2) {</a:t>
            </a:r>
            <a:endParaRPr sz="1800">
              <a:latin typeface="Consolas"/>
              <a:cs typeface="Consolas"/>
            </a:endParaRPr>
          </a:p>
          <a:p>
            <a:pPr marR="878205" algn="ctr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re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0" dirty="0">
                <a:latin typeface="Consolas"/>
                <a:cs typeface="Consolas"/>
              </a:rPr>
              <a:t>ult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= </a:t>
            </a:r>
            <a:r>
              <a:rPr sz="1800" spc="-15" dirty="0">
                <a:latin typeface="Consolas"/>
                <a:cs typeface="Consolas"/>
              </a:rPr>
              <a:t>n</a:t>
            </a:r>
            <a:r>
              <a:rPr sz="1800" spc="-10" dirty="0">
                <a:latin typeface="Consolas"/>
                <a:cs typeface="Consolas"/>
              </a:rPr>
              <a:t>um</a:t>
            </a:r>
            <a:r>
              <a:rPr sz="1800" spc="0" dirty="0">
                <a:latin typeface="Consolas"/>
                <a:cs typeface="Consolas"/>
              </a:rPr>
              <a:t>1;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el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se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R="878840" algn="ctr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r</a:t>
            </a:r>
            <a:r>
              <a:rPr sz="1800" spc="-15" dirty="0">
                <a:latin typeface="Consolas"/>
                <a:cs typeface="Consolas"/>
              </a:rPr>
              <a:t>es</a:t>
            </a:r>
            <a:r>
              <a:rPr sz="1800" spc="-10" dirty="0">
                <a:latin typeface="Consolas"/>
                <a:cs typeface="Consolas"/>
              </a:rPr>
              <a:t>u</a:t>
            </a: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t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num</a:t>
            </a:r>
            <a:r>
              <a:rPr sz="1800" spc="-10" dirty="0">
                <a:latin typeface="Consolas"/>
                <a:cs typeface="Consolas"/>
              </a:rPr>
              <a:t>2;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675" y="4991354"/>
            <a:ext cx="1781175" cy="8496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onsolas"/>
                <a:cs typeface="Consolas"/>
              </a:rPr>
              <a:t>B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>
                <a:latin typeface="Consolas"/>
                <a:cs typeface="Consolas"/>
              </a:rPr>
              <a:t>re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ult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5814669"/>
            <a:ext cx="151130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61128" y="1851786"/>
            <a:ext cx="3929379" cy="8839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-9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6F2F9F"/>
                </a:solidFill>
                <a:latin typeface="Calibri"/>
                <a:cs typeface="Calibri"/>
              </a:rPr>
              <a:t>B</a:t>
            </a:r>
            <a:r>
              <a:rPr sz="2800" spc="-10" dirty="0">
                <a:latin typeface="Calibri"/>
                <a:cs typeface="Calibri"/>
              </a:rPr>
              <a:t>, </a:t>
            </a:r>
            <a:r>
              <a:rPr sz="2800" spc="-60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ar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ab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mar</a:t>
            </a:r>
            <a:r>
              <a:rPr sz="2800" spc="-105" dirty="0">
                <a:latin typeface="Calibri"/>
                <a:cs typeface="Calibri"/>
              </a:rPr>
              <a:t>k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n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b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ue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 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ope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75160" y="3427778"/>
            <a:ext cx="2385746" cy="1131277"/>
          </a:xfrm>
          <a:custGeom>
            <a:avLst/>
            <a:gdLst/>
            <a:ahLst/>
            <a:cxnLst/>
            <a:rect l="l" t="t" r="r" b="b"/>
            <a:pathLst>
              <a:path w="2385746" h="1131277">
                <a:moveTo>
                  <a:pt x="0" y="1131277"/>
                </a:moveTo>
                <a:lnTo>
                  <a:pt x="2385746" y="1131277"/>
                </a:lnTo>
                <a:lnTo>
                  <a:pt x="2385746" y="0"/>
                </a:lnTo>
                <a:lnTo>
                  <a:pt x="0" y="0"/>
                </a:lnTo>
                <a:lnTo>
                  <a:pt x="0" y="1131277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32504" y="3427778"/>
            <a:ext cx="28401" cy="0"/>
          </a:xfrm>
          <a:custGeom>
            <a:avLst/>
            <a:gdLst/>
            <a:ahLst/>
            <a:cxnLst/>
            <a:rect l="l" t="t" r="r" b="b"/>
            <a:pathLst>
              <a:path w="28401">
                <a:moveTo>
                  <a:pt x="0" y="0"/>
                </a:moveTo>
                <a:lnTo>
                  <a:pt x="28401" y="0"/>
                </a:lnTo>
              </a:path>
            </a:pathLst>
          </a:custGeom>
          <a:ln w="471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60906" y="3427778"/>
            <a:ext cx="0" cy="1131277"/>
          </a:xfrm>
          <a:custGeom>
            <a:avLst/>
            <a:gdLst/>
            <a:ahLst/>
            <a:cxnLst/>
            <a:rect l="l" t="t" r="r" b="b"/>
            <a:pathLst>
              <a:path h="1131277">
                <a:moveTo>
                  <a:pt x="0" y="1131277"/>
                </a:moveTo>
                <a:lnTo>
                  <a:pt x="0" y="1131277"/>
                </a:lnTo>
                <a:lnTo>
                  <a:pt x="0" y="0"/>
                </a:lnTo>
              </a:path>
            </a:pathLst>
          </a:custGeom>
          <a:ln w="473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46758" y="3399496"/>
            <a:ext cx="2385746" cy="1131277"/>
          </a:xfrm>
          <a:custGeom>
            <a:avLst/>
            <a:gdLst/>
            <a:ahLst/>
            <a:cxnLst/>
            <a:rect l="l" t="t" r="r" b="b"/>
            <a:pathLst>
              <a:path w="2385746" h="1131277">
                <a:moveTo>
                  <a:pt x="0" y="1131277"/>
                </a:moveTo>
                <a:lnTo>
                  <a:pt x="2385746" y="1131277"/>
                </a:lnTo>
                <a:lnTo>
                  <a:pt x="2385746" y="0"/>
                </a:lnTo>
                <a:lnTo>
                  <a:pt x="0" y="0"/>
                </a:lnTo>
                <a:lnTo>
                  <a:pt x="0" y="11312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46758" y="3399496"/>
            <a:ext cx="2385746" cy="1131277"/>
          </a:xfrm>
          <a:custGeom>
            <a:avLst/>
            <a:gdLst/>
            <a:ahLst/>
            <a:cxnLst/>
            <a:rect l="l" t="t" r="r" b="b"/>
            <a:pathLst>
              <a:path w="2385746" h="1131277">
                <a:moveTo>
                  <a:pt x="0" y="1131277"/>
                </a:moveTo>
                <a:lnTo>
                  <a:pt x="2385746" y="1131277"/>
                </a:lnTo>
                <a:lnTo>
                  <a:pt x="2385746" y="0"/>
                </a:lnTo>
                <a:lnTo>
                  <a:pt x="0" y="0"/>
                </a:lnTo>
                <a:lnTo>
                  <a:pt x="0" y="1131277"/>
                </a:lnTo>
                <a:close/>
              </a:path>
            </a:pathLst>
          </a:custGeom>
          <a:ln w="4717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46758" y="2975267"/>
            <a:ext cx="1363283" cy="4242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46758" y="2975267"/>
            <a:ext cx="1363283" cy="424229"/>
          </a:xfrm>
          <a:custGeom>
            <a:avLst/>
            <a:gdLst/>
            <a:ahLst/>
            <a:cxnLst/>
            <a:rect l="l" t="t" r="r" b="b"/>
            <a:pathLst>
              <a:path w="1363283" h="424229">
                <a:moveTo>
                  <a:pt x="0" y="424229"/>
                </a:moveTo>
                <a:lnTo>
                  <a:pt x="1363283" y="424229"/>
                </a:lnTo>
                <a:lnTo>
                  <a:pt x="1363283" y="0"/>
                </a:lnTo>
                <a:lnTo>
                  <a:pt x="0" y="0"/>
                </a:lnTo>
                <a:lnTo>
                  <a:pt x="0" y="424229"/>
                </a:lnTo>
                <a:close/>
              </a:path>
            </a:pathLst>
          </a:custGeom>
          <a:ln w="14146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46758" y="3187381"/>
            <a:ext cx="1363283" cy="2121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47665" y="3059795"/>
            <a:ext cx="1111885" cy="244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spc="114" dirty="0">
                <a:latin typeface="Calibri"/>
                <a:cs typeface="Calibri"/>
              </a:rPr>
              <a:t>G</a:t>
            </a:r>
            <a:r>
              <a:rPr sz="1450" spc="35" dirty="0">
                <a:latin typeface="Calibri"/>
                <a:cs typeface="Calibri"/>
              </a:rPr>
              <a:t>l</a:t>
            </a:r>
            <a:r>
              <a:rPr sz="1450" spc="80" dirty="0">
                <a:latin typeface="Calibri"/>
                <a:cs typeface="Calibri"/>
              </a:rPr>
              <a:t>obal</a:t>
            </a:r>
            <a:r>
              <a:rPr sz="1450" spc="40" dirty="0">
                <a:latin typeface="Calibri"/>
                <a:cs typeface="Calibri"/>
              </a:rPr>
              <a:t> </a:t>
            </a:r>
            <a:r>
              <a:rPr sz="1450" spc="70" dirty="0">
                <a:latin typeface="Calibri"/>
                <a:cs typeface="Calibri"/>
              </a:rPr>
              <a:t>sc</a:t>
            </a:r>
            <a:r>
              <a:rPr sz="1450" spc="95" dirty="0">
                <a:latin typeface="Calibri"/>
                <a:cs typeface="Calibri"/>
              </a:rPr>
              <a:t>ope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19003" y="5704455"/>
            <a:ext cx="3280401" cy="1088854"/>
          </a:xfrm>
          <a:custGeom>
            <a:avLst/>
            <a:gdLst/>
            <a:ahLst/>
            <a:cxnLst/>
            <a:rect l="l" t="t" r="r" b="b"/>
            <a:pathLst>
              <a:path w="3280401" h="1088854">
                <a:moveTo>
                  <a:pt x="0" y="1088854"/>
                </a:moveTo>
                <a:lnTo>
                  <a:pt x="3280401" y="1088854"/>
                </a:lnTo>
                <a:lnTo>
                  <a:pt x="3280401" y="0"/>
                </a:lnTo>
                <a:lnTo>
                  <a:pt x="0" y="0"/>
                </a:lnTo>
                <a:lnTo>
                  <a:pt x="0" y="1088854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19003" y="6793309"/>
            <a:ext cx="3280401" cy="3"/>
          </a:xfrm>
          <a:custGeom>
            <a:avLst/>
            <a:gdLst/>
            <a:ahLst/>
            <a:cxnLst/>
            <a:rect l="l" t="t" r="r" b="b"/>
            <a:pathLst>
              <a:path w="3280401" h="3">
                <a:moveTo>
                  <a:pt x="0" y="3"/>
                </a:moveTo>
                <a:lnTo>
                  <a:pt x="3280401" y="3"/>
                </a:lnTo>
                <a:lnTo>
                  <a:pt x="3280401" y="0"/>
                </a:lnTo>
              </a:path>
              <a:path w="3280401" h="3">
                <a:moveTo>
                  <a:pt x="3280401" y="0"/>
                </a:moveTo>
                <a:lnTo>
                  <a:pt x="3280401" y="0"/>
                </a:lnTo>
              </a:path>
            </a:pathLst>
          </a:custGeom>
          <a:ln w="472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19003" y="6793309"/>
            <a:ext cx="0" cy="2358"/>
          </a:xfrm>
          <a:custGeom>
            <a:avLst/>
            <a:gdLst/>
            <a:ahLst/>
            <a:cxnLst/>
            <a:rect l="l" t="t" r="r" b="b"/>
            <a:pathLst>
              <a:path h="2358">
                <a:moveTo>
                  <a:pt x="0" y="2354"/>
                </a:moveTo>
                <a:lnTo>
                  <a:pt x="0" y="4713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99404" y="5704458"/>
            <a:ext cx="0" cy="1088850"/>
          </a:xfrm>
          <a:custGeom>
            <a:avLst/>
            <a:gdLst/>
            <a:ahLst/>
            <a:cxnLst/>
            <a:rect l="l" t="t" r="r" b="b"/>
            <a:pathLst>
              <a:path h="1088850">
                <a:moveTo>
                  <a:pt x="0" y="108885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3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90601" y="5676173"/>
            <a:ext cx="3280401" cy="1088854"/>
          </a:xfrm>
          <a:custGeom>
            <a:avLst/>
            <a:gdLst/>
            <a:ahLst/>
            <a:cxnLst/>
            <a:rect l="l" t="t" r="r" b="b"/>
            <a:pathLst>
              <a:path w="3280401" h="1088854">
                <a:moveTo>
                  <a:pt x="0" y="1088854"/>
                </a:moveTo>
                <a:lnTo>
                  <a:pt x="3280401" y="1088854"/>
                </a:lnTo>
                <a:lnTo>
                  <a:pt x="3280401" y="0"/>
                </a:lnTo>
                <a:lnTo>
                  <a:pt x="0" y="0"/>
                </a:lnTo>
                <a:lnTo>
                  <a:pt x="0" y="10888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90601" y="5676173"/>
            <a:ext cx="3280401" cy="1088854"/>
          </a:xfrm>
          <a:custGeom>
            <a:avLst/>
            <a:gdLst/>
            <a:ahLst/>
            <a:cxnLst/>
            <a:rect l="l" t="t" r="r" b="b"/>
            <a:pathLst>
              <a:path w="3280401" h="1088854">
                <a:moveTo>
                  <a:pt x="0" y="1088854"/>
                </a:moveTo>
                <a:lnTo>
                  <a:pt x="3280401" y="1088854"/>
                </a:lnTo>
                <a:lnTo>
                  <a:pt x="3280401" y="0"/>
                </a:lnTo>
                <a:lnTo>
                  <a:pt x="0" y="0"/>
                </a:lnTo>
                <a:lnTo>
                  <a:pt x="0" y="1088854"/>
                </a:lnTo>
                <a:close/>
              </a:path>
            </a:pathLst>
          </a:custGeom>
          <a:ln w="4715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90601" y="5251944"/>
            <a:ext cx="2811772" cy="4242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90601" y="5251944"/>
            <a:ext cx="2811772" cy="424229"/>
          </a:xfrm>
          <a:custGeom>
            <a:avLst/>
            <a:gdLst/>
            <a:ahLst/>
            <a:cxnLst/>
            <a:rect l="l" t="t" r="r" b="b"/>
            <a:pathLst>
              <a:path w="2811772" h="424229">
                <a:moveTo>
                  <a:pt x="0" y="424229"/>
                </a:moveTo>
                <a:lnTo>
                  <a:pt x="2811772" y="424229"/>
                </a:lnTo>
                <a:lnTo>
                  <a:pt x="2811772" y="0"/>
                </a:lnTo>
                <a:lnTo>
                  <a:pt x="0" y="0"/>
                </a:lnTo>
                <a:lnTo>
                  <a:pt x="0" y="424229"/>
                </a:lnTo>
                <a:close/>
              </a:path>
            </a:pathLst>
          </a:custGeom>
          <a:ln w="14142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90601" y="5464058"/>
            <a:ext cx="2811772" cy="2121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491506" y="5340017"/>
            <a:ext cx="2480945" cy="244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spc="60" dirty="0">
                <a:latin typeface="Calibri"/>
                <a:cs typeface="Calibri"/>
              </a:rPr>
              <a:t>r</a:t>
            </a:r>
            <a:r>
              <a:rPr sz="1450" spc="65" dirty="0">
                <a:latin typeface="Calibri"/>
                <a:cs typeface="Calibri"/>
              </a:rPr>
              <a:t>ais</a:t>
            </a:r>
            <a:r>
              <a:rPr sz="1450" spc="85" dirty="0">
                <a:latin typeface="Calibri"/>
                <a:cs typeface="Calibri"/>
              </a:rPr>
              <a:t>e</a:t>
            </a:r>
            <a:r>
              <a:rPr sz="1450" spc="95" dirty="0">
                <a:latin typeface="Calibri"/>
                <a:cs typeface="Calibri"/>
              </a:rPr>
              <a:t>ToPower</a:t>
            </a:r>
            <a:r>
              <a:rPr sz="1450" spc="40" dirty="0">
                <a:latin typeface="Calibri"/>
                <a:cs typeface="Calibri"/>
              </a:rPr>
              <a:t> </a:t>
            </a:r>
            <a:r>
              <a:rPr sz="1450" spc="75" dirty="0">
                <a:latin typeface="Calibri"/>
                <a:cs typeface="Calibri"/>
              </a:rPr>
              <a:t>funct</a:t>
            </a:r>
            <a:r>
              <a:rPr sz="1450" spc="35" dirty="0">
                <a:latin typeface="Calibri"/>
                <a:cs typeface="Calibri"/>
              </a:rPr>
              <a:t>i</a:t>
            </a:r>
            <a:r>
              <a:rPr sz="1450" spc="95" dirty="0">
                <a:latin typeface="Calibri"/>
                <a:cs typeface="Calibri"/>
              </a:rPr>
              <a:t>on</a:t>
            </a:r>
            <a:r>
              <a:rPr sz="1450" spc="40" dirty="0">
                <a:latin typeface="Calibri"/>
                <a:cs typeface="Calibri"/>
              </a:rPr>
              <a:t> </a:t>
            </a:r>
            <a:r>
              <a:rPr sz="1450" spc="70" dirty="0">
                <a:latin typeface="Calibri"/>
                <a:cs typeface="Calibri"/>
              </a:rPr>
              <a:t>sc</a:t>
            </a:r>
            <a:r>
              <a:rPr sz="1450" spc="95" dirty="0">
                <a:latin typeface="Calibri"/>
                <a:cs typeface="Calibri"/>
              </a:rPr>
              <a:t>ope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827212" y="5732737"/>
            <a:ext cx="3280401" cy="1088854"/>
          </a:xfrm>
          <a:custGeom>
            <a:avLst/>
            <a:gdLst/>
            <a:ahLst/>
            <a:cxnLst/>
            <a:rect l="l" t="t" r="r" b="b"/>
            <a:pathLst>
              <a:path w="3280401" h="1088854">
                <a:moveTo>
                  <a:pt x="0" y="1088854"/>
                </a:moveTo>
                <a:lnTo>
                  <a:pt x="3280401" y="1088854"/>
                </a:lnTo>
                <a:lnTo>
                  <a:pt x="3280401" y="0"/>
                </a:lnTo>
                <a:lnTo>
                  <a:pt x="0" y="0"/>
                </a:lnTo>
                <a:lnTo>
                  <a:pt x="0" y="1088854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27212" y="6821591"/>
            <a:ext cx="3280401" cy="3"/>
          </a:xfrm>
          <a:custGeom>
            <a:avLst/>
            <a:gdLst/>
            <a:ahLst/>
            <a:cxnLst/>
            <a:rect l="l" t="t" r="r" b="b"/>
            <a:pathLst>
              <a:path w="3280401" h="3">
                <a:moveTo>
                  <a:pt x="0" y="3"/>
                </a:moveTo>
                <a:lnTo>
                  <a:pt x="3280401" y="3"/>
                </a:lnTo>
                <a:lnTo>
                  <a:pt x="3280401" y="0"/>
                </a:lnTo>
              </a:path>
            </a:pathLst>
          </a:custGeom>
          <a:ln w="471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27212" y="6821591"/>
            <a:ext cx="0" cy="2358"/>
          </a:xfrm>
          <a:custGeom>
            <a:avLst/>
            <a:gdLst/>
            <a:ahLst/>
            <a:cxnLst/>
            <a:rect l="l" t="t" r="r" b="b"/>
            <a:pathLst>
              <a:path h="2358">
                <a:moveTo>
                  <a:pt x="0" y="2354"/>
                </a:moveTo>
                <a:lnTo>
                  <a:pt x="0" y="4713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07613" y="5732740"/>
            <a:ext cx="0" cy="1088850"/>
          </a:xfrm>
          <a:custGeom>
            <a:avLst/>
            <a:gdLst/>
            <a:ahLst/>
            <a:cxnLst/>
            <a:rect l="l" t="t" r="r" b="b"/>
            <a:pathLst>
              <a:path h="1088850">
                <a:moveTo>
                  <a:pt x="0" y="1088850"/>
                </a:moveTo>
                <a:lnTo>
                  <a:pt x="0" y="1088850"/>
                </a:lnTo>
              </a:path>
              <a:path h="1088850">
                <a:moveTo>
                  <a:pt x="0" y="108885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2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98810" y="5718596"/>
            <a:ext cx="3280401" cy="1074713"/>
          </a:xfrm>
          <a:custGeom>
            <a:avLst/>
            <a:gdLst/>
            <a:ahLst/>
            <a:cxnLst/>
            <a:rect l="l" t="t" r="r" b="b"/>
            <a:pathLst>
              <a:path w="3280401" h="1074713">
                <a:moveTo>
                  <a:pt x="0" y="1074713"/>
                </a:moveTo>
                <a:lnTo>
                  <a:pt x="3280401" y="1074713"/>
                </a:lnTo>
                <a:lnTo>
                  <a:pt x="3280401" y="0"/>
                </a:lnTo>
                <a:lnTo>
                  <a:pt x="0" y="0"/>
                </a:lnTo>
                <a:lnTo>
                  <a:pt x="0" y="10747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98810" y="5718596"/>
            <a:ext cx="3280401" cy="1074713"/>
          </a:xfrm>
          <a:custGeom>
            <a:avLst/>
            <a:gdLst/>
            <a:ahLst/>
            <a:cxnLst/>
            <a:rect l="l" t="t" r="r" b="b"/>
            <a:pathLst>
              <a:path w="3280401" h="1074713">
                <a:moveTo>
                  <a:pt x="0" y="1074713"/>
                </a:moveTo>
                <a:lnTo>
                  <a:pt x="3280401" y="1074713"/>
                </a:lnTo>
                <a:lnTo>
                  <a:pt x="3280401" y="0"/>
                </a:lnTo>
                <a:lnTo>
                  <a:pt x="0" y="0"/>
                </a:lnTo>
                <a:lnTo>
                  <a:pt x="0" y="1074713"/>
                </a:lnTo>
                <a:close/>
              </a:path>
            </a:pathLst>
          </a:custGeom>
          <a:ln w="4715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98810" y="5294367"/>
            <a:ext cx="1959720" cy="4242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98810" y="5294367"/>
            <a:ext cx="1959720" cy="424229"/>
          </a:xfrm>
          <a:custGeom>
            <a:avLst/>
            <a:gdLst/>
            <a:ahLst/>
            <a:cxnLst/>
            <a:rect l="l" t="t" r="r" b="b"/>
            <a:pathLst>
              <a:path w="1959720" h="424229">
                <a:moveTo>
                  <a:pt x="0" y="424229"/>
                </a:moveTo>
                <a:lnTo>
                  <a:pt x="1959720" y="424229"/>
                </a:lnTo>
                <a:lnTo>
                  <a:pt x="1959720" y="0"/>
                </a:lnTo>
                <a:lnTo>
                  <a:pt x="0" y="0"/>
                </a:lnTo>
                <a:lnTo>
                  <a:pt x="0" y="424229"/>
                </a:lnTo>
                <a:close/>
              </a:path>
            </a:pathLst>
          </a:custGeom>
          <a:ln w="14143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98810" y="5506481"/>
            <a:ext cx="1959720" cy="1979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899717" y="5371824"/>
            <a:ext cx="1677670" cy="244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spc="105" dirty="0">
                <a:latin typeface="Calibri"/>
                <a:cs typeface="Calibri"/>
              </a:rPr>
              <a:t>max</a:t>
            </a:r>
            <a:r>
              <a:rPr sz="1450" spc="40" dirty="0">
                <a:latin typeface="Calibri"/>
                <a:cs typeface="Calibri"/>
              </a:rPr>
              <a:t> </a:t>
            </a:r>
            <a:r>
              <a:rPr sz="1450" spc="75" dirty="0">
                <a:latin typeface="Calibri"/>
                <a:cs typeface="Calibri"/>
              </a:rPr>
              <a:t>funct</a:t>
            </a:r>
            <a:r>
              <a:rPr sz="1450" spc="35" dirty="0">
                <a:latin typeface="Calibri"/>
                <a:cs typeface="Calibri"/>
              </a:rPr>
              <a:t>i</a:t>
            </a:r>
            <a:r>
              <a:rPr sz="1450" spc="95" dirty="0">
                <a:latin typeface="Calibri"/>
                <a:cs typeface="Calibri"/>
              </a:rPr>
              <a:t>on</a:t>
            </a:r>
            <a:r>
              <a:rPr sz="1450" spc="40" dirty="0">
                <a:latin typeface="Calibri"/>
                <a:cs typeface="Calibri"/>
              </a:rPr>
              <a:t> </a:t>
            </a:r>
            <a:r>
              <a:rPr sz="1450" spc="85" dirty="0">
                <a:latin typeface="Calibri"/>
                <a:cs typeface="Calibri"/>
              </a:rPr>
              <a:t>scope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588277" y="5993213"/>
            <a:ext cx="511231" cy="509074"/>
          </a:xfrm>
          <a:custGeom>
            <a:avLst/>
            <a:gdLst/>
            <a:ahLst/>
            <a:cxnLst/>
            <a:rect l="l" t="t" r="r" b="b"/>
            <a:pathLst>
              <a:path w="511231" h="509074">
                <a:moveTo>
                  <a:pt x="255615" y="0"/>
                </a:moveTo>
                <a:lnTo>
                  <a:pt x="214152" y="3331"/>
                </a:lnTo>
                <a:lnTo>
                  <a:pt x="174820" y="12976"/>
                </a:lnTo>
                <a:lnTo>
                  <a:pt x="138144" y="28410"/>
                </a:lnTo>
                <a:lnTo>
                  <a:pt x="104651" y="49110"/>
                </a:lnTo>
                <a:lnTo>
                  <a:pt x="74866" y="74551"/>
                </a:lnTo>
                <a:lnTo>
                  <a:pt x="49318" y="104209"/>
                </a:lnTo>
                <a:lnTo>
                  <a:pt x="28530" y="137561"/>
                </a:lnTo>
                <a:lnTo>
                  <a:pt x="13031" y="174082"/>
                </a:lnTo>
                <a:lnTo>
                  <a:pt x="3345" y="213249"/>
                </a:lnTo>
                <a:lnTo>
                  <a:pt x="0" y="254537"/>
                </a:lnTo>
                <a:lnTo>
                  <a:pt x="847" y="275413"/>
                </a:lnTo>
                <a:lnTo>
                  <a:pt x="7428" y="315706"/>
                </a:lnTo>
                <a:lnTo>
                  <a:pt x="20087" y="353616"/>
                </a:lnTo>
                <a:lnTo>
                  <a:pt x="38296" y="388618"/>
                </a:lnTo>
                <a:lnTo>
                  <a:pt x="61530" y="420188"/>
                </a:lnTo>
                <a:lnTo>
                  <a:pt x="89262" y="447804"/>
                </a:lnTo>
                <a:lnTo>
                  <a:pt x="120966" y="470939"/>
                </a:lnTo>
                <a:lnTo>
                  <a:pt x="156117" y="489072"/>
                </a:lnTo>
                <a:lnTo>
                  <a:pt x="194187" y="501677"/>
                </a:lnTo>
                <a:lnTo>
                  <a:pt x="234650" y="508231"/>
                </a:lnTo>
                <a:lnTo>
                  <a:pt x="255615" y="509074"/>
                </a:lnTo>
                <a:lnTo>
                  <a:pt x="276580" y="508231"/>
                </a:lnTo>
                <a:lnTo>
                  <a:pt x="317044" y="501677"/>
                </a:lnTo>
                <a:lnTo>
                  <a:pt x="355114" y="489072"/>
                </a:lnTo>
                <a:lnTo>
                  <a:pt x="390264" y="470939"/>
                </a:lnTo>
                <a:lnTo>
                  <a:pt x="421968" y="447804"/>
                </a:lnTo>
                <a:lnTo>
                  <a:pt x="449701" y="420188"/>
                </a:lnTo>
                <a:lnTo>
                  <a:pt x="472934" y="388618"/>
                </a:lnTo>
                <a:lnTo>
                  <a:pt x="491144" y="353616"/>
                </a:lnTo>
                <a:lnTo>
                  <a:pt x="503802" y="315706"/>
                </a:lnTo>
                <a:lnTo>
                  <a:pt x="510384" y="275413"/>
                </a:lnTo>
                <a:lnTo>
                  <a:pt x="511231" y="254537"/>
                </a:lnTo>
                <a:lnTo>
                  <a:pt x="510384" y="233660"/>
                </a:lnTo>
                <a:lnTo>
                  <a:pt x="503802" y="193368"/>
                </a:lnTo>
                <a:lnTo>
                  <a:pt x="491144" y="155458"/>
                </a:lnTo>
                <a:lnTo>
                  <a:pt x="472934" y="120456"/>
                </a:lnTo>
                <a:lnTo>
                  <a:pt x="449701" y="88885"/>
                </a:lnTo>
                <a:lnTo>
                  <a:pt x="421968" y="61270"/>
                </a:lnTo>
                <a:lnTo>
                  <a:pt x="390264" y="38134"/>
                </a:lnTo>
                <a:lnTo>
                  <a:pt x="355114" y="20002"/>
                </a:lnTo>
                <a:lnTo>
                  <a:pt x="317044" y="7397"/>
                </a:lnTo>
                <a:lnTo>
                  <a:pt x="276580" y="843"/>
                </a:lnTo>
                <a:lnTo>
                  <a:pt x="25561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92928" y="5993213"/>
            <a:ext cx="150965" cy="49110"/>
          </a:xfrm>
          <a:custGeom>
            <a:avLst/>
            <a:gdLst/>
            <a:ahLst/>
            <a:cxnLst/>
            <a:rect l="l" t="t" r="r" b="b"/>
            <a:pathLst>
              <a:path w="150965" h="49110">
                <a:moveTo>
                  <a:pt x="0" y="49110"/>
                </a:moveTo>
                <a:lnTo>
                  <a:pt x="33493" y="28410"/>
                </a:lnTo>
                <a:lnTo>
                  <a:pt x="70169" y="12976"/>
                </a:lnTo>
                <a:lnTo>
                  <a:pt x="109501" y="3331"/>
                </a:lnTo>
                <a:lnTo>
                  <a:pt x="150964" y="0"/>
                </a:lnTo>
              </a:path>
              <a:path w="150965" h="49110">
                <a:moveTo>
                  <a:pt x="150964" y="0"/>
                </a:moveTo>
                <a:lnTo>
                  <a:pt x="150965" y="0"/>
                </a:lnTo>
              </a:path>
            </a:pathLst>
          </a:custGeom>
          <a:ln w="472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43894" y="5993213"/>
            <a:ext cx="255614" cy="489072"/>
          </a:xfrm>
          <a:custGeom>
            <a:avLst/>
            <a:gdLst/>
            <a:ahLst/>
            <a:cxnLst/>
            <a:rect l="l" t="t" r="r" b="b"/>
            <a:pathLst>
              <a:path w="255614" h="489072">
                <a:moveTo>
                  <a:pt x="0" y="0"/>
                </a:moveTo>
                <a:lnTo>
                  <a:pt x="41461" y="3331"/>
                </a:lnTo>
                <a:lnTo>
                  <a:pt x="80794" y="12976"/>
                </a:lnTo>
                <a:lnTo>
                  <a:pt x="117470" y="28410"/>
                </a:lnTo>
                <a:lnTo>
                  <a:pt x="150963" y="49110"/>
                </a:lnTo>
                <a:lnTo>
                  <a:pt x="180747" y="74551"/>
                </a:lnTo>
                <a:lnTo>
                  <a:pt x="206296" y="104209"/>
                </a:lnTo>
                <a:lnTo>
                  <a:pt x="227083" y="137561"/>
                </a:lnTo>
                <a:lnTo>
                  <a:pt x="242583" y="174082"/>
                </a:lnTo>
                <a:lnTo>
                  <a:pt x="252268" y="213249"/>
                </a:lnTo>
                <a:lnTo>
                  <a:pt x="255614" y="254537"/>
                </a:lnTo>
                <a:lnTo>
                  <a:pt x="254767" y="275413"/>
                </a:lnTo>
              </a:path>
            </a:pathLst>
          </a:custGeom>
          <a:ln w="472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61012" y="5966062"/>
            <a:ext cx="511231" cy="5090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61012" y="5966062"/>
            <a:ext cx="511231" cy="509074"/>
          </a:xfrm>
          <a:custGeom>
            <a:avLst/>
            <a:gdLst/>
            <a:ahLst/>
            <a:cxnLst/>
            <a:rect l="l" t="t" r="r" b="b"/>
            <a:pathLst>
              <a:path w="511231" h="509074">
                <a:moveTo>
                  <a:pt x="0" y="254537"/>
                </a:moveTo>
                <a:lnTo>
                  <a:pt x="3345" y="213249"/>
                </a:lnTo>
                <a:lnTo>
                  <a:pt x="13031" y="174082"/>
                </a:lnTo>
                <a:lnTo>
                  <a:pt x="28530" y="137561"/>
                </a:lnTo>
                <a:lnTo>
                  <a:pt x="49318" y="104209"/>
                </a:lnTo>
                <a:lnTo>
                  <a:pt x="74866" y="74551"/>
                </a:lnTo>
                <a:lnTo>
                  <a:pt x="104651" y="49110"/>
                </a:lnTo>
                <a:lnTo>
                  <a:pt x="138144" y="28410"/>
                </a:lnTo>
                <a:lnTo>
                  <a:pt x="174820" y="12976"/>
                </a:lnTo>
                <a:lnTo>
                  <a:pt x="214152" y="3331"/>
                </a:lnTo>
                <a:lnTo>
                  <a:pt x="255615" y="0"/>
                </a:lnTo>
                <a:lnTo>
                  <a:pt x="276580" y="843"/>
                </a:lnTo>
                <a:lnTo>
                  <a:pt x="317044" y="7397"/>
                </a:lnTo>
                <a:lnTo>
                  <a:pt x="355114" y="20002"/>
                </a:lnTo>
                <a:lnTo>
                  <a:pt x="390264" y="38134"/>
                </a:lnTo>
                <a:lnTo>
                  <a:pt x="421968" y="61270"/>
                </a:lnTo>
                <a:lnTo>
                  <a:pt x="449701" y="88885"/>
                </a:lnTo>
                <a:lnTo>
                  <a:pt x="472934" y="120456"/>
                </a:lnTo>
                <a:lnTo>
                  <a:pt x="491144" y="155458"/>
                </a:lnTo>
                <a:lnTo>
                  <a:pt x="503802" y="193368"/>
                </a:lnTo>
                <a:lnTo>
                  <a:pt x="510384" y="233660"/>
                </a:lnTo>
                <a:lnTo>
                  <a:pt x="511231" y="254537"/>
                </a:lnTo>
                <a:lnTo>
                  <a:pt x="510384" y="275413"/>
                </a:lnTo>
                <a:lnTo>
                  <a:pt x="507885" y="295825"/>
                </a:lnTo>
                <a:lnTo>
                  <a:pt x="498200" y="334992"/>
                </a:lnTo>
                <a:lnTo>
                  <a:pt x="482700" y="371513"/>
                </a:lnTo>
                <a:lnTo>
                  <a:pt x="461913" y="404865"/>
                </a:lnTo>
                <a:lnTo>
                  <a:pt x="436364" y="434523"/>
                </a:lnTo>
                <a:lnTo>
                  <a:pt x="406580" y="459964"/>
                </a:lnTo>
                <a:lnTo>
                  <a:pt x="373087" y="480664"/>
                </a:lnTo>
                <a:lnTo>
                  <a:pt x="336411" y="496098"/>
                </a:lnTo>
                <a:lnTo>
                  <a:pt x="297078" y="505743"/>
                </a:lnTo>
                <a:lnTo>
                  <a:pt x="255615" y="509074"/>
                </a:lnTo>
                <a:lnTo>
                  <a:pt x="234650" y="508231"/>
                </a:lnTo>
                <a:lnTo>
                  <a:pt x="194187" y="501677"/>
                </a:lnTo>
                <a:lnTo>
                  <a:pt x="156117" y="489072"/>
                </a:lnTo>
                <a:lnTo>
                  <a:pt x="120966" y="470939"/>
                </a:lnTo>
                <a:lnTo>
                  <a:pt x="89262" y="447804"/>
                </a:lnTo>
                <a:lnTo>
                  <a:pt x="61530" y="420188"/>
                </a:lnTo>
                <a:lnTo>
                  <a:pt x="38296" y="388618"/>
                </a:lnTo>
                <a:lnTo>
                  <a:pt x="20087" y="353616"/>
                </a:lnTo>
                <a:lnTo>
                  <a:pt x="7428" y="315706"/>
                </a:lnTo>
                <a:lnTo>
                  <a:pt x="847" y="275413"/>
                </a:lnTo>
                <a:lnTo>
                  <a:pt x="0" y="254537"/>
                </a:lnTo>
                <a:close/>
              </a:path>
            </a:pathLst>
          </a:custGeom>
          <a:ln w="4723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660044" y="6024041"/>
            <a:ext cx="312420" cy="382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60960">
              <a:lnSpc>
                <a:spcPct val="103000"/>
              </a:lnSpc>
            </a:pP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10" dirty="0">
                <a:latin typeface="Calibri"/>
                <a:cs typeface="Calibri"/>
              </a:rPr>
              <a:t>nt base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397727" y="5993213"/>
            <a:ext cx="511231" cy="509074"/>
          </a:xfrm>
          <a:custGeom>
            <a:avLst/>
            <a:gdLst/>
            <a:ahLst/>
            <a:cxnLst/>
            <a:rect l="l" t="t" r="r" b="b"/>
            <a:pathLst>
              <a:path w="511231" h="509074">
                <a:moveTo>
                  <a:pt x="255615" y="0"/>
                </a:moveTo>
                <a:lnTo>
                  <a:pt x="214152" y="3331"/>
                </a:lnTo>
                <a:lnTo>
                  <a:pt x="174820" y="12976"/>
                </a:lnTo>
                <a:lnTo>
                  <a:pt x="138144" y="28410"/>
                </a:lnTo>
                <a:lnTo>
                  <a:pt x="104651" y="49110"/>
                </a:lnTo>
                <a:lnTo>
                  <a:pt x="74866" y="74551"/>
                </a:lnTo>
                <a:lnTo>
                  <a:pt x="49318" y="104209"/>
                </a:lnTo>
                <a:lnTo>
                  <a:pt x="28530" y="137561"/>
                </a:lnTo>
                <a:lnTo>
                  <a:pt x="13031" y="174082"/>
                </a:lnTo>
                <a:lnTo>
                  <a:pt x="3345" y="213249"/>
                </a:lnTo>
                <a:lnTo>
                  <a:pt x="0" y="254537"/>
                </a:lnTo>
                <a:lnTo>
                  <a:pt x="847" y="275413"/>
                </a:lnTo>
                <a:lnTo>
                  <a:pt x="7428" y="315706"/>
                </a:lnTo>
                <a:lnTo>
                  <a:pt x="20087" y="353616"/>
                </a:lnTo>
                <a:lnTo>
                  <a:pt x="38296" y="388618"/>
                </a:lnTo>
                <a:lnTo>
                  <a:pt x="61530" y="420188"/>
                </a:lnTo>
                <a:lnTo>
                  <a:pt x="89262" y="447804"/>
                </a:lnTo>
                <a:lnTo>
                  <a:pt x="120966" y="470939"/>
                </a:lnTo>
                <a:lnTo>
                  <a:pt x="156117" y="489072"/>
                </a:lnTo>
                <a:lnTo>
                  <a:pt x="194187" y="501677"/>
                </a:lnTo>
                <a:lnTo>
                  <a:pt x="234650" y="508231"/>
                </a:lnTo>
                <a:lnTo>
                  <a:pt x="255615" y="509074"/>
                </a:lnTo>
                <a:lnTo>
                  <a:pt x="276580" y="508231"/>
                </a:lnTo>
                <a:lnTo>
                  <a:pt x="317044" y="501677"/>
                </a:lnTo>
                <a:lnTo>
                  <a:pt x="355114" y="489072"/>
                </a:lnTo>
                <a:lnTo>
                  <a:pt x="390264" y="470939"/>
                </a:lnTo>
                <a:lnTo>
                  <a:pt x="421968" y="447804"/>
                </a:lnTo>
                <a:lnTo>
                  <a:pt x="449701" y="420188"/>
                </a:lnTo>
                <a:lnTo>
                  <a:pt x="472934" y="388618"/>
                </a:lnTo>
                <a:lnTo>
                  <a:pt x="491144" y="353616"/>
                </a:lnTo>
                <a:lnTo>
                  <a:pt x="503802" y="315706"/>
                </a:lnTo>
                <a:lnTo>
                  <a:pt x="510384" y="275413"/>
                </a:lnTo>
                <a:lnTo>
                  <a:pt x="511231" y="254537"/>
                </a:lnTo>
                <a:lnTo>
                  <a:pt x="510384" y="233660"/>
                </a:lnTo>
                <a:lnTo>
                  <a:pt x="503802" y="193368"/>
                </a:lnTo>
                <a:lnTo>
                  <a:pt x="491144" y="155458"/>
                </a:lnTo>
                <a:lnTo>
                  <a:pt x="472934" y="120456"/>
                </a:lnTo>
                <a:lnTo>
                  <a:pt x="449701" y="88885"/>
                </a:lnTo>
                <a:lnTo>
                  <a:pt x="421968" y="61270"/>
                </a:lnTo>
                <a:lnTo>
                  <a:pt x="390264" y="38134"/>
                </a:lnTo>
                <a:lnTo>
                  <a:pt x="355114" y="20002"/>
                </a:lnTo>
                <a:lnTo>
                  <a:pt x="317044" y="7397"/>
                </a:lnTo>
                <a:lnTo>
                  <a:pt x="276580" y="843"/>
                </a:lnTo>
                <a:lnTo>
                  <a:pt x="25561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35871" y="5993213"/>
            <a:ext cx="117472" cy="28410"/>
          </a:xfrm>
          <a:custGeom>
            <a:avLst/>
            <a:gdLst/>
            <a:ahLst/>
            <a:cxnLst/>
            <a:rect l="l" t="t" r="r" b="b"/>
            <a:pathLst>
              <a:path w="117472" h="28410">
                <a:moveTo>
                  <a:pt x="0" y="28410"/>
                </a:moveTo>
                <a:lnTo>
                  <a:pt x="36676" y="12976"/>
                </a:lnTo>
                <a:lnTo>
                  <a:pt x="76008" y="3331"/>
                </a:lnTo>
                <a:lnTo>
                  <a:pt x="117471" y="0"/>
                </a:lnTo>
              </a:path>
              <a:path w="117472" h="28410">
                <a:moveTo>
                  <a:pt x="117471" y="0"/>
                </a:moveTo>
                <a:lnTo>
                  <a:pt x="117472" y="0"/>
                </a:lnTo>
              </a:path>
            </a:pathLst>
          </a:custGeom>
          <a:ln w="472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53344" y="5993213"/>
            <a:ext cx="255614" cy="496098"/>
          </a:xfrm>
          <a:custGeom>
            <a:avLst/>
            <a:gdLst/>
            <a:ahLst/>
            <a:cxnLst/>
            <a:rect l="l" t="t" r="r" b="b"/>
            <a:pathLst>
              <a:path w="255614" h="496098">
                <a:moveTo>
                  <a:pt x="0" y="0"/>
                </a:moveTo>
                <a:lnTo>
                  <a:pt x="41461" y="3331"/>
                </a:lnTo>
                <a:lnTo>
                  <a:pt x="80794" y="12976"/>
                </a:lnTo>
                <a:lnTo>
                  <a:pt x="117470" y="28410"/>
                </a:lnTo>
                <a:lnTo>
                  <a:pt x="150963" y="49110"/>
                </a:lnTo>
                <a:lnTo>
                  <a:pt x="180747" y="74551"/>
                </a:lnTo>
                <a:lnTo>
                  <a:pt x="206296" y="104209"/>
                </a:lnTo>
                <a:lnTo>
                  <a:pt x="227083" y="137561"/>
                </a:lnTo>
                <a:lnTo>
                  <a:pt x="242583" y="174082"/>
                </a:lnTo>
                <a:lnTo>
                  <a:pt x="252268" y="213249"/>
                </a:lnTo>
                <a:lnTo>
                  <a:pt x="255614" y="254537"/>
                </a:lnTo>
                <a:lnTo>
                  <a:pt x="254767" y="275413"/>
                </a:lnTo>
                <a:lnTo>
                  <a:pt x="252268" y="295825"/>
                </a:lnTo>
                <a:lnTo>
                  <a:pt x="248185" y="315706"/>
                </a:lnTo>
              </a:path>
            </a:pathLst>
          </a:custGeom>
          <a:ln w="472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70461" y="5966062"/>
            <a:ext cx="511231" cy="5090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70461" y="5966062"/>
            <a:ext cx="511231" cy="509074"/>
          </a:xfrm>
          <a:custGeom>
            <a:avLst/>
            <a:gdLst/>
            <a:ahLst/>
            <a:cxnLst/>
            <a:rect l="l" t="t" r="r" b="b"/>
            <a:pathLst>
              <a:path w="511231" h="509074">
                <a:moveTo>
                  <a:pt x="0" y="254537"/>
                </a:moveTo>
                <a:lnTo>
                  <a:pt x="3345" y="213249"/>
                </a:lnTo>
                <a:lnTo>
                  <a:pt x="13031" y="174082"/>
                </a:lnTo>
                <a:lnTo>
                  <a:pt x="28530" y="137561"/>
                </a:lnTo>
                <a:lnTo>
                  <a:pt x="49318" y="104209"/>
                </a:lnTo>
                <a:lnTo>
                  <a:pt x="74866" y="74551"/>
                </a:lnTo>
                <a:lnTo>
                  <a:pt x="104651" y="49110"/>
                </a:lnTo>
                <a:lnTo>
                  <a:pt x="138144" y="28410"/>
                </a:lnTo>
                <a:lnTo>
                  <a:pt x="174820" y="12976"/>
                </a:lnTo>
                <a:lnTo>
                  <a:pt x="214152" y="3331"/>
                </a:lnTo>
                <a:lnTo>
                  <a:pt x="255615" y="0"/>
                </a:lnTo>
                <a:lnTo>
                  <a:pt x="276580" y="843"/>
                </a:lnTo>
                <a:lnTo>
                  <a:pt x="317044" y="7397"/>
                </a:lnTo>
                <a:lnTo>
                  <a:pt x="355114" y="20002"/>
                </a:lnTo>
                <a:lnTo>
                  <a:pt x="390264" y="38134"/>
                </a:lnTo>
                <a:lnTo>
                  <a:pt x="421968" y="61270"/>
                </a:lnTo>
                <a:lnTo>
                  <a:pt x="449701" y="88885"/>
                </a:lnTo>
                <a:lnTo>
                  <a:pt x="472934" y="120456"/>
                </a:lnTo>
                <a:lnTo>
                  <a:pt x="491144" y="155458"/>
                </a:lnTo>
                <a:lnTo>
                  <a:pt x="503802" y="193368"/>
                </a:lnTo>
                <a:lnTo>
                  <a:pt x="510384" y="233660"/>
                </a:lnTo>
                <a:lnTo>
                  <a:pt x="511231" y="254537"/>
                </a:lnTo>
                <a:lnTo>
                  <a:pt x="510384" y="275413"/>
                </a:lnTo>
                <a:lnTo>
                  <a:pt x="507885" y="295825"/>
                </a:lnTo>
                <a:lnTo>
                  <a:pt x="498200" y="334992"/>
                </a:lnTo>
                <a:lnTo>
                  <a:pt x="482700" y="371513"/>
                </a:lnTo>
                <a:lnTo>
                  <a:pt x="461913" y="404865"/>
                </a:lnTo>
                <a:lnTo>
                  <a:pt x="436364" y="434523"/>
                </a:lnTo>
                <a:lnTo>
                  <a:pt x="406580" y="459964"/>
                </a:lnTo>
                <a:lnTo>
                  <a:pt x="373087" y="480664"/>
                </a:lnTo>
                <a:lnTo>
                  <a:pt x="336411" y="496098"/>
                </a:lnTo>
                <a:lnTo>
                  <a:pt x="297078" y="505743"/>
                </a:lnTo>
                <a:lnTo>
                  <a:pt x="255615" y="509074"/>
                </a:lnTo>
                <a:lnTo>
                  <a:pt x="234650" y="508231"/>
                </a:lnTo>
                <a:lnTo>
                  <a:pt x="194187" y="501677"/>
                </a:lnTo>
                <a:lnTo>
                  <a:pt x="156117" y="489072"/>
                </a:lnTo>
                <a:lnTo>
                  <a:pt x="120966" y="470939"/>
                </a:lnTo>
                <a:lnTo>
                  <a:pt x="89262" y="447804"/>
                </a:lnTo>
                <a:lnTo>
                  <a:pt x="61530" y="420188"/>
                </a:lnTo>
                <a:lnTo>
                  <a:pt x="38296" y="388618"/>
                </a:lnTo>
                <a:lnTo>
                  <a:pt x="20087" y="353616"/>
                </a:lnTo>
                <a:lnTo>
                  <a:pt x="7428" y="315706"/>
                </a:lnTo>
                <a:lnTo>
                  <a:pt x="847" y="275413"/>
                </a:lnTo>
                <a:lnTo>
                  <a:pt x="0" y="254537"/>
                </a:lnTo>
                <a:close/>
              </a:path>
            </a:pathLst>
          </a:custGeom>
          <a:ln w="4723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393320" y="6072494"/>
            <a:ext cx="463550" cy="290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58115">
              <a:lnSpc>
                <a:spcPct val="104800"/>
              </a:lnSpc>
            </a:pPr>
            <a:r>
              <a:rPr sz="850" spc="10" dirty="0">
                <a:latin typeface="Calibri"/>
                <a:cs typeface="Calibri"/>
              </a:rPr>
              <a:t>int</a:t>
            </a:r>
            <a:r>
              <a:rPr sz="850" spc="15" dirty="0">
                <a:latin typeface="Calibri"/>
                <a:cs typeface="Calibri"/>
              </a:rPr>
              <a:t> expon</a:t>
            </a:r>
            <a:r>
              <a:rPr sz="850" spc="10" dirty="0">
                <a:latin typeface="Calibri"/>
                <a:cs typeface="Calibri"/>
              </a:rPr>
              <a:t>ent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207176" y="5993213"/>
            <a:ext cx="511231" cy="509074"/>
          </a:xfrm>
          <a:custGeom>
            <a:avLst/>
            <a:gdLst/>
            <a:ahLst/>
            <a:cxnLst/>
            <a:rect l="l" t="t" r="r" b="b"/>
            <a:pathLst>
              <a:path w="511231" h="509074">
                <a:moveTo>
                  <a:pt x="255615" y="0"/>
                </a:moveTo>
                <a:lnTo>
                  <a:pt x="214134" y="3331"/>
                </a:lnTo>
                <a:lnTo>
                  <a:pt x="174791" y="12976"/>
                </a:lnTo>
                <a:lnTo>
                  <a:pt x="138110" y="28410"/>
                </a:lnTo>
                <a:lnTo>
                  <a:pt x="104618" y="49110"/>
                </a:lnTo>
                <a:lnTo>
                  <a:pt x="74838" y="74551"/>
                </a:lnTo>
                <a:lnTo>
                  <a:pt x="49296" y="104209"/>
                </a:lnTo>
                <a:lnTo>
                  <a:pt x="28516" y="137561"/>
                </a:lnTo>
                <a:lnTo>
                  <a:pt x="13023" y="174082"/>
                </a:lnTo>
                <a:lnTo>
                  <a:pt x="3343" y="213249"/>
                </a:lnTo>
                <a:lnTo>
                  <a:pt x="0" y="254537"/>
                </a:lnTo>
                <a:lnTo>
                  <a:pt x="846" y="275413"/>
                </a:lnTo>
                <a:lnTo>
                  <a:pt x="7424" y="315706"/>
                </a:lnTo>
                <a:lnTo>
                  <a:pt x="20076" y="353616"/>
                </a:lnTo>
                <a:lnTo>
                  <a:pt x="38278" y="388618"/>
                </a:lnTo>
                <a:lnTo>
                  <a:pt x="61504" y="420188"/>
                </a:lnTo>
                <a:lnTo>
                  <a:pt x="89231" y="447804"/>
                </a:lnTo>
                <a:lnTo>
                  <a:pt x="120933" y="470939"/>
                </a:lnTo>
                <a:lnTo>
                  <a:pt x="156085" y="489072"/>
                </a:lnTo>
                <a:lnTo>
                  <a:pt x="194162" y="501677"/>
                </a:lnTo>
                <a:lnTo>
                  <a:pt x="234640" y="508231"/>
                </a:lnTo>
                <a:lnTo>
                  <a:pt x="255615" y="509074"/>
                </a:lnTo>
                <a:lnTo>
                  <a:pt x="276590" y="508231"/>
                </a:lnTo>
                <a:lnTo>
                  <a:pt x="317068" y="501677"/>
                </a:lnTo>
                <a:lnTo>
                  <a:pt x="355146" y="489072"/>
                </a:lnTo>
                <a:lnTo>
                  <a:pt x="390298" y="470939"/>
                </a:lnTo>
                <a:lnTo>
                  <a:pt x="421999" y="447804"/>
                </a:lnTo>
                <a:lnTo>
                  <a:pt x="449726" y="420188"/>
                </a:lnTo>
                <a:lnTo>
                  <a:pt x="472953" y="388618"/>
                </a:lnTo>
                <a:lnTo>
                  <a:pt x="491154" y="353616"/>
                </a:lnTo>
                <a:lnTo>
                  <a:pt x="503806" y="315706"/>
                </a:lnTo>
                <a:lnTo>
                  <a:pt x="510384" y="275413"/>
                </a:lnTo>
                <a:lnTo>
                  <a:pt x="511231" y="254537"/>
                </a:lnTo>
                <a:lnTo>
                  <a:pt x="510384" y="233660"/>
                </a:lnTo>
                <a:lnTo>
                  <a:pt x="503806" y="193368"/>
                </a:lnTo>
                <a:lnTo>
                  <a:pt x="491154" y="155458"/>
                </a:lnTo>
                <a:lnTo>
                  <a:pt x="472953" y="120456"/>
                </a:lnTo>
                <a:lnTo>
                  <a:pt x="449726" y="88885"/>
                </a:lnTo>
                <a:lnTo>
                  <a:pt x="421999" y="61270"/>
                </a:lnTo>
                <a:lnTo>
                  <a:pt x="390298" y="38134"/>
                </a:lnTo>
                <a:lnTo>
                  <a:pt x="355146" y="20002"/>
                </a:lnTo>
                <a:lnTo>
                  <a:pt x="317068" y="7397"/>
                </a:lnTo>
                <a:lnTo>
                  <a:pt x="276590" y="843"/>
                </a:lnTo>
                <a:lnTo>
                  <a:pt x="25561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07176" y="5993213"/>
            <a:ext cx="255616" cy="254537"/>
          </a:xfrm>
          <a:custGeom>
            <a:avLst/>
            <a:gdLst/>
            <a:ahLst/>
            <a:cxnLst/>
            <a:rect l="l" t="t" r="r" b="b"/>
            <a:pathLst>
              <a:path w="255616" h="254537">
                <a:moveTo>
                  <a:pt x="255616" y="0"/>
                </a:moveTo>
                <a:lnTo>
                  <a:pt x="255616" y="0"/>
                </a:lnTo>
              </a:path>
            </a:pathLst>
          </a:custGeom>
          <a:ln w="471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62793" y="5993213"/>
            <a:ext cx="134681" cy="38134"/>
          </a:xfrm>
          <a:custGeom>
            <a:avLst/>
            <a:gdLst/>
            <a:ahLst/>
            <a:cxnLst/>
            <a:rect l="l" t="t" r="r" b="b"/>
            <a:pathLst>
              <a:path w="134681" h="38134">
                <a:moveTo>
                  <a:pt x="0" y="0"/>
                </a:moveTo>
                <a:lnTo>
                  <a:pt x="41480" y="3331"/>
                </a:lnTo>
                <a:lnTo>
                  <a:pt x="80823" y="12976"/>
                </a:lnTo>
                <a:lnTo>
                  <a:pt x="117503" y="28410"/>
                </a:lnTo>
                <a:lnTo>
                  <a:pt x="134681" y="38134"/>
                </a:lnTo>
              </a:path>
            </a:pathLst>
          </a:custGeom>
          <a:ln w="471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79911" y="5966062"/>
            <a:ext cx="511231" cy="5090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79911" y="5966062"/>
            <a:ext cx="511231" cy="509074"/>
          </a:xfrm>
          <a:custGeom>
            <a:avLst/>
            <a:gdLst/>
            <a:ahLst/>
            <a:cxnLst/>
            <a:rect l="l" t="t" r="r" b="b"/>
            <a:pathLst>
              <a:path w="511231" h="509074">
                <a:moveTo>
                  <a:pt x="0" y="254537"/>
                </a:moveTo>
                <a:lnTo>
                  <a:pt x="3343" y="213249"/>
                </a:lnTo>
                <a:lnTo>
                  <a:pt x="13023" y="174082"/>
                </a:lnTo>
                <a:lnTo>
                  <a:pt x="28516" y="137561"/>
                </a:lnTo>
                <a:lnTo>
                  <a:pt x="49296" y="104209"/>
                </a:lnTo>
                <a:lnTo>
                  <a:pt x="74838" y="74551"/>
                </a:lnTo>
                <a:lnTo>
                  <a:pt x="104618" y="49110"/>
                </a:lnTo>
                <a:lnTo>
                  <a:pt x="138110" y="28410"/>
                </a:lnTo>
                <a:lnTo>
                  <a:pt x="174791" y="12976"/>
                </a:lnTo>
                <a:lnTo>
                  <a:pt x="214134" y="3331"/>
                </a:lnTo>
                <a:lnTo>
                  <a:pt x="255615" y="0"/>
                </a:lnTo>
                <a:lnTo>
                  <a:pt x="276590" y="843"/>
                </a:lnTo>
                <a:lnTo>
                  <a:pt x="317068" y="7397"/>
                </a:lnTo>
                <a:lnTo>
                  <a:pt x="355146" y="20002"/>
                </a:lnTo>
                <a:lnTo>
                  <a:pt x="390298" y="38134"/>
                </a:lnTo>
                <a:lnTo>
                  <a:pt x="421999" y="61270"/>
                </a:lnTo>
                <a:lnTo>
                  <a:pt x="449726" y="88885"/>
                </a:lnTo>
                <a:lnTo>
                  <a:pt x="472953" y="120456"/>
                </a:lnTo>
                <a:lnTo>
                  <a:pt x="491154" y="155458"/>
                </a:lnTo>
                <a:lnTo>
                  <a:pt x="503806" y="193368"/>
                </a:lnTo>
                <a:lnTo>
                  <a:pt x="510384" y="233660"/>
                </a:lnTo>
                <a:lnTo>
                  <a:pt x="511231" y="254537"/>
                </a:lnTo>
                <a:lnTo>
                  <a:pt x="510384" y="275413"/>
                </a:lnTo>
                <a:lnTo>
                  <a:pt x="507887" y="295825"/>
                </a:lnTo>
                <a:lnTo>
                  <a:pt x="498207" y="334992"/>
                </a:lnTo>
                <a:lnTo>
                  <a:pt x="482714" y="371513"/>
                </a:lnTo>
                <a:lnTo>
                  <a:pt x="461935" y="404865"/>
                </a:lnTo>
                <a:lnTo>
                  <a:pt x="436392" y="434523"/>
                </a:lnTo>
                <a:lnTo>
                  <a:pt x="406612" y="459964"/>
                </a:lnTo>
                <a:lnTo>
                  <a:pt x="373120" y="480664"/>
                </a:lnTo>
                <a:lnTo>
                  <a:pt x="336440" y="496098"/>
                </a:lnTo>
                <a:lnTo>
                  <a:pt x="297096" y="505743"/>
                </a:lnTo>
                <a:lnTo>
                  <a:pt x="255615" y="509074"/>
                </a:lnTo>
                <a:lnTo>
                  <a:pt x="234640" y="508231"/>
                </a:lnTo>
                <a:lnTo>
                  <a:pt x="194162" y="501677"/>
                </a:lnTo>
                <a:lnTo>
                  <a:pt x="156085" y="489072"/>
                </a:lnTo>
                <a:lnTo>
                  <a:pt x="120933" y="470939"/>
                </a:lnTo>
                <a:lnTo>
                  <a:pt x="89231" y="447804"/>
                </a:lnTo>
                <a:lnTo>
                  <a:pt x="61504" y="420188"/>
                </a:lnTo>
                <a:lnTo>
                  <a:pt x="38278" y="388618"/>
                </a:lnTo>
                <a:lnTo>
                  <a:pt x="20076" y="353616"/>
                </a:lnTo>
                <a:lnTo>
                  <a:pt x="7424" y="315706"/>
                </a:lnTo>
                <a:lnTo>
                  <a:pt x="846" y="275413"/>
                </a:lnTo>
                <a:lnTo>
                  <a:pt x="0" y="254537"/>
                </a:lnTo>
                <a:close/>
              </a:path>
            </a:pathLst>
          </a:custGeom>
          <a:ln w="4723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246206" y="6024041"/>
            <a:ext cx="377825" cy="382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93980">
              <a:lnSpc>
                <a:spcPct val="103000"/>
              </a:lnSpc>
            </a:pP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10" dirty="0">
                <a:latin typeface="Calibri"/>
                <a:cs typeface="Calibri"/>
              </a:rPr>
              <a:t>nt</a:t>
            </a:r>
            <a:r>
              <a:rPr sz="1150" spc="5" dirty="0">
                <a:latin typeface="Calibri"/>
                <a:cs typeface="Calibri"/>
              </a:rPr>
              <a:t> r</a:t>
            </a:r>
            <a:r>
              <a:rPr sz="1150" spc="10" dirty="0">
                <a:latin typeface="Calibri"/>
                <a:cs typeface="Calibri"/>
              </a:rPr>
              <a:t>e</a:t>
            </a:r>
            <a:r>
              <a:rPr sz="1150" spc="15" dirty="0">
                <a:latin typeface="Calibri"/>
                <a:cs typeface="Calibri"/>
              </a:rPr>
              <a:t>su</a:t>
            </a:r>
            <a:r>
              <a:rPr sz="1150" spc="0" dirty="0">
                <a:latin typeface="Calibri"/>
                <a:cs typeface="Calibri"/>
              </a:rPr>
              <a:t>l</a:t>
            </a:r>
            <a:r>
              <a:rPr sz="1150" spc="10" dirty="0">
                <a:latin typeface="Calibri"/>
                <a:cs typeface="Calibri"/>
              </a:rPr>
              <a:t>t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996486" y="6025040"/>
            <a:ext cx="511231" cy="509074"/>
          </a:xfrm>
          <a:custGeom>
            <a:avLst/>
            <a:gdLst/>
            <a:ahLst/>
            <a:cxnLst/>
            <a:rect l="l" t="t" r="r" b="b"/>
            <a:pathLst>
              <a:path w="511231" h="509074">
                <a:moveTo>
                  <a:pt x="255615" y="0"/>
                </a:moveTo>
                <a:lnTo>
                  <a:pt x="214134" y="3331"/>
                </a:lnTo>
                <a:lnTo>
                  <a:pt x="174791" y="12976"/>
                </a:lnTo>
                <a:lnTo>
                  <a:pt x="138110" y="28410"/>
                </a:lnTo>
                <a:lnTo>
                  <a:pt x="104618" y="49110"/>
                </a:lnTo>
                <a:lnTo>
                  <a:pt x="74838" y="74551"/>
                </a:lnTo>
                <a:lnTo>
                  <a:pt x="49296" y="104209"/>
                </a:lnTo>
                <a:lnTo>
                  <a:pt x="28516" y="137561"/>
                </a:lnTo>
                <a:lnTo>
                  <a:pt x="13023" y="174082"/>
                </a:lnTo>
                <a:lnTo>
                  <a:pt x="3343" y="213249"/>
                </a:lnTo>
                <a:lnTo>
                  <a:pt x="0" y="254537"/>
                </a:lnTo>
                <a:lnTo>
                  <a:pt x="846" y="275413"/>
                </a:lnTo>
                <a:lnTo>
                  <a:pt x="7424" y="315706"/>
                </a:lnTo>
                <a:lnTo>
                  <a:pt x="20076" y="353616"/>
                </a:lnTo>
                <a:lnTo>
                  <a:pt x="38278" y="388618"/>
                </a:lnTo>
                <a:lnTo>
                  <a:pt x="61504" y="420188"/>
                </a:lnTo>
                <a:lnTo>
                  <a:pt x="89231" y="447804"/>
                </a:lnTo>
                <a:lnTo>
                  <a:pt x="120933" y="470939"/>
                </a:lnTo>
                <a:lnTo>
                  <a:pt x="156085" y="489072"/>
                </a:lnTo>
                <a:lnTo>
                  <a:pt x="194162" y="501677"/>
                </a:lnTo>
                <a:lnTo>
                  <a:pt x="234640" y="508231"/>
                </a:lnTo>
                <a:lnTo>
                  <a:pt x="255615" y="509074"/>
                </a:lnTo>
                <a:lnTo>
                  <a:pt x="276590" y="508231"/>
                </a:lnTo>
                <a:lnTo>
                  <a:pt x="317068" y="501677"/>
                </a:lnTo>
                <a:lnTo>
                  <a:pt x="355146" y="489072"/>
                </a:lnTo>
                <a:lnTo>
                  <a:pt x="390298" y="470939"/>
                </a:lnTo>
                <a:lnTo>
                  <a:pt x="421999" y="447804"/>
                </a:lnTo>
                <a:lnTo>
                  <a:pt x="449726" y="420188"/>
                </a:lnTo>
                <a:lnTo>
                  <a:pt x="472953" y="388618"/>
                </a:lnTo>
                <a:lnTo>
                  <a:pt x="491154" y="353616"/>
                </a:lnTo>
                <a:lnTo>
                  <a:pt x="503806" y="315706"/>
                </a:lnTo>
                <a:lnTo>
                  <a:pt x="510384" y="275413"/>
                </a:lnTo>
                <a:lnTo>
                  <a:pt x="511231" y="254537"/>
                </a:lnTo>
                <a:lnTo>
                  <a:pt x="510384" y="233660"/>
                </a:lnTo>
                <a:lnTo>
                  <a:pt x="503806" y="193368"/>
                </a:lnTo>
                <a:lnTo>
                  <a:pt x="491154" y="155458"/>
                </a:lnTo>
                <a:lnTo>
                  <a:pt x="472953" y="120456"/>
                </a:lnTo>
                <a:lnTo>
                  <a:pt x="449726" y="88885"/>
                </a:lnTo>
                <a:lnTo>
                  <a:pt x="421999" y="61270"/>
                </a:lnTo>
                <a:lnTo>
                  <a:pt x="390298" y="38134"/>
                </a:lnTo>
                <a:lnTo>
                  <a:pt x="355146" y="20002"/>
                </a:lnTo>
                <a:lnTo>
                  <a:pt x="317068" y="7397"/>
                </a:lnTo>
                <a:lnTo>
                  <a:pt x="276590" y="843"/>
                </a:lnTo>
                <a:lnTo>
                  <a:pt x="25561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52104" y="6025040"/>
            <a:ext cx="255614" cy="434523"/>
          </a:xfrm>
          <a:custGeom>
            <a:avLst/>
            <a:gdLst/>
            <a:ahLst/>
            <a:cxnLst/>
            <a:rect l="l" t="t" r="r" b="b"/>
            <a:pathLst>
              <a:path w="255614" h="434523">
                <a:moveTo>
                  <a:pt x="0" y="0"/>
                </a:moveTo>
                <a:lnTo>
                  <a:pt x="41479" y="3331"/>
                </a:lnTo>
                <a:lnTo>
                  <a:pt x="80823" y="12976"/>
                </a:lnTo>
                <a:lnTo>
                  <a:pt x="117503" y="28410"/>
                </a:lnTo>
                <a:lnTo>
                  <a:pt x="150995" y="49110"/>
                </a:lnTo>
                <a:lnTo>
                  <a:pt x="180775" y="74551"/>
                </a:lnTo>
                <a:lnTo>
                  <a:pt x="206317" y="104209"/>
                </a:lnTo>
                <a:lnTo>
                  <a:pt x="227097" y="137561"/>
                </a:lnTo>
                <a:lnTo>
                  <a:pt x="242590" y="174082"/>
                </a:lnTo>
                <a:lnTo>
                  <a:pt x="252270" y="213249"/>
                </a:lnTo>
                <a:lnTo>
                  <a:pt x="255614" y="254537"/>
                </a:lnTo>
                <a:lnTo>
                  <a:pt x="254767" y="275413"/>
                </a:lnTo>
                <a:lnTo>
                  <a:pt x="248189" y="315706"/>
                </a:lnTo>
                <a:lnTo>
                  <a:pt x="235537" y="353616"/>
                </a:lnTo>
                <a:lnTo>
                  <a:pt x="217335" y="388618"/>
                </a:lnTo>
                <a:lnTo>
                  <a:pt x="194109" y="420188"/>
                </a:lnTo>
                <a:lnTo>
                  <a:pt x="180775" y="434523"/>
                </a:lnTo>
              </a:path>
            </a:pathLst>
          </a:custGeom>
          <a:ln w="472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69220" y="5997889"/>
            <a:ext cx="511231" cy="5090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69221" y="5997889"/>
            <a:ext cx="511231" cy="509074"/>
          </a:xfrm>
          <a:custGeom>
            <a:avLst/>
            <a:gdLst/>
            <a:ahLst/>
            <a:cxnLst/>
            <a:rect l="l" t="t" r="r" b="b"/>
            <a:pathLst>
              <a:path w="511231" h="509074">
                <a:moveTo>
                  <a:pt x="0" y="254537"/>
                </a:moveTo>
                <a:lnTo>
                  <a:pt x="3343" y="213249"/>
                </a:lnTo>
                <a:lnTo>
                  <a:pt x="13023" y="174082"/>
                </a:lnTo>
                <a:lnTo>
                  <a:pt x="28516" y="137561"/>
                </a:lnTo>
                <a:lnTo>
                  <a:pt x="49296" y="104209"/>
                </a:lnTo>
                <a:lnTo>
                  <a:pt x="74838" y="74551"/>
                </a:lnTo>
                <a:lnTo>
                  <a:pt x="104618" y="49110"/>
                </a:lnTo>
                <a:lnTo>
                  <a:pt x="138110" y="28410"/>
                </a:lnTo>
                <a:lnTo>
                  <a:pt x="174791" y="12976"/>
                </a:lnTo>
                <a:lnTo>
                  <a:pt x="214134" y="3331"/>
                </a:lnTo>
                <a:lnTo>
                  <a:pt x="255615" y="0"/>
                </a:lnTo>
                <a:lnTo>
                  <a:pt x="276590" y="843"/>
                </a:lnTo>
                <a:lnTo>
                  <a:pt x="317068" y="7397"/>
                </a:lnTo>
                <a:lnTo>
                  <a:pt x="355146" y="20002"/>
                </a:lnTo>
                <a:lnTo>
                  <a:pt x="390298" y="38134"/>
                </a:lnTo>
                <a:lnTo>
                  <a:pt x="421999" y="61270"/>
                </a:lnTo>
                <a:lnTo>
                  <a:pt x="449726" y="88885"/>
                </a:lnTo>
                <a:lnTo>
                  <a:pt x="472953" y="120456"/>
                </a:lnTo>
                <a:lnTo>
                  <a:pt x="491154" y="155458"/>
                </a:lnTo>
                <a:lnTo>
                  <a:pt x="503806" y="193368"/>
                </a:lnTo>
                <a:lnTo>
                  <a:pt x="510384" y="233660"/>
                </a:lnTo>
                <a:lnTo>
                  <a:pt x="511231" y="254537"/>
                </a:lnTo>
                <a:lnTo>
                  <a:pt x="510384" y="275413"/>
                </a:lnTo>
                <a:lnTo>
                  <a:pt x="507887" y="295825"/>
                </a:lnTo>
                <a:lnTo>
                  <a:pt x="498207" y="334992"/>
                </a:lnTo>
                <a:lnTo>
                  <a:pt x="482714" y="371513"/>
                </a:lnTo>
                <a:lnTo>
                  <a:pt x="461935" y="404865"/>
                </a:lnTo>
                <a:lnTo>
                  <a:pt x="436392" y="434523"/>
                </a:lnTo>
                <a:lnTo>
                  <a:pt x="406612" y="459964"/>
                </a:lnTo>
                <a:lnTo>
                  <a:pt x="373120" y="480664"/>
                </a:lnTo>
                <a:lnTo>
                  <a:pt x="336440" y="496098"/>
                </a:lnTo>
                <a:lnTo>
                  <a:pt x="297096" y="505743"/>
                </a:lnTo>
                <a:lnTo>
                  <a:pt x="255615" y="509074"/>
                </a:lnTo>
                <a:lnTo>
                  <a:pt x="234640" y="508231"/>
                </a:lnTo>
                <a:lnTo>
                  <a:pt x="194162" y="501677"/>
                </a:lnTo>
                <a:lnTo>
                  <a:pt x="156085" y="489072"/>
                </a:lnTo>
                <a:lnTo>
                  <a:pt x="120933" y="470939"/>
                </a:lnTo>
                <a:lnTo>
                  <a:pt x="89231" y="447804"/>
                </a:lnTo>
                <a:lnTo>
                  <a:pt x="61504" y="420188"/>
                </a:lnTo>
                <a:lnTo>
                  <a:pt x="38278" y="388618"/>
                </a:lnTo>
                <a:lnTo>
                  <a:pt x="20076" y="353616"/>
                </a:lnTo>
                <a:lnTo>
                  <a:pt x="7424" y="315706"/>
                </a:lnTo>
                <a:lnTo>
                  <a:pt x="846" y="275413"/>
                </a:lnTo>
                <a:lnTo>
                  <a:pt x="0" y="254537"/>
                </a:lnTo>
                <a:close/>
              </a:path>
            </a:pathLst>
          </a:custGeom>
          <a:ln w="4723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034152" y="6055868"/>
            <a:ext cx="382270" cy="382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95250">
              <a:lnSpc>
                <a:spcPct val="103000"/>
              </a:lnSpc>
            </a:pP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10" dirty="0">
                <a:latin typeface="Calibri"/>
                <a:cs typeface="Calibri"/>
              </a:rPr>
              <a:t>nt</a:t>
            </a:r>
            <a:r>
              <a:rPr sz="1150" spc="15" dirty="0">
                <a:latin typeface="Calibri"/>
                <a:cs typeface="Calibri"/>
              </a:rPr>
              <a:t> num1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805936" y="6025040"/>
            <a:ext cx="511231" cy="509074"/>
          </a:xfrm>
          <a:custGeom>
            <a:avLst/>
            <a:gdLst/>
            <a:ahLst/>
            <a:cxnLst/>
            <a:rect l="l" t="t" r="r" b="b"/>
            <a:pathLst>
              <a:path w="511231" h="509074">
                <a:moveTo>
                  <a:pt x="255615" y="0"/>
                </a:moveTo>
                <a:lnTo>
                  <a:pt x="214134" y="3331"/>
                </a:lnTo>
                <a:lnTo>
                  <a:pt x="174791" y="12976"/>
                </a:lnTo>
                <a:lnTo>
                  <a:pt x="138110" y="28410"/>
                </a:lnTo>
                <a:lnTo>
                  <a:pt x="104618" y="49110"/>
                </a:lnTo>
                <a:lnTo>
                  <a:pt x="74838" y="74551"/>
                </a:lnTo>
                <a:lnTo>
                  <a:pt x="49296" y="104209"/>
                </a:lnTo>
                <a:lnTo>
                  <a:pt x="28516" y="137561"/>
                </a:lnTo>
                <a:lnTo>
                  <a:pt x="13023" y="174082"/>
                </a:lnTo>
                <a:lnTo>
                  <a:pt x="3343" y="213249"/>
                </a:lnTo>
                <a:lnTo>
                  <a:pt x="0" y="254537"/>
                </a:lnTo>
                <a:lnTo>
                  <a:pt x="846" y="275413"/>
                </a:lnTo>
                <a:lnTo>
                  <a:pt x="7424" y="315706"/>
                </a:lnTo>
                <a:lnTo>
                  <a:pt x="20076" y="353616"/>
                </a:lnTo>
                <a:lnTo>
                  <a:pt x="38278" y="388618"/>
                </a:lnTo>
                <a:lnTo>
                  <a:pt x="61504" y="420188"/>
                </a:lnTo>
                <a:lnTo>
                  <a:pt x="89231" y="447804"/>
                </a:lnTo>
                <a:lnTo>
                  <a:pt x="120933" y="470939"/>
                </a:lnTo>
                <a:lnTo>
                  <a:pt x="156085" y="489072"/>
                </a:lnTo>
                <a:lnTo>
                  <a:pt x="194162" y="501677"/>
                </a:lnTo>
                <a:lnTo>
                  <a:pt x="234640" y="508231"/>
                </a:lnTo>
                <a:lnTo>
                  <a:pt x="255615" y="509074"/>
                </a:lnTo>
                <a:lnTo>
                  <a:pt x="276590" y="508231"/>
                </a:lnTo>
                <a:lnTo>
                  <a:pt x="317068" y="501677"/>
                </a:lnTo>
                <a:lnTo>
                  <a:pt x="355146" y="489072"/>
                </a:lnTo>
                <a:lnTo>
                  <a:pt x="390298" y="470939"/>
                </a:lnTo>
                <a:lnTo>
                  <a:pt x="421999" y="447804"/>
                </a:lnTo>
                <a:lnTo>
                  <a:pt x="449726" y="420188"/>
                </a:lnTo>
                <a:lnTo>
                  <a:pt x="472953" y="388618"/>
                </a:lnTo>
                <a:lnTo>
                  <a:pt x="491154" y="353616"/>
                </a:lnTo>
                <a:lnTo>
                  <a:pt x="503806" y="315706"/>
                </a:lnTo>
                <a:lnTo>
                  <a:pt x="510384" y="275413"/>
                </a:lnTo>
                <a:lnTo>
                  <a:pt x="511231" y="254537"/>
                </a:lnTo>
                <a:lnTo>
                  <a:pt x="510384" y="233660"/>
                </a:lnTo>
                <a:lnTo>
                  <a:pt x="503806" y="193368"/>
                </a:lnTo>
                <a:lnTo>
                  <a:pt x="491154" y="155458"/>
                </a:lnTo>
                <a:lnTo>
                  <a:pt x="472953" y="120456"/>
                </a:lnTo>
                <a:lnTo>
                  <a:pt x="449726" y="88885"/>
                </a:lnTo>
                <a:lnTo>
                  <a:pt x="421999" y="61270"/>
                </a:lnTo>
                <a:lnTo>
                  <a:pt x="390298" y="38134"/>
                </a:lnTo>
                <a:lnTo>
                  <a:pt x="355146" y="20002"/>
                </a:lnTo>
                <a:lnTo>
                  <a:pt x="317068" y="7397"/>
                </a:lnTo>
                <a:lnTo>
                  <a:pt x="276590" y="843"/>
                </a:lnTo>
                <a:lnTo>
                  <a:pt x="25561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00099" y="6025040"/>
            <a:ext cx="61454" cy="7397"/>
          </a:xfrm>
          <a:custGeom>
            <a:avLst/>
            <a:gdLst/>
            <a:ahLst/>
            <a:cxnLst/>
            <a:rect l="l" t="t" r="r" b="b"/>
            <a:pathLst>
              <a:path w="61454" h="7397">
                <a:moveTo>
                  <a:pt x="0" y="7397"/>
                </a:moveTo>
                <a:lnTo>
                  <a:pt x="19971" y="3331"/>
                </a:lnTo>
                <a:lnTo>
                  <a:pt x="40477" y="843"/>
                </a:lnTo>
                <a:lnTo>
                  <a:pt x="61453" y="0"/>
                </a:lnTo>
              </a:path>
              <a:path w="61454" h="7397">
                <a:moveTo>
                  <a:pt x="61453" y="0"/>
                </a:moveTo>
                <a:lnTo>
                  <a:pt x="61454" y="0"/>
                </a:lnTo>
              </a:path>
            </a:pathLst>
          </a:custGeom>
          <a:ln w="472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061553" y="6025040"/>
            <a:ext cx="255614" cy="505743"/>
          </a:xfrm>
          <a:custGeom>
            <a:avLst/>
            <a:gdLst/>
            <a:ahLst/>
            <a:cxnLst/>
            <a:rect l="l" t="t" r="r" b="b"/>
            <a:pathLst>
              <a:path w="255614" h="505743">
                <a:moveTo>
                  <a:pt x="0" y="0"/>
                </a:moveTo>
                <a:lnTo>
                  <a:pt x="41479" y="3331"/>
                </a:lnTo>
                <a:lnTo>
                  <a:pt x="80823" y="12976"/>
                </a:lnTo>
                <a:lnTo>
                  <a:pt x="117503" y="28410"/>
                </a:lnTo>
                <a:lnTo>
                  <a:pt x="150995" y="49110"/>
                </a:lnTo>
                <a:lnTo>
                  <a:pt x="180775" y="74551"/>
                </a:lnTo>
                <a:lnTo>
                  <a:pt x="206317" y="104209"/>
                </a:lnTo>
                <a:lnTo>
                  <a:pt x="227097" y="137561"/>
                </a:lnTo>
                <a:lnTo>
                  <a:pt x="242590" y="174082"/>
                </a:lnTo>
                <a:lnTo>
                  <a:pt x="252270" y="213249"/>
                </a:lnTo>
                <a:lnTo>
                  <a:pt x="255614" y="254537"/>
                </a:lnTo>
                <a:lnTo>
                  <a:pt x="254767" y="275413"/>
                </a:lnTo>
                <a:lnTo>
                  <a:pt x="248189" y="315706"/>
                </a:lnTo>
                <a:lnTo>
                  <a:pt x="235537" y="353616"/>
                </a:lnTo>
                <a:lnTo>
                  <a:pt x="217335" y="388618"/>
                </a:lnTo>
                <a:lnTo>
                  <a:pt x="194109" y="420188"/>
                </a:lnTo>
                <a:lnTo>
                  <a:pt x="166382" y="447804"/>
                </a:lnTo>
              </a:path>
            </a:pathLst>
          </a:custGeom>
          <a:ln w="472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778670" y="5997889"/>
            <a:ext cx="511231" cy="5090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778670" y="5997889"/>
            <a:ext cx="511231" cy="509074"/>
          </a:xfrm>
          <a:custGeom>
            <a:avLst/>
            <a:gdLst/>
            <a:ahLst/>
            <a:cxnLst/>
            <a:rect l="l" t="t" r="r" b="b"/>
            <a:pathLst>
              <a:path w="511231" h="509074">
                <a:moveTo>
                  <a:pt x="0" y="254537"/>
                </a:moveTo>
                <a:lnTo>
                  <a:pt x="3343" y="213249"/>
                </a:lnTo>
                <a:lnTo>
                  <a:pt x="13023" y="174082"/>
                </a:lnTo>
                <a:lnTo>
                  <a:pt x="28516" y="137561"/>
                </a:lnTo>
                <a:lnTo>
                  <a:pt x="49296" y="104209"/>
                </a:lnTo>
                <a:lnTo>
                  <a:pt x="74838" y="74551"/>
                </a:lnTo>
                <a:lnTo>
                  <a:pt x="104618" y="49110"/>
                </a:lnTo>
                <a:lnTo>
                  <a:pt x="138110" y="28410"/>
                </a:lnTo>
                <a:lnTo>
                  <a:pt x="174791" y="12976"/>
                </a:lnTo>
                <a:lnTo>
                  <a:pt x="214134" y="3331"/>
                </a:lnTo>
                <a:lnTo>
                  <a:pt x="255615" y="0"/>
                </a:lnTo>
                <a:lnTo>
                  <a:pt x="276590" y="843"/>
                </a:lnTo>
                <a:lnTo>
                  <a:pt x="317068" y="7397"/>
                </a:lnTo>
                <a:lnTo>
                  <a:pt x="355146" y="20002"/>
                </a:lnTo>
                <a:lnTo>
                  <a:pt x="390298" y="38134"/>
                </a:lnTo>
                <a:lnTo>
                  <a:pt x="421999" y="61270"/>
                </a:lnTo>
                <a:lnTo>
                  <a:pt x="449726" y="88885"/>
                </a:lnTo>
                <a:lnTo>
                  <a:pt x="472953" y="120456"/>
                </a:lnTo>
                <a:lnTo>
                  <a:pt x="491154" y="155458"/>
                </a:lnTo>
                <a:lnTo>
                  <a:pt x="503806" y="193368"/>
                </a:lnTo>
                <a:lnTo>
                  <a:pt x="510384" y="233660"/>
                </a:lnTo>
                <a:lnTo>
                  <a:pt x="511231" y="254537"/>
                </a:lnTo>
                <a:lnTo>
                  <a:pt x="510384" y="275413"/>
                </a:lnTo>
                <a:lnTo>
                  <a:pt x="507887" y="295825"/>
                </a:lnTo>
                <a:lnTo>
                  <a:pt x="498207" y="334992"/>
                </a:lnTo>
                <a:lnTo>
                  <a:pt x="482714" y="371513"/>
                </a:lnTo>
                <a:lnTo>
                  <a:pt x="461935" y="404865"/>
                </a:lnTo>
                <a:lnTo>
                  <a:pt x="436392" y="434523"/>
                </a:lnTo>
                <a:lnTo>
                  <a:pt x="406612" y="459964"/>
                </a:lnTo>
                <a:lnTo>
                  <a:pt x="373120" y="480664"/>
                </a:lnTo>
                <a:lnTo>
                  <a:pt x="336440" y="496098"/>
                </a:lnTo>
                <a:lnTo>
                  <a:pt x="297096" y="505743"/>
                </a:lnTo>
                <a:lnTo>
                  <a:pt x="255615" y="509074"/>
                </a:lnTo>
                <a:lnTo>
                  <a:pt x="234640" y="508231"/>
                </a:lnTo>
                <a:lnTo>
                  <a:pt x="194162" y="501677"/>
                </a:lnTo>
                <a:lnTo>
                  <a:pt x="156085" y="489072"/>
                </a:lnTo>
                <a:lnTo>
                  <a:pt x="120933" y="470939"/>
                </a:lnTo>
                <a:lnTo>
                  <a:pt x="89231" y="447804"/>
                </a:lnTo>
                <a:lnTo>
                  <a:pt x="61504" y="420188"/>
                </a:lnTo>
                <a:lnTo>
                  <a:pt x="38278" y="388618"/>
                </a:lnTo>
                <a:lnTo>
                  <a:pt x="20076" y="353616"/>
                </a:lnTo>
                <a:lnTo>
                  <a:pt x="7424" y="315706"/>
                </a:lnTo>
                <a:lnTo>
                  <a:pt x="846" y="275413"/>
                </a:lnTo>
                <a:lnTo>
                  <a:pt x="0" y="254537"/>
                </a:lnTo>
                <a:close/>
              </a:path>
            </a:pathLst>
          </a:custGeom>
          <a:ln w="4723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843602" y="6055868"/>
            <a:ext cx="382270" cy="382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95250">
              <a:lnSpc>
                <a:spcPct val="103000"/>
              </a:lnSpc>
            </a:pP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10" dirty="0">
                <a:latin typeface="Calibri"/>
                <a:cs typeface="Calibri"/>
              </a:rPr>
              <a:t>nt</a:t>
            </a:r>
            <a:r>
              <a:rPr sz="1150" spc="15" dirty="0">
                <a:latin typeface="Calibri"/>
                <a:cs typeface="Calibri"/>
              </a:rPr>
              <a:t> num2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615386" y="6025040"/>
            <a:ext cx="511231" cy="509074"/>
          </a:xfrm>
          <a:custGeom>
            <a:avLst/>
            <a:gdLst/>
            <a:ahLst/>
            <a:cxnLst/>
            <a:rect l="l" t="t" r="r" b="b"/>
            <a:pathLst>
              <a:path w="511231" h="509074">
                <a:moveTo>
                  <a:pt x="255615" y="0"/>
                </a:moveTo>
                <a:lnTo>
                  <a:pt x="214134" y="3331"/>
                </a:lnTo>
                <a:lnTo>
                  <a:pt x="174791" y="12976"/>
                </a:lnTo>
                <a:lnTo>
                  <a:pt x="138110" y="28410"/>
                </a:lnTo>
                <a:lnTo>
                  <a:pt x="104618" y="49110"/>
                </a:lnTo>
                <a:lnTo>
                  <a:pt x="74838" y="74551"/>
                </a:lnTo>
                <a:lnTo>
                  <a:pt x="49296" y="104209"/>
                </a:lnTo>
                <a:lnTo>
                  <a:pt x="28516" y="137561"/>
                </a:lnTo>
                <a:lnTo>
                  <a:pt x="13023" y="174082"/>
                </a:lnTo>
                <a:lnTo>
                  <a:pt x="3343" y="213249"/>
                </a:lnTo>
                <a:lnTo>
                  <a:pt x="0" y="254537"/>
                </a:lnTo>
                <a:lnTo>
                  <a:pt x="846" y="275413"/>
                </a:lnTo>
                <a:lnTo>
                  <a:pt x="7424" y="315706"/>
                </a:lnTo>
                <a:lnTo>
                  <a:pt x="20076" y="353616"/>
                </a:lnTo>
                <a:lnTo>
                  <a:pt x="38278" y="388618"/>
                </a:lnTo>
                <a:lnTo>
                  <a:pt x="61504" y="420188"/>
                </a:lnTo>
                <a:lnTo>
                  <a:pt x="89231" y="447804"/>
                </a:lnTo>
                <a:lnTo>
                  <a:pt x="120933" y="470939"/>
                </a:lnTo>
                <a:lnTo>
                  <a:pt x="156085" y="489072"/>
                </a:lnTo>
                <a:lnTo>
                  <a:pt x="194162" y="501677"/>
                </a:lnTo>
                <a:lnTo>
                  <a:pt x="234640" y="508231"/>
                </a:lnTo>
                <a:lnTo>
                  <a:pt x="255615" y="509074"/>
                </a:lnTo>
                <a:lnTo>
                  <a:pt x="276590" y="508231"/>
                </a:lnTo>
                <a:lnTo>
                  <a:pt x="317068" y="501677"/>
                </a:lnTo>
                <a:lnTo>
                  <a:pt x="355146" y="489072"/>
                </a:lnTo>
                <a:lnTo>
                  <a:pt x="390298" y="470939"/>
                </a:lnTo>
                <a:lnTo>
                  <a:pt x="421999" y="447804"/>
                </a:lnTo>
                <a:lnTo>
                  <a:pt x="449726" y="420188"/>
                </a:lnTo>
                <a:lnTo>
                  <a:pt x="472953" y="388618"/>
                </a:lnTo>
                <a:lnTo>
                  <a:pt x="491154" y="353616"/>
                </a:lnTo>
                <a:lnTo>
                  <a:pt x="503806" y="315706"/>
                </a:lnTo>
                <a:lnTo>
                  <a:pt x="510384" y="275413"/>
                </a:lnTo>
                <a:lnTo>
                  <a:pt x="511231" y="254537"/>
                </a:lnTo>
                <a:lnTo>
                  <a:pt x="510384" y="233660"/>
                </a:lnTo>
                <a:lnTo>
                  <a:pt x="503806" y="193368"/>
                </a:lnTo>
                <a:lnTo>
                  <a:pt x="491154" y="155458"/>
                </a:lnTo>
                <a:lnTo>
                  <a:pt x="472953" y="120456"/>
                </a:lnTo>
                <a:lnTo>
                  <a:pt x="449726" y="88885"/>
                </a:lnTo>
                <a:lnTo>
                  <a:pt x="421999" y="61270"/>
                </a:lnTo>
                <a:lnTo>
                  <a:pt x="390298" y="38134"/>
                </a:lnTo>
                <a:lnTo>
                  <a:pt x="355146" y="20002"/>
                </a:lnTo>
                <a:lnTo>
                  <a:pt x="317068" y="7397"/>
                </a:lnTo>
                <a:lnTo>
                  <a:pt x="276590" y="843"/>
                </a:lnTo>
                <a:lnTo>
                  <a:pt x="25561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829520" y="6025040"/>
            <a:ext cx="41482" cy="3331"/>
          </a:xfrm>
          <a:custGeom>
            <a:avLst/>
            <a:gdLst/>
            <a:ahLst/>
            <a:cxnLst/>
            <a:rect l="l" t="t" r="r" b="b"/>
            <a:pathLst>
              <a:path w="41482" h="3331">
                <a:moveTo>
                  <a:pt x="0" y="3331"/>
                </a:moveTo>
                <a:lnTo>
                  <a:pt x="20506" y="843"/>
                </a:lnTo>
                <a:lnTo>
                  <a:pt x="41481" y="0"/>
                </a:lnTo>
              </a:path>
              <a:path w="41482" h="3331">
                <a:moveTo>
                  <a:pt x="41481" y="0"/>
                </a:moveTo>
                <a:lnTo>
                  <a:pt x="41482" y="0"/>
                </a:lnTo>
              </a:path>
            </a:pathLst>
          </a:custGeom>
          <a:ln w="472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871003" y="6025040"/>
            <a:ext cx="255614" cy="508231"/>
          </a:xfrm>
          <a:custGeom>
            <a:avLst/>
            <a:gdLst/>
            <a:ahLst/>
            <a:cxnLst/>
            <a:rect l="l" t="t" r="r" b="b"/>
            <a:pathLst>
              <a:path w="255614" h="508231">
                <a:moveTo>
                  <a:pt x="0" y="0"/>
                </a:moveTo>
                <a:lnTo>
                  <a:pt x="41479" y="3331"/>
                </a:lnTo>
                <a:lnTo>
                  <a:pt x="80823" y="12976"/>
                </a:lnTo>
                <a:lnTo>
                  <a:pt x="117503" y="28410"/>
                </a:lnTo>
                <a:lnTo>
                  <a:pt x="150995" y="49110"/>
                </a:lnTo>
                <a:lnTo>
                  <a:pt x="180775" y="74551"/>
                </a:lnTo>
                <a:lnTo>
                  <a:pt x="206317" y="104209"/>
                </a:lnTo>
                <a:lnTo>
                  <a:pt x="227097" y="137561"/>
                </a:lnTo>
                <a:lnTo>
                  <a:pt x="242590" y="174082"/>
                </a:lnTo>
                <a:lnTo>
                  <a:pt x="252270" y="213249"/>
                </a:lnTo>
                <a:lnTo>
                  <a:pt x="255614" y="254537"/>
                </a:lnTo>
                <a:lnTo>
                  <a:pt x="254767" y="275413"/>
                </a:lnTo>
                <a:lnTo>
                  <a:pt x="248189" y="315706"/>
                </a:lnTo>
                <a:lnTo>
                  <a:pt x="235537" y="353616"/>
                </a:lnTo>
                <a:lnTo>
                  <a:pt x="217335" y="388618"/>
                </a:lnTo>
                <a:lnTo>
                  <a:pt x="194109" y="420188"/>
                </a:lnTo>
                <a:lnTo>
                  <a:pt x="166382" y="447804"/>
                </a:lnTo>
                <a:lnTo>
                  <a:pt x="150995" y="459964"/>
                </a:lnTo>
              </a:path>
            </a:pathLst>
          </a:custGeom>
          <a:ln w="472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88120" y="5997889"/>
            <a:ext cx="511231" cy="5090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88120" y="5997889"/>
            <a:ext cx="511231" cy="509074"/>
          </a:xfrm>
          <a:custGeom>
            <a:avLst/>
            <a:gdLst/>
            <a:ahLst/>
            <a:cxnLst/>
            <a:rect l="l" t="t" r="r" b="b"/>
            <a:pathLst>
              <a:path w="511231" h="509074">
                <a:moveTo>
                  <a:pt x="0" y="254537"/>
                </a:moveTo>
                <a:lnTo>
                  <a:pt x="3343" y="213249"/>
                </a:lnTo>
                <a:lnTo>
                  <a:pt x="13023" y="174082"/>
                </a:lnTo>
                <a:lnTo>
                  <a:pt x="28516" y="137561"/>
                </a:lnTo>
                <a:lnTo>
                  <a:pt x="49296" y="104209"/>
                </a:lnTo>
                <a:lnTo>
                  <a:pt x="74838" y="74551"/>
                </a:lnTo>
                <a:lnTo>
                  <a:pt x="104618" y="49110"/>
                </a:lnTo>
                <a:lnTo>
                  <a:pt x="138110" y="28410"/>
                </a:lnTo>
                <a:lnTo>
                  <a:pt x="174791" y="12976"/>
                </a:lnTo>
                <a:lnTo>
                  <a:pt x="214134" y="3331"/>
                </a:lnTo>
                <a:lnTo>
                  <a:pt x="255615" y="0"/>
                </a:lnTo>
                <a:lnTo>
                  <a:pt x="276590" y="843"/>
                </a:lnTo>
                <a:lnTo>
                  <a:pt x="317068" y="7397"/>
                </a:lnTo>
                <a:lnTo>
                  <a:pt x="355146" y="20002"/>
                </a:lnTo>
                <a:lnTo>
                  <a:pt x="390298" y="38134"/>
                </a:lnTo>
                <a:lnTo>
                  <a:pt x="421999" y="61270"/>
                </a:lnTo>
                <a:lnTo>
                  <a:pt x="449726" y="88885"/>
                </a:lnTo>
                <a:lnTo>
                  <a:pt x="472953" y="120456"/>
                </a:lnTo>
                <a:lnTo>
                  <a:pt x="491154" y="155458"/>
                </a:lnTo>
                <a:lnTo>
                  <a:pt x="503806" y="193368"/>
                </a:lnTo>
                <a:lnTo>
                  <a:pt x="510384" y="233660"/>
                </a:lnTo>
                <a:lnTo>
                  <a:pt x="511231" y="254537"/>
                </a:lnTo>
                <a:lnTo>
                  <a:pt x="510384" y="275413"/>
                </a:lnTo>
                <a:lnTo>
                  <a:pt x="507887" y="295825"/>
                </a:lnTo>
                <a:lnTo>
                  <a:pt x="498207" y="334992"/>
                </a:lnTo>
                <a:lnTo>
                  <a:pt x="482714" y="371513"/>
                </a:lnTo>
                <a:lnTo>
                  <a:pt x="461935" y="404865"/>
                </a:lnTo>
                <a:lnTo>
                  <a:pt x="436392" y="434523"/>
                </a:lnTo>
                <a:lnTo>
                  <a:pt x="406612" y="459964"/>
                </a:lnTo>
                <a:lnTo>
                  <a:pt x="373120" y="480664"/>
                </a:lnTo>
                <a:lnTo>
                  <a:pt x="336440" y="496098"/>
                </a:lnTo>
                <a:lnTo>
                  <a:pt x="297096" y="505743"/>
                </a:lnTo>
                <a:lnTo>
                  <a:pt x="255615" y="509074"/>
                </a:lnTo>
                <a:lnTo>
                  <a:pt x="234640" y="508231"/>
                </a:lnTo>
                <a:lnTo>
                  <a:pt x="194162" y="501677"/>
                </a:lnTo>
                <a:lnTo>
                  <a:pt x="156085" y="489072"/>
                </a:lnTo>
                <a:lnTo>
                  <a:pt x="120933" y="470939"/>
                </a:lnTo>
                <a:lnTo>
                  <a:pt x="89231" y="447804"/>
                </a:lnTo>
                <a:lnTo>
                  <a:pt x="61504" y="420188"/>
                </a:lnTo>
                <a:lnTo>
                  <a:pt x="38278" y="388618"/>
                </a:lnTo>
                <a:lnTo>
                  <a:pt x="20076" y="353616"/>
                </a:lnTo>
                <a:lnTo>
                  <a:pt x="7424" y="315706"/>
                </a:lnTo>
                <a:lnTo>
                  <a:pt x="846" y="275413"/>
                </a:lnTo>
                <a:lnTo>
                  <a:pt x="0" y="254537"/>
                </a:lnTo>
                <a:close/>
              </a:path>
            </a:pathLst>
          </a:custGeom>
          <a:ln w="4723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7654414" y="6055868"/>
            <a:ext cx="377825" cy="382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93980">
              <a:lnSpc>
                <a:spcPct val="103000"/>
              </a:lnSpc>
            </a:pPr>
            <a:r>
              <a:rPr sz="1150" spc="0" dirty="0">
                <a:latin typeface="Calibri"/>
                <a:cs typeface="Calibri"/>
              </a:rPr>
              <a:t>i</a:t>
            </a:r>
            <a:r>
              <a:rPr sz="1150" spc="10" dirty="0">
                <a:latin typeface="Calibri"/>
                <a:cs typeface="Calibri"/>
              </a:rPr>
              <a:t>nt</a:t>
            </a:r>
            <a:r>
              <a:rPr sz="1150" spc="5" dirty="0">
                <a:latin typeface="Calibri"/>
                <a:cs typeface="Calibri"/>
              </a:rPr>
              <a:t> r</a:t>
            </a:r>
            <a:r>
              <a:rPr sz="1150" spc="10" dirty="0">
                <a:latin typeface="Calibri"/>
                <a:cs typeface="Calibri"/>
              </a:rPr>
              <a:t>e</a:t>
            </a:r>
            <a:r>
              <a:rPr sz="1150" spc="15" dirty="0">
                <a:latin typeface="Calibri"/>
                <a:cs typeface="Calibri"/>
              </a:rPr>
              <a:t>su</a:t>
            </a:r>
            <a:r>
              <a:rPr sz="1150" spc="0" dirty="0">
                <a:latin typeface="Calibri"/>
                <a:cs typeface="Calibri"/>
              </a:rPr>
              <a:t>l</a:t>
            </a:r>
            <a:r>
              <a:rPr sz="1150" spc="10" dirty="0">
                <a:latin typeface="Calibri"/>
                <a:cs typeface="Calibri"/>
              </a:rPr>
              <a:t>t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314844" y="3713048"/>
            <a:ext cx="564437" cy="562056"/>
          </a:xfrm>
          <a:custGeom>
            <a:avLst/>
            <a:gdLst/>
            <a:ahLst/>
            <a:cxnLst/>
            <a:rect l="l" t="t" r="r" b="b"/>
            <a:pathLst>
              <a:path w="564437" h="562056">
                <a:moveTo>
                  <a:pt x="282313" y="0"/>
                </a:moveTo>
                <a:lnTo>
                  <a:pt x="236495" y="3676"/>
                </a:lnTo>
                <a:lnTo>
                  <a:pt x="193040" y="14320"/>
                </a:lnTo>
                <a:lnTo>
                  <a:pt x="152528" y="31353"/>
                </a:lnTo>
                <a:lnTo>
                  <a:pt x="115538" y="54198"/>
                </a:lnTo>
                <a:lnTo>
                  <a:pt x="82649" y="82276"/>
                </a:lnTo>
                <a:lnTo>
                  <a:pt x="54440" y="115010"/>
                </a:lnTo>
                <a:lnTo>
                  <a:pt x="31491" y="151820"/>
                </a:lnTo>
                <a:lnTo>
                  <a:pt x="14382" y="192130"/>
                </a:lnTo>
                <a:lnTo>
                  <a:pt x="3692" y="235360"/>
                </a:lnTo>
                <a:lnTo>
                  <a:pt x="0" y="280933"/>
                </a:lnTo>
                <a:lnTo>
                  <a:pt x="935" y="304004"/>
                </a:lnTo>
                <a:lnTo>
                  <a:pt x="8198" y="348524"/>
                </a:lnTo>
                <a:lnTo>
                  <a:pt x="22171" y="390402"/>
                </a:lnTo>
                <a:lnTo>
                  <a:pt x="42272" y="429062"/>
                </a:lnTo>
                <a:lnTo>
                  <a:pt x="67923" y="463927"/>
                </a:lnTo>
                <a:lnTo>
                  <a:pt x="98544" y="494419"/>
                </a:lnTo>
                <a:lnTo>
                  <a:pt x="133557" y="519962"/>
                </a:lnTo>
                <a:lnTo>
                  <a:pt x="172380" y="539978"/>
                </a:lnTo>
                <a:lnTo>
                  <a:pt x="214436" y="553892"/>
                </a:lnTo>
                <a:lnTo>
                  <a:pt x="259145" y="561125"/>
                </a:lnTo>
                <a:lnTo>
                  <a:pt x="282313" y="562056"/>
                </a:lnTo>
                <a:lnTo>
                  <a:pt x="305454" y="561125"/>
                </a:lnTo>
                <a:lnTo>
                  <a:pt x="350116" y="553892"/>
                </a:lnTo>
                <a:lnTo>
                  <a:pt x="392136" y="539978"/>
                </a:lnTo>
                <a:lnTo>
                  <a:pt x="430932" y="519962"/>
                </a:lnTo>
                <a:lnTo>
                  <a:pt x="465923" y="494419"/>
                </a:lnTo>
                <a:lnTo>
                  <a:pt x="496531" y="463927"/>
                </a:lnTo>
                <a:lnTo>
                  <a:pt x="522172" y="429062"/>
                </a:lnTo>
                <a:lnTo>
                  <a:pt x="542269" y="390402"/>
                </a:lnTo>
                <a:lnTo>
                  <a:pt x="556239" y="348524"/>
                </a:lnTo>
                <a:lnTo>
                  <a:pt x="563502" y="304004"/>
                </a:lnTo>
                <a:lnTo>
                  <a:pt x="564437" y="280933"/>
                </a:lnTo>
                <a:lnTo>
                  <a:pt x="563502" y="257890"/>
                </a:lnTo>
                <a:lnTo>
                  <a:pt x="556239" y="213416"/>
                </a:lnTo>
                <a:lnTo>
                  <a:pt x="542269" y="171574"/>
                </a:lnTo>
                <a:lnTo>
                  <a:pt x="522172" y="132941"/>
                </a:lnTo>
                <a:lnTo>
                  <a:pt x="496531" y="98097"/>
                </a:lnTo>
                <a:lnTo>
                  <a:pt x="465923" y="67619"/>
                </a:lnTo>
                <a:lnTo>
                  <a:pt x="430932" y="42086"/>
                </a:lnTo>
                <a:lnTo>
                  <a:pt x="392136" y="22074"/>
                </a:lnTo>
                <a:lnTo>
                  <a:pt x="350116" y="8163"/>
                </a:lnTo>
                <a:lnTo>
                  <a:pt x="305454" y="931"/>
                </a:lnTo>
                <a:lnTo>
                  <a:pt x="28231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357117" y="3713048"/>
            <a:ext cx="240044" cy="132941"/>
          </a:xfrm>
          <a:custGeom>
            <a:avLst/>
            <a:gdLst/>
            <a:ahLst/>
            <a:cxnLst/>
            <a:rect l="l" t="t" r="r" b="b"/>
            <a:pathLst>
              <a:path w="240044" h="132941">
                <a:moveTo>
                  <a:pt x="0" y="132941"/>
                </a:moveTo>
                <a:lnTo>
                  <a:pt x="25651" y="98097"/>
                </a:lnTo>
                <a:lnTo>
                  <a:pt x="56272" y="67619"/>
                </a:lnTo>
                <a:lnTo>
                  <a:pt x="91284" y="42086"/>
                </a:lnTo>
                <a:lnTo>
                  <a:pt x="130108" y="22074"/>
                </a:lnTo>
                <a:lnTo>
                  <a:pt x="172164" y="8163"/>
                </a:lnTo>
                <a:lnTo>
                  <a:pt x="216872" y="931"/>
                </a:lnTo>
                <a:lnTo>
                  <a:pt x="240040" y="0"/>
                </a:lnTo>
              </a:path>
              <a:path w="240044" h="132941">
                <a:moveTo>
                  <a:pt x="240042" y="0"/>
                </a:moveTo>
                <a:lnTo>
                  <a:pt x="240044" y="0"/>
                </a:lnTo>
              </a:path>
            </a:pathLst>
          </a:custGeom>
          <a:ln w="472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597161" y="3713048"/>
            <a:ext cx="282120" cy="463927"/>
          </a:xfrm>
          <a:custGeom>
            <a:avLst/>
            <a:gdLst/>
            <a:ahLst/>
            <a:cxnLst/>
            <a:rect l="l" t="t" r="r" b="b"/>
            <a:pathLst>
              <a:path w="282120" h="463927">
                <a:moveTo>
                  <a:pt x="0" y="0"/>
                </a:moveTo>
                <a:lnTo>
                  <a:pt x="45763" y="3676"/>
                </a:lnTo>
                <a:lnTo>
                  <a:pt x="89176" y="14320"/>
                </a:lnTo>
                <a:lnTo>
                  <a:pt x="129656" y="31353"/>
                </a:lnTo>
                <a:lnTo>
                  <a:pt x="166623" y="54198"/>
                </a:lnTo>
                <a:lnTo>
                  <a:pt x="199495" y="82276"/>
                </a:lnTo>
                <a:lnTo>
                  <a:pt x="227692" y="115010"/>
                </a:lnTo>
                <a:lnTo>
                  <a:pt x="250633" y="151820"/>
                </a:lnTo>
                <a:lnTo>
                  <a:pt x="267739" y="192129"/>
                </a:lnTo>
                <a:lnTo>
                  <a:pt x="278428" y="235360"/>
                </a:lnTo>
                <a:lnTo>
                  <a:pt x="282120" y="280933"/>
                </a:lnTo>
                <a:lnTo>
                  <a:pt x="281185" y="304004"/>
                </a:lnTo>
                <a:lnTo>
                  <a:pt x="278428" y="326558"/>
                </a:lnTo>
              </a:path>
            </a:pathLst>
          </a:custGeom>
          <a:ln w="472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287579" y="3685898"/>
            <a:ext cx="564437" cy="5620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287579" y="3685897"/>
            <a:ext cx="564437" cy="562056"/>
          </a:xfrm>
          <a:custGeom>
            <a:avLst/>
            <a:gdLst/>
            <a:ahLst/>
            <a:cxnLst/>
            <a:rect l="l" t="t" r="r" b="b"/>
            <a:pathLst>
              <a:path w="564437" h="562056">
                <a:moveTo>
                  <a:pt x="0" y="280933"/>
                </a:moveTo>
                <a:lnTo>
                  <a:pt x="3692" y="235360"/>
                </a:lnTo>
                <a:lnTo>
                  <a:pt x="14382" y="192130"/>
                </a:lnTo>
                <a:lnTo>
                  <a:pt x="31491" y="151820"/>
                </a:lnTo>
                <a:lnTo>
                  <a:pt x="54440" y="115010"/>
                </a:lnTo>
                <a:lnTo>
                  <a:pt x="82649" y="82276"/>
                </a:lnTo>
                <a:lnTo>
                  <a:pt x="115538" y="54198"/>
                </a:lnTo>
                <a:lnTo>
                  <a:pt x="152528" y="31353"/>
                </a:lnTo>
                <a:lnTo>
                  <a:pt x="193040" y="14320"/>
                </a:lnTo>
                <a:lnTo>
                  <a:pt x="236495" y="3676"/>
                </a:lnTo>
                <a:lnTo>
                  <a:pt x="282313" y="0"/>
                </a:lnTo>
                <a:lnTo>
                  <a:pt x="305454" y="931"/>
                </a:lnTo>
                <a:lnTo>
                  <a:pt x="350116" y="8163"/>
                </a:lnTo>
                <a:lnTo>
                  <a:pt x="392136" y="22074"/>
                </a:lnTo>
                <a:lnTo>
                  <a:pt x="430932" y="42086"/>
                </a:lnTo>
                <a:lnTo>
                  <a:pt x="465923" y="67619"/>
                </a:lnTo>
                <a:lnTo>
                  <a:pt x="496531" y="98097"/>
                </a:lnTo>
                <a:lnTo>
                  <a:pt x="522172" y="132941"/>
                </a:lnTo>
                <a:lnTo>
                  <a:pt x="542269" y="171574"/>
                </a:lnTo>
                <a:lnTo>
                  <a:pt x="556239" y="213416"/>
                </a:lnTo>
                <a:lnTo>
                  <a:pt x="563502" y="257890"/>
                </a:lnTo>
                <a:lnTo>
                  <a:pt x="564437" y="280933"/>
                </a:lnTo>
                <a:lnTo>
                  <a:pt x="563502" y="304004"/>
                </a:lnTo>
                <a:lnTo>
                  <a:pt x="560745" y="326558"/>
                </a:lnTo>
                <a:lnTo>
                  <a:pt x="550056" y="369829"/>
                </a:lnTo>
                <a:lnTo>
                  <a:pt x="532950" y="410171"/>
                </a:lnTo>
                <a:lnTo>
                  <a:pt x="510008" y="447005"/>
                </a:lnTo>
                <a:lnTo>
                  <a:pt x="481811" y="479755"/>
                </a:lnTo>
                <a:lnTo>
                  <a:pt x="448939" y="507845"/>
                </a:lnTo>
                <a:lnTo>
                  <a:pt x="411973" y="530697"/>
                </a:lnTo>
                <a:lnTo>
                  <a:pt x="371493" y="547734"/>
                </a:lnTo>
                <a:lnTo>
                  <a:pt x="328079" y="558379"/>
                </a:lnTo>
                <a:lnTo>
                  <a:pt x="282313" y="562056"/>
                </a:lnTo>
                <a:lnTo>
                  <a:pt x="259145" y="561125"/>
                </a:lnTo>
                <a:lnTo>
                  <a:pt x="214436" y="553892"/>
                </a:lnTo>
                <a:lnTo>
                  <a:pt x="172380" y="539978"/>
                </a:lnTo>
                <a:lnTo>
                  <a:pt x="133557" y="519962"/>
                </a:lnTo>
                <a:lnTo>
                  <a:pt x="98544" y="494419"/>
                </a:lnTo>
                <a:lnTo>
                  <a:pt x="67923" y="463927"/>
                </a:lnTo>
                <a:lnTo>
                  <a:pt x="42272" y="429062"/>
                </a:lnTo>
                <a:lnTo>
                  <a:pt x="22171" y="390402"/>
                </a:lnTo>
                <a:lnTo>
                  <a:pt x="8198" y="348524"/>
                </a:lnTo>
                <a:lnTo>
                  <a:pt x="935" y="304004"/>
                </a:lnTo>
                <a:lnTo>
                  <a:pt x="0" y="280933"/>
                </a:lnTo>
                <a:close/>
              </a:path>
            </a:pathLst>
          </a:custGeom>
          <a:ln w="4723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5310362" y="3793836"/>
            <a:ext cx="516255" cy="3384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73990">
              <a:lnSpc>
                <a:spcPct val="104200"/>
              </a:lnSpc>
            </a:pPr>
            <a:r>
              <a:rPr sz="1000" spc="0" dirty="0">
                <a:latin typeface="Calibri"/>
                <a:cs typeface="Calibri"/>
              </a:rPr>
              <a:t>i</a:t>
            </a:r>
            <a:r>
              <a:rPr sz="1000" spc="15" dirty="0">
                <a:latin typeface="Calibri"/>
                <a:cs typeface="Calibri"/>
              </a:rPr>
              <a:t>nt</a:t>
            </a:r>
            <a:r>
              <a:rPr sz="1000" spc="20" dirty="0">
                <a:latin typeface="Calibri"/>
                <a:cs typeface="Calibri"/>
              </a:rPr>
              <a:t> numCa</a:t>
            </a:r>
            <a:r>
              <a:rPr sz="1000" spc="0" dirty="0">
                <a:latin typeface="Calibri"/>
                <a:cs typeface="Calibri"/>
              </a:rPr>
              <a:t>l</a:t>
            </a:r>
            <a:r>
              <a:rPr sz="1000" spc="10" dirty="0">
                <a:latin typeface="Calibri"/>
                <a:cs typeface="Calibri"/>
              </a:rPr>
              <a:t>ls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762147" y="4502491"/>
            <a:ext cx="908855" cy="1201963"/>
          </a:xfrm>
          <a:custGeom>
            <a:avLst/>
            <a:gdLst/>
            <a:ahLst/>
            <a:cxnLst/>
            <a:rect l="l" t="t" r="r" b="b"/>
            <a:pathLst>
              <a:path w="908855" h="1201963">
                <a:moveTo>
                  <a:pt x="0" y="735311"/>
                </a:moveTo>
                <a:lnTo>
                  <a:pt x="113606" y="1201963"/>
                </a:lnTo>
                <a:lnTo>
                  <a:pt x="582235" y="1088835"/>
                </a:lnTo>
                <a:lnTo>
                  <a:pt x="397624" y="975707"/>
                </a:lnTo>
                <a:lnTo>
                  <a:pt x="473053" y="848439"/>
                </a:lnTo>
                <a:lnTo>
                  <a:pt x="198812" y="848439"/>
                </a:lnTo>
                <a:lnTo>
                  <a:pt x="0" y="735311"/>
                </a:lnTo>
                <a:close/>
              </a:path>
              <a:path w="908855" h="1201963">
                <a:moveTo>
                  <a:pt x="710043" y="0"/>
                </a:moveTo>
                <a:lnTo>
                  <a:pt x="198812" y="848439"/>
                </a:lnTo>
                <a:lnTo>
                  <a:pt x="473053" y="848439"/>
                </a:lnTo>
                <a:lnTo>
                  <a:pt x="908855" y="113127"/>
                </a:lnTo>
                <a:lnTo>
                  <a:pt x="71004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029124" y="4502491"/>
            <a:ext cx="443065" cy="735311"/>
          </a:xfrm>
          <a:custGeom>
            <a:avLst/>
            <a:gdLst/>
            <a:ahLst/>
            <a:cxnLst/>
            <a:rect l="l" t="t" r="r" b="b"/>
            <a:pathLst>
              <a:path w="443065" h="735311">
                <a:moveTo>
                  <a:pt x="443065" y="0"/>
                </a:moveTo>
                <a:lnTo>
                  <a:pt x="443065" y="0"/>
                </a:lnTo>
                <a:lnTo>
                  <a:pt x="0" y="735311"/>
                </a:lnTo>
              </a:path>
              <a:path w="443065" h="735311">
                <a:moveTo>
                  <a:pt x="443065" y="0"/>
                </a:moveTo>
                <a:lnTo>
                  <a:pt x="443065" y="0"/>
                </a:lnTo>
              </a:path>
              <a:path w="443065" h="735311">
                <a:moveTo>
                  <a:pt x="0" y="735311"/>
                </a:moveTo>
                <a:lnTo>
                  <a:pt x="0" y="735311"/>
                </a:lnTo>
              </a:path>
            </a:pathLst>
          </a:custGeom>
          <a:ln w="472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762147" y="5237803"/>
            <a:ext cx="113606" cy="64644"/>
          </a:xfrm>
          <a:custGeom>
            <a:avLst/>
            <a:gdLst/>
            <a:ahLst/>
            <a:cxnLst/>
            <a:rect l="l" t="t" r="r" b="b"/>
            <a:pathLst>
              <a:path w="113606" h="6464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  <a:path w="113606" h="64644">
                <a:moveTo>
                  <a:pt x="0" y="0"/>
                </a:moveTo>
                <a:lnTo>
                  <a:pt x="0" y="0"/>
                </a:lnTo>
              </a:path>
              <a:path w="113606" h="64644">
                <a:moveTo>
                  <a:pt x="0" y="0"/>
                </a:moveTo>
                <a:lnTo>
                  <a:pt x="0" y="0"/>
                </a:lnTo>
              </a:path>
            </a:pathLst>
          </a:custGeom>
          <a:ln w="472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159771" y="5478199"/>
            <a:ext cx="184611" cy="113127"/>
          </a:xfrm>
          <a:custGeom>
            <a:avLst/>
            <a:gdLst/>
            <a:ahLst/>
            <a:cxnLst/>
            <a:rect l="l" t="t" r="r" b="b"/>
            <a:pathLst>
              <a:path w="184611" h="113127">
                <a:moveTo>
                  <a:pt x="184611" y="113127"/>
                </a:moveTo>
                <a:lnTo>
                  <a:pt x="184611" y="113127"/>
                </a:lnTo>
                <a:lnTo>
                  <a:pt x="0" y="0"/>
                </a:lnTo>
              </a:path>
            </a:pathLst>
          </a:custGeom>
          <a:ln w="4719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472190" y="4502491"/>
            <a:ext cx="198812" cy="113127"/>
          </a:xfrm>
          <a:custGeom>
            <a:avLst/>
            <a:gdLst/>
            <a:ahLst/>
            <a:cxnLst/>
            <a:rect l="l" t="t" r="r" b="b"/>
            <a:pathLst>
              <a:path w="198812" h="113127">
                <a:moveTo>
                  <a:pt x="198812" y="113127"/>
                </a:moveTo>
                <a:lnTo>
                  <a:pt x="198812" y="113127"/>
                </a:lnTo>
                <a:lnTo>
                  <a:pt x="0" y="0"/>
                </a:lnTo>
              </a:path>
            </a:pathLst>
          </a:custGeom>
          <a:ln w="471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762147" y="5237803"/>
            <a:ext cx="266977" cy="113127"/>
          </a:xfrm>
          <a:custGeom>
            <a:avLst/>
            <a:gdLst/>
            <a:ahLst/>
            <a:cxnLst/>
            <a:rect l="l" t="t" r="r" b="b"/>
            <a:pathLst>
              <a:path w="266977" h="113127">
                <a:moveTo>
                  <a:pt x="266977" y="0"/>
                </a:moveTo>
                <a:lnTo>
                  <a:pt x="198812" y="113127"/>
                </a:lnTo>
                <a:lnTo>
                  <a:pt x="0" y="0"/>
                </a:lnTo>
              </a:path>
            </a:pathLst>
          </a:custGeom>
          <a:ln w="4716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733745" y="4474209"/>
            <a:ext cx="908855" cy="12019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733745" y="4474209"/>
            <a:ext cx="908855" cy="1201963"/>
          </a:xfrm>
          <a:custGeom>
            <a:avLst/>
            <a:gdLst/>
            <a:ahLst/>
            <a:cxnLst/>
            <a:rect l="l" t="t" r="r" b="b"/>
            <a:pathLst>
              <a:path w="908855" h="1201963">
                <a:moveTo>
                  <a:pt x="113606" y="1201963"/>
                </a:moveTo>
                <a:lnTo>
                  <a:pt x="582235" y="1088835"/>
                </a:lnTo>
                <a:lnTo>
                  <a:pt x="397624" y="975707"/>
                </a:lnTo>
                <a:lnTo>
                  <a:pt x="908855" y="113127"/>
                </a:lnTo>
                <a:lnTo>
                  <a:pt x="710043" y="0"/>
                </a:lnTo>
                <a:lnTo>
                  <a:pt x="198812" y="848439"/>
                </a:lnTo>
                <a:lnTo>
                  <a:pt x="0" y="735311"/>
                </a:lnTo>
                <a:lnTo>
                  <a:pt x="113606" y="1201963"/>
                </a:lnTo>
                <a:close/>
              </a:path>
            </a:pathLst>
          </a:custGeom>
          <a:ln w="4726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693465" y="4474209"/>
            <a:ext cx="1590497" cy="1329232"/>
          </a:xfrm>
          <a:custGeom>
            <a:avLst/>
            <a:gdLst/>
            <a:ahLst/>
            <a:cxnLst/>
            <a:rect l="l" t="t" r="r" b="b"/>
            <a:pathLst>
              <a:path w="1590497" h="1329232">
                <a:moveTo>
                  <a:pt x="142008" y="0"/>
                </a:moveTo>
                <a:lnTo>
                  <a:pt x="0" y="183832"/>
                </a:lnTo>
                <a:lnTo>
                  <a:pt x="1249676" y="1145399"/>
                </a:lnTo>
                <a:lnTo>
                  <a:pt x="1107667" y="1329232"/>
                </a:lnTo>
                <a:lnTo>
                  <a:pt x="1590497" y="1258527"/>
                </a:lnTo>
                <a:lnTo>
                  <a:pt x="1554349" y="961566"/>
                </a:lnTo>
                <a:lnTo>
                  <a:pt x="1391685" y="961566"/>
                </a:lnTo>
                <a:lnTo>
                  <a:pt x="142008" y="0"/>
                </a:lnTo>
                <a:close/>
              </a:path>
              <a:path w="1590497" h="1329232">
                <a:moveTo>
                  <a:pt x="1533694" y="791875"/>
                </a:moveTo>
                <a:lnTo>
                  <a:pt x="1391685" y="961566"/>
                </a:lnTo>
                <a:lnTo>
                  <a:pt x="1554349" y="961566"/>
                </a:lnTo>
                <a:lnTo>
                  <a:pt x="1533694" y="791875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835474" y="44742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72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227159" y="5266085"/>
            <a:ext cx="56803" cy="466651"/>
          </a:xfrm>
          <a:custGeom>
            <a:avLst/>
            <a:gdLst/>
            <a:ahLst/>
            <a:cxnLst/>
            <a:rect l="l" t="t" r="r" b="b"/>
            <a:pathLst>
              <a:path w="56803" h="466651">
                <a:moveTo>
                  <a:pt x="56803" y="466651"/>
                </a:moveTo>
                <a:lnTo>
                  <a:pt x="0" y="0"/>
                </a:lnTo>
              </a:path>
            </a:pathLst>
          </a:custGeom>
          <a:ln w="473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801133" y="5732737"/>
            <a:ext cx="482829" cy="70704"/>
          </a:xfrm>
          <a:custGeom>
            <a:avLst/>
            <a:gdLst/>
            <a:ahLst/>
            <a:cxnLst/>
            <a:rect l="l" t="t" r="r" b="b"/>
            <a:pathLst>
              <a:path w="482829" h="70704">
                <a:moveTo>
                  <a:pt x="482829" y="0"/>
                </a:moveTo>
                <a:lnTo>
                  <a:pt x="482829" y="0"/>
                </a:lnTo>
              </a:path>
            </a:pathLst>
          </a:custGeom>
          <a:ln w="471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227159" y="526608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2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835474" y="4474209"/>
            <a:ext cx="1249676" cy="961566"/>
          </a:xfrm>
          <a:custGeom>
            <a:avLst/>
            <a:gdLst/>
            <a:ahLst/>
            <a:cxnLst/>
            <a:rect l="l" t="t" r="r" b="b"/>
            <a:pathLst>
              <a:path w="1249676" h="961566">
                <a:moveTo>
                  <a:pt x="1249676" y="961566"/>
                </a:moveTo>
                <a:lnTo>
                  <a:pt x="0" y="0"/>
                </a:lnTo>
              </a:path>
            </a:pathLst>
          </a:custGeom>
          <a:ln w="472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665063" y="4445927"/>
            <a:ext cx="1590497" cy="13292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665063" y="4445927"/>
            <a:ext cx="1590497" cy="1329232"/>
          </a:xfrm>
          <a:custGeom>
            <a:avLst/>
            <a:gdLst/>
            <a:ahLst/>
            <a:cxnLst/>
            <a:rect l="l" t="t" r="r" b="b"/>
            <a:pathLst>
              <a:path w="1590497" h="1329232">
                <a:moveTo>
                  <a:pt x="1590497" y="1272668"/>
                </a:moveTo>
                <a:lnTo>
                  <a:pt x="1533694" y="791875"/>
                </a:lnTo>
                <a:lnTo>
                  <a:pt x="1391685" y="961566"/>
                </a:lnTo>
                <a:lnTo>
                  <a:pt x="142008" y="0"/>
                </a:lnTo>
                <a:lnTo>
                  <a:pt x="0" y="183832"/>
                </a:lnTo>
                <a:lnTo>
                  <a:pt x="1249676" y="1145399"/>
                </a:lnTo>
                <a:lnTo>
                  <a:pt x="1121868" y="1329232"/>
                </a:lnTo>
                <a:lnTo>
                  <a:pt x="1590497" y="1272668"/>
                </a:lnTo>
                <a:close/>
              </a:path>
            </a:pathLst>
          </a:custGeom>
          <a:ln w="4721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424835" y="6025040"/>
            <a:ext cx="511231" cy="509074"/>
          </a:xfrm>
          <a:custGeom>
            <a:avLst/>
            <a:gdLst/>
            <a:ahLst/>
            <a:cxnLst/>
            <a:rect l="l" t="t" r="r" b="b"/>
            <a:pathLst>
              <a:path w="511231" h="509074">
                <a:moveTo>
                  <a:pt x="255615" y="0"/>
                </a:moveTo>
                <a:lnTo>
                  <a:pt x="214134" y="3331"/>
                </a:lnTo>
                <a:lnTo>
                  <a:pt x="174791" y="12976"/>
                </a:lnTo>
                <a:lnTo>
                  <a:pt x="138110" y="28410"/>
                </a:lnTo>
                <a:lnTo>
                  <a:pt x="104618" y="49110"/>
                </a:lnTo>
                <a:lnTo>
                  <a:pt x="74838" y="74551"/>
                </a:lnTo>
                <a:lnTo>
                  <a:pt x="49296" y="104209"/>
                </a:lnTo>
                <a:lnTo>
                  <a:pt x="28516" y="137561"/>
                </a:lnTo>
                <a:lnTo>
                  <a:pt x="13023" y="174082"/>
                </a:lnTo>
                <a:lnTo>
                  <a:pt x="3343" y="213249"/>
                </a:lnTo>
                <a:lnTo>
                  <a:pt x="0" y="254537"/>
                </a:lnTo>
                <a:lnTo>
                  <a:pt x="846" y="275413"/>
                </a:lnTo>
                <a:lnTo>
                  <a:pt x="7424" y="315706"/>
                </a:lnTo>
                <a:lnTo>
                  <a:pt x="20076" y="353616"/>
                </a:lnTo>
                <a:lnTo>
                  <a:pt x="38278" y="388618"/>
                </a:lnTo>
                <a:lnTo>
                  <a:pt x="61504" y="420188"/>
                </a:lnTo>
                <a:lnTo>
                  <a:pt x="89231" y="447804"/>
                </a:lnTo>
                <a:lnTo>
                  <a:pt x="120933" y="470939"/>
                </a:lnTo>
                <a:lnTo>
                  <a:pt x="156085" y="489072"/>
                </a:lnTo>
                <a:lnTo>
                  <a:pt x="194162" y="501677"/>
                </a:lnTo>
                <a:lnTo>
                  <a:pt x="234640" y="508231"/>
                </a:lnTo>
                <a:lnTo>
                  <a:pt x="255615" y="509074"/>
                </a:lnTo>
                <a:lnTo>
                  <a:pt x="276590" y="508231"/>
                </a:lnTo>
                <a:lnTo>
                  <a:pt x="317068" y="501677"/>
                </a:lnTo>
                <a:lnTo>
                  <a:pt x="355146" y="489072"/>
                </a:lnTo>
                <a:lnTo>
                  <a:pt x="390298" y="470939"/>
                </a:lnTo>
                <a:lnTo>
                  <a:pt x="421999" y="447804"/>
                </a:lnTo>
                <a:lnTo>
                  <a:pt x="449726" y="420188"/>
                </a:lnTo>
                <a:lnTo>
                  <a:pt x="472953" y="388618"/>
                </a:lnTo>
                <a:lnTo>
                  <a:pt x="491154" y="353616"/>
                </a:lnTo>
                <a:lnTo>
                  <a:pt x="503806" y="315706"/>
                </a:lnTo>
                <a:lnTo>
                  <a:pt x="510384" y="275413"/>
                </a:lnTo>
                <a:lnTo>
                  <a:pt x="511231" y="254537"/>
                </a:lnTo>
                <a:lnTo>
                  <a:pt x="510384" y="233660"/>
                </a:lnTo>
                <a:lnTo>
                  <a:pt x="503806" y="193368"/>
                </a:lnTo>
                <a:lnTo>
                  <a:pt x="491154" y="155458"/>
                </a:lnTo>
                <a:lnTo>
                  <a:pt x="472953" y="120456"/>
                </a:lnTo>
                <a:lnTo>
                  <a:pt x="449726" y="88885"/>
                </a:lnTo>
                <a:lnTo>
                  <a:pt x="421999" y="61270"/>
                </a:lnTo>
                <a:lnTo>
                  <a:pt x="390298" y="38134"/>
                </a:lnTo>
                <a:lnTo>
                  <a:pt x="355146" y="20002"/>
                </a:lnTo>
                <a:lnTo>
                  <a:pt x="317068" y="7397"/>
                </a:lnTo>
                <a:lnTo>
                  <a:pt x="276590" y="843"/>
                </a:lnTo>
                <a:lnTo>
                  <a:pt x="25561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424835" y="6025040"/>
            <a:ext cx="255617" cy="254536"/>
          </a:xfrm>
          <a:custGeom>
            <a:avLst/>
            <a:gdLst/>
            <a:ahLst/>
            <a:cxnLst/>
            <a:rect l="l" t="t" r="r" b="b"/>
            <a:pathLst>
              <a:path w="255617" h="254536">
                <a:moveTo>
                  <a:pt x="255616" y="0"/>
                </a:moveTo>
                <a:lnTo>
                  <a:pt x="255617" y="0"/>
                </a:lnTo>
              </a:path>
            </a:pathLst>
          </a:custGeom>
          <a:ln w="471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680453" y="6025040"/>
            <a:ext cx="134680" cy="38134"/>
          </a:xfrm>
          <a:custGeom>
            <a:avLst/>
            <a:gdLst/>
            <a:ahLst/>
            <a:cxnLst/>
            <a:rect l="l" t="t" r="r" b="b"/>
            <a:pathLst>
              <a:path w="134680" h="38134">
                <a:moveTo>
                  <a:pt x="0" y="0"/>
                </a:moveTo>
                <a:lnTo>
                  <a:pt x="41479" y="3331"/>
                </a:lnTo>
                <a:lnTo>
                  <a:pt x="80823" y="12976"/>
                </a:lnTo>
                <a:lnTo>
                  <a:pt x="117503" y="28410"/>
                </a:lnTo>
                <a:lnTo>
                  <a:pt x="134680" y="38134"/>
                </a:lnTo>
              </a:path>
            </a:pathLst>
          </a:custGeom>
          <a:ln w="471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397569" y="5997889"/>
            <a:ext cx="511231" cy="5090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397570" y="5997889"/>
            <a:ext cx="511231" cy="509074"/>
          </a:xfrm>
          <a:custGeom>
            <a:avLst/>
            <a:gdLst/>
            <a:ahLst/>
            <a:cxnLst/>
            <a:rect l="l" t="t" r="r" b="b"/>
            <a:pathLst>
              <a:path w="511231" h="509074">
                <a:moveTo>
                  <a:pt x="0" y="254537"/>
                </a:moveTo>
                <a:lnTo>
                  <a:pt x="3343" y="213249"/>
                </a:lnTo>
                <a:lnTo>
                  <a:pt x="13023" y="174082"/>
                </a:lnTo>
                <a:lnTo>
                  <a:pt x="28516" y="137561"/>
                </a:lnTo>
                <a:lnTo>
                  <a:pt x="49296" y="104209"/>
                </a:lnTo>
                <a:lnTo>
                  <a:pt x="74838" y="74551"/>
                </a:lnTo>
                <a:lnTo>
                  <a:pt x="104618" y="49110"/>
                </a:lnTo>
                <a:lnTo>
                  <a:pt x="138110" y="28410"/>
                </a:lnTo>
                <a:lnTo>
                  <a:pt x="174791" y="12976"/>
                </a:lnTo>
                <a:lnTo>
                  <a:pt x="214134" y="3331"/>
                </a:lnTo>
                <a:lnTo>
                  <a:pt x="255615" y="0"/>
                </a:lnTo>
                <a:lnTo>
                  <a:pt x="276590" y="843"/>
                </a:lnTo>
                <a:lnTo>
                  <a:pt x="317068" y="7397"/>
                </a:lnTo>
                <a:lnTo>
                  <a:pt x="355146" y="20002"/>
                </a:lnTo>
                <a:lnTo>
                  <a:pt x="390298" y="38134"/>
                </a:lnTo>
                <a:lnTo>
                  <a:pt x="421999" y="61270"/>
                </a:lnTo>
                <a:lnTo>
                  <a:pt x="449726" y="88885"/>
                </a:lnTo>
                <a:lnTo>
                  <a:pt x="472953" y="120456"/>
                </a:lnTo>
                <a:lnTo>
                  <a:pt x="491154" y="155458"/>
                </a:lnTo>
                <a:lnTo>
                  <a:pt x="503806" y="193368"/>
                </a:lnTo>
                <a:lnTo>
                  <a:pt x="510384" y="233660"/>
                </a:lnTo>
                <a:lnTo>
                  <a:pt x="511231" y="254537"/>
                </a:lnTo>
                <a:lnTo>
                  <a:pt x="510384" y="275413"/>
                </a:lnTo>
                <a:lnTo>
                  <a:pt x="507887" y="295825"/>
                </a:lnTo>
                <a:lnTo>
                  <a:pt x="498207" y="334992"/>
                </a:lnTo>
                <a:lnTo>
                  <a:pt x="482714" y="371513"/>
                </a:lnTo>
                <a:lnTo>
                  <a:pt x="461935" y="404865"/>
                </a:lnTo>
                <a:lnTo>
                  <a:pt x="436392" y="434523"/>
                </a:lnTo>
                <a:lnTo>
                  <a:pt x="406612" y="459964"/>
                </a:lnTo>
                <a:lnTo>
                  <a:pt x="373120" y="480664"/>
                </a:lnTo>
                <a:lnTo>
                  <a:pt x="336440" y="496098"/>
                </a:lnTo>
                <a:lnTo>
                  <a:pt x="297096" y="505743"/>
                </a:lnTo>
                <a:lnTo>
                  <a:pt x="255615" y="509074"/>
                </a:lnTo>
                <a:lnTo>
                  <a:pt x="234640" y="508231"/>
                </a:lnTo>
                <a:lnTo>
                  <a:pt x="194162" y="501677"/>
                </a:lnTo>
                <a:lnTo>
                  <a:pt x="156085" y="489072"/>
                </a:lnTo>
                <a:lnTo>
                  <a:pt x="120933" y="470939"/>
                </a:lnTo>
                <a:lnTo>
                  <a:pt x="89231" y="447804"/>
                </a:lnTo>
                <a:lnTo>
                  <a:pt x="61504" y="420188"/>
                </a:lnTo>
                <a:lnTo>
                  <a:pt x="38278" y="388618"/>
                </a:lnTo>
                <a:lnTo>
                  <a:pt x="20076" y="353616"/>
                </a:lnTo>
                <a:lnTo>
                  <a:pt x="7424" y="315706"/>
                </a:lnTo>
                <a:lnTo>
                  <a:pt x="846" y="275413"/>
                </a:lnTo>
                <a:lnTo>
                  <a:pt x="0" y="254537"/>
                </a:lnTo>
                <a:close/>
              </a:path>
            </a:pathLst>
          </a:custGeom>
          <a:ln w="4723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8599208" y="6151628"/>
            <a:ext cx="107950" cy="196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50" spc="15" dirty="0">
                <a:latin typeface="Calibri"/>
                <a:cs typeface="Calibri"/>
              </a:rPr>
              <a:t>B</a:t>
            </a:r>
            <a:endParaRPr sz="115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5975" y="614449"/>
          <a:ext cx="5316274" cy="11433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1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9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717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nu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Ca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num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al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ls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 1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rowSpan="2" gridSpan="3"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1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t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sul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51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fo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r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i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0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;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&lt;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x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pone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n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i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i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8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1)</a:t>
                      </a:r>
                      <a:r>
                        <a:rPr sz="18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es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res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u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*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e;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38" y="34163"/>
            <a:ext cx="4926330" cy="51041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doub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le 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qua</a:t>
            </a:r>
            <a:r>
              <a:rPr sz="1800" spc="-10" dirty="0">
                <a:latin typeface="Consolas"/>
                <a:cs typeface="Consolas"/>
              </a:rPr>
              <a:t>r</a:t>
            </a:r>
            <a:r>
              <a:rPr sz="1800" spc="-15" dirty="0">
                <a:latin typeface="Consolas"/>
                <a:cs typeface="Consolas"/>
              </a:rPr>
              <a:t>eRoo</a:t>
            </a:r>
            <a:r>
              <a:rPr sz="1800" spc="-5" dirty="0">
                <a:latin typeface="Consolas"/>
                <a:cs typeface="Consolas"/>
              </a:rPr>
              <a:t>t</a:t>
            </a:r>
            <a:r>
              <a:rPr sz="1800" spc="-15" dirty="0">
                <a:latin typeface="Consolas"/>
                <a:cs typeface="Consolas"/>
              </a:rPr>
              <a:t>(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ubl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20" dirty="0">
                <a:latin typeface="Consolas"/>
                <a:cs typeface="Consolas"/>
              </a:rPr>
              <a:t>nu</a:t>
            </a:r>
            <a:r>
              <a:rPr sz="1800" spc="-15" dirty="0">
                <a:latin typeface="Consolas"/>
                <a:cs typeface="Consolas"/>
              </a:rPr>
              <a:t>m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74955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do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bl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5" dirty="0">
                <a:latin typeface="Consolas"/>
                <a:cs typeface="Consolas"/>
              </a:rPr>
              <a:t>lo</a:t>
            </a:r>
            <a:r>
              <a:rPr sz="1800" spc="-10" dirty="0">
                <a:latin typeface="Consolas"/>
                <a:cs typeface="Consolas"/>
              </a:rPr>
              <a:t>w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1</a:t>
            </a:r>
            <a:r>
              <a:rPr sz="1800" spc="-10" dirty="0">
                <a:latin typeface="Consolas"/>
                <a:cs typeface="Consolas"/>
              </a:rPr>
              <a:t>.</a:t>
            </a:r>
            <a:r>
              <a:rPr sz="1800" spc="-15" dirty="0">
                <a:latin typeface="Consolas"/>
                <a:cs typeface="Consolas"/>
              </a:rPr>
              <a:t>0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74955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do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bl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5" dirty="0">
                <a:latin typeface="Consolas"/>
                <a:cs typeface="Consolas"/>
              </a:rPr>
              <a:t>hi</a:t>
            </a:r>
            <a:r>
              <a:rPr sz="1800" spc="-10" dirty="0">
                <a:latin typeface="Consolas"/>
                <a:cs typeface="Consolas"/>
              </a:rPr>
              <a:t>gh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15" dirty="0">
                <a:latin typeface="Consolas"/>
                <a:cs typeface="Consolas"/>
              </a:rPr>
              <a:t>um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525145" marR="12700" indent="-250190">
              <a:lnSpc>
                <a:spcPts val="2160"/>
              </a:lnSpc>
              <a:spcBef>
                <a:spcPts val="70"/>
              </a:spcBef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fo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r </a:t>
            </a:r>
            <a:r>
              <a:rPr sz="1800" spc="-15" dirty="0"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0</a:t>
            </a:r>
            <a:r>
              <a:rPr sz="1800" spc="-10" dirty="0">
                <a:latin typeface="Consolas"/>
                <a:cs typeface="Consolas"/>
              </a:rPr>
              <a:t>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 </a:t>
            </a:r>
            <a:r>
              <a:rPr sz="1800" spc="-20" dirty="0">
                <a:latin typeface="Consolas"/>
                <a:cs typeface="Consolas"/>
              </a:rPr>
              <a:t>3</a:t>
            </a:r>
            <a:r>
              <a:rPr sz="1800" spc="-5" dirty="0">
                <a:latin typeface="Consolas"/>
                <a:cs typeface="Consolas"/>
              </a:rPr>
              <a:t>0</a:t>
            </a:r>
            <a:r>
              <a:rPr sz="1800" spc="-10" dirty="0">
                <a:latin typeface="Consolas"/>
                <a:cs typeface="Consolas"/>
              </a:rPr>
              <a:t>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+</a:t>
            </a:r>
            <a:r>
              <a:rPr sz="1800" spc="-15" dirty="0">
                <a:latin typeface="Consolas"/>
                <a:cs typeface="Consolas"/>
              </a:rPr>
              <a:t> 1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ou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b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stim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t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(</a:t>
            </a:r>
            <a:r>
              <a:rPr sz="1800" spc="-10" dirty="0">
                <a:latin typeface="Consolas"/>
                <a:cs typeface="Consolas"/>
              </a:rPr>
              <a:t>h</a:t>
            </a:r>
            <a:r>
              <a:rPr sz="1800" spc="-15" dirty="0">
                <a:latin typeface="Consolas"/>
                <a:cs typeface="Consolas"/>
              </a:rPr>
              <a:t>ig</a:t>
            </a:r>
            <a:r>
              <a:rPr sz="1800" spc="-10" dirty="0">
                <a:latin typeface="Consolas"/>
                <a:cs typeface="Consolas"/>
              </a:rPr>
              <a:t>h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+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o</a:t>
            </a:r>
            <a:r>
              <a:rPr sz="1800" spc="-15" dirty="0">
                <a:latin typeface="Consolas"/>
                <a:cs typeface="Consolas"/>
              </a:rPr>
              <a:t>w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/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2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f 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-15" dirty="0">
                <a:latin typeface="Consolas"/>
                <a:cs typeface="Consolas"/>
              </a:rPr>
              <a:t>est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mate</a:t>
            </a:r>
            <a:r>
              <a:rPr sz="1800" spc="-10" dirty="0">
                <a:latin typeface="Consolas"/>
                <a:cs typeface="Consolas"/>
              </a:rPr>
              <a:t>*</a:t>
            </a:r>
            <a:r>
              <a:rPr sz="1800" spc="-15" dirty="0">
                <a:latin typeface="Consolas"/>
                <a:cs typeface="Consolas"/>
              </a:rPr>
              <a:t>es</a:t>
            </a:r>
            <a:r>
              <a:rPr sz="1800" spc="-10" dirty="0">
                <a:latin typeface="Consolas"/>
                <a:cs typeface="Consolas"/>
              </a:rPr>
              <a:t>t</a:t>
            </a:r>
            <a:r>
              <a:rPr sz="1800" spc="-15" dirty="0">
                <a:latin typeface="Consolas"/>
                <a:cs typeface="Consolas"/>
              </a:rPr>
              <a:t>ima</a:t>
            </a:r>
            <a:r>
              <a:rPr sz="1800" spc="-10" dirty="0">
                <a:latin typeface="Consolas"/>
                <a:cs typeface="Consolas"/>
              </a:rPr>
              <a:t>te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&gt;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15" dirty="0">
                <a:latin typeface="Consolas"/>
                <a:cs typeface="Consolas"/>
              </a:rPr>
              <a:t>um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776605" marR="889000" indent="-635">
              <a:lnSpc>
                <a:spcPts val="216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ubl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5" dirty="0">
                <a:latin typeface="Consolas"/>
                <a:cs typeface="Consolas"/>
              </a:rPr>
              <a:t>new</a:t>
            </a:r>
            <a:r>
              <a:rPr sz="1800" spc="-10" dirty="0">
                <a:latin typeface="Consolas"/>
                <a:cs typeface="Consolas"/>
              </a:rPr>
              <a:t>H</a:t>
            </a:r>
            <a:r>
              <a:rPr sz="1800" spc="-15" dirty="0">
                <a:latin typeface="Consolas"/>
                <a:cs typeface="Consolas"/>
              </a:rPr>
              <a:t>ig</a:t>
            </a:r>
            <a:r>
              <a:rPr sz="1800" spc="-10" dirty="0">
                <a:latin typeface="Consolas"/>
                <a:cs typeface="Consolas"/>
              </a:rPr>
              <a:t>h =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stim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te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5" dirty="0">
                <a:latin typeface="Consolas"/>
                <a:cs typeface="Consolas"/>
              </a:rPr>
              <a:t>h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g</a:t>
            </a:r>
            <a:r>
              <a:rPr sz="1800" spc="-10" dirty="0">
                <a:latin typeface="Consolas"/>
                <a:cs typeface="Consolas"/>
              </a:rPr>
              <a:t>h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 </a:t>
            </a:r>
            <a:r>
              <a:rPr sz="1800" spc="-15" dirty="0">
                <a:latin typeface="Consolas"/>
                <a:cs typeface="Consolas"/>
              </a:rPr>
              <a:t>new</a:t>
            </a:r>
            <a:r>
              <a:rPr sz="1800" spc="-10" dirty="0">
                <a:latin typeface="Consolas"/>
                <a:cs typeface="Consolas"/>
              </a:rPr>
              <a:t>H</a:t>
            </a:r>
            <a:r>
              <a:rPr sz="1800" spc="-15" dirty="0">
                <a:latin typeface="Consolas"/>
                <a:cs typeface="Consolas"/>
              </a:rPr>
              <a:t>ig</a:t>
            </a:r>
            <a:r>
              <a:rPr sz="1800" spc="-5" dirty="0">
                <a:latin typeface="Consolas"/>
                <a:cs typeface="Consolas"/>
              </a:rPr>
              <a:t>h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525145">
              <a:lnSpc>
                <a:spcPts val="2090"/>
              </a:lnSpc>
            </a:pPr>
            <a:r>
              <a:rPr sz="1800" spc="-10" dirty="0">
                <a:latin typeface="Consolas"/>
                <a:cs typeface="Consolas"/>
              </a:rPr>
              <a:t>} 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776605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ou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bl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0" dirty="0">
                <a:latin typeface="Consolas"/>
                <a:cs typeface="Consolas"/>
              </a:rPr>
              <a:t>new</a:t>
            </a:r>
            <a:r>
              <a:rPr sz="1800" spc="0" dirty="0">
                <a:latin typeface="Consolas"/>
                <a:cs typeface="Consolas"/>
              </a:rPr>
              <a:t>Low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0" dirty="0">
                <a:latin typeface="Consolas"/>
                <a:cs typeface="Consolas"/>
              </a:rPr>
              <a:t>st</a:t>
            </a:r>
            <a:r>
              <a:rPr sz="1800" spc="-10" dirty="0">
                <a:latin typeface="Consolas"/>
                <a:cs typeface="Consolas"/>
              </a:rPr>
              <a:t>ima</a:t>
            </a:r>
            <a:r>
              <a:rPr sz="1800" spc="0" dirty="0">
                <a:latin typeface="Consolas"/>
                <a:cs typeface="Consolas"/>
              </a:rPr>
              <a:t>te;</a:t>
            </a:r>
            <a:endParaRPr sz="1800">
              <a:latin typeface="Consolas"/>
              <a:cs typeface="Consolas"/>
            </a:endParaRPr>
          </a:p>
          <a:p>
            <a:pPr marL="776605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ow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 </a:t>
            </a:r>
            <a:r>
              <a:rPr sz="1800" spc="-15" dirty="0">
                <a:latin typeface="Consolas"/>
                <a:cs typeface="Consolas"/>
              </a:rPr>
              <a:t>newL</a:t>
            </a:r>
            <a:r>
              <a:rPr sz="1800" spc="-10" dirty="0">
                <a:latin typeface="Consolas"/>
                <a:cs typeface="Consolas"/>
              </a:rPr>
              <a:t>o</a:t>
            </a:r>
            <a:r>
              <a:rPr sz="1800" spc="-15" dirty="0">
                <a:latin typeface="Consolas"/>
                <a:cs typeface="Consolas"/>
              </a:rPr>
              <a:t>w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525145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274955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274955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>
                <a:latin typeface="Consolas"/>
                <a:cs typeface="Consolas"/>
              </a:rPr>
              <a:t>(h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g</a:t>
            </a:r>
            <a:r>
              <a:rPr sz="1800" spc="-10" dirty="0">
                <a:latin typeface="Consolas"/>
                <a:cs typeface="Consolas"/>
              </a:rPr>
              <a:t>h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+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lo</a:t>
            </a:r>
            <a:r>
              <a:rPr sz="1800" spc="-10" dirty="0">
                <a:latin typeface="Consolas"/>
                <a:cs typeface="Consolas"/>
              </a:rPr>
              <a:t>w)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/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2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54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355600" marR="1318260" indent="-343535">
              <a:lnSpc>
                <a:spcPct val="100099"/>
              </a:lnSpc>
              <a:spcBef>
                <a:spcPts val="325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Loops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and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if</a:t>
            </a:r>
            <a:r>
              <a:rPr sz="3000" spc="-50" dirty="0">
                <a:latin typeface="Calibri"/>
                <a:cs typeface="Calibri"/>
              </a:rPr>
              <a:t>/</a:t>
            </a:r>
            <a:r>
              <a:rPr sz="3000" spc="0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l</a:t>
            </a:r>
            <a:r>
              <a:rPr sz="3000" spc="-15" dirty="0">
                <a:latin typeface="Calibri"/>
                <a:cs typeface="Calibri"/>
              </a:rPr>
              <a:t>se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s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-25" dirty="0">
                <a:latin typeface="Calibri"/>
                <a:cs typeface="Calibri"/>
              </a:rPr>
              <a:t>a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-20" dirty="0">
                <a:latin typeface="Calibri"/>
                <a:cs typeface="Calibri"/>
              </a:rPr>
              <a:t>eme</a:t>
            </a:r>
            <a:r>
              <a:rPr sz="3000" spc="-55" dirty="0">
                <a:latin typeface="Calibri"/>
                <a:cs typeface="Calibri"/>
              </a:rPr>
              <a:t>n</a:t>
            </a:r>
            <a:r>
              <a:rPr sz="3000" spc="0" dirty="0">
                <a:latin typeface="Calibri"/>
                <a:cs typeface="Calibri"/>
              </a:rPr>
              <a:t>ts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also h</a:t>
            </a:r>
            <a:r>
              <a:rPr sz="3000" spc="-55" dirty="0">
                <a:latin typeface="Calibri"/>
                <a:cs typeface="Calibri"/>
              </a:rPr>
              <a:t>a</a:t>
            </a:r>
            <a:r>
              <a:rPr sz="3000" spc="-40" dirty="0">
                <a:latin typeface="Calibri"/>
                <a:cs typeface="Calibri"/>
              </a:rPr>
              <a:t>v</a:t>
            </a:r>
            <a:r>
              <a:rPr sz="3000" spc="-15" dirty="0">
                <a:latin typeface="Calibri"/>
                <a:cs typeface="Calibri"/>
              </a:rPr>
              <a:t>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9143" y="5106289"/>
            <a:ext cx="3700145" cy="16605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the</a:t>
            </a:r>
            <a:r>
              <a:rPr sz="3000" spc="-15" dirty="0">
                <a:latin typeface="Calibri"/>
                <a:cs typeface="Calibri"/>
              </a:rPr>
              <a:t>ir own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s</a:t>
            </a:r>
            <a:r>
              <a:rPr sz="3000" spc="-30" dirty="0">
                <a:latin typeface="Calibri"/>
                <a:cs typeface="Calibri"/>
              </a:rPr>
              <a:t>c</a:t>
            </a:r>
            <a:r>
              <a:rPr sz="3000" spc="0" dirty="0">
                <a:latin typeface="Calibri"/>
                <a:cs typeface="Calibri"/>
              </a:rPr>
              <a:t>opes</a:t>
            </a:r>
            <a:endParaRPr sz="30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12"/>
              </a:spcBef>
            </a:pPr>
            <a:endParaRPr sz="600"/>
          </a:p>
          <a:p>
            <a:pPr marL="413384" marR="12700" indent="-28702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spc="0" dirty="0">
                <a:latin typeface="Calibri"/>
                <a:cs typeface="Calibri"/>
              </a:rPr>
              <a:t>Lo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p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ou</a:t>
            </a:r>
            <a:r>
              <a:rPr sz="2400" spc="-35" dirty="0">
                <a:latin typeface="Calibri"/>
                <a:cs typeface="Calibri"/>
              </a:rPr>
              <a:t>nt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 in the</a:t>
            </a:r>
            <a:r>
              <a:rPr sz="2400" spc="-10" dirty="0">
                <a:latin typeface="Calibri"/>
                <a:cs typeface="Calibri"/>
              </a:rPr>
              <a:t> same 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p</a:t>
            </a:r>
            <a:r>
              <a:rPr sz="2400" spc="0" dirty="0">
                <a:latin typeface="Calibri"/>
                <a:cs typeface="Calibri"/>
              </a:rPr>
              <a:t>e as the b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dy of </a:t>
            </a:r>
            <a:r>
              <a:rPr sz="2400" spc="-15" dirty="0">
                <a:latin typeface="Calibri"/>
                <a:cs typeface="Calibri"/>
              </a:rPr>
              <a:t>the 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15" dirty="0">
                <a:latin typeface="Calibri"/>
                <a:cs typeface="Calibri"/>
              </a:rPr>
              <a:t>or l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op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8364" y="1853447"/>
            <a:ext cx="2705458" cy="1094205"/>
          </a:xfrm>
          <a:custGeom>
            <a:avLst/>
            <a:gdLst/>
            <a:ahLst/>
            <a:cxnLst/>
            <a:rect l="l" t="t" r="r" b="b"/>
            <a:pathLst>
              <a:path w="2705458" h="1094205">
                <a:moveTo>
                  <a:pt x="0" y="1094205"/>
                </a:moveTo>
                <a:lnTo>
                  <a:pt x="2705458" y="1094205"/>
                </a:lnTo>
                <a:lnTo>
                  <a:pt x="2705458" y="0"/>
                </a:lnTo>
                <a:lnTo>
                  <a:pt x="0" y="0"/>
                </a:lnTo>
                <a:lnTo>
                  <a:pt x="0" y="1094205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48364" y="1853447"/>
            <a:ext cx="0" cy="1096605"/>
          </a:xfrm>
          <a:custGeom>
            <a:avLst/>
            <a:gdLst/>
            <a:ahLst/>
            <a:cxnLst/>
            <a:rect l="l" t="t" r="r" b="b"/>
            <a:pathLst>
              <a:path h="1096605">
                <a:moveTo>
                  <a:pt x="0" y="0"/>
                </a:moveTo>
                <a:lnTo>
                  <a:pt x="0" y="0"/>
                </a:lnTo>
              </a:path>
              <a:path h="1096605">
                <a:moveTo>
                  <a:pt x="0" y="1094206"/>
                </a:moveTo>
                <a:lnTo>
                  <a:pt x="0" y="1096605"/>
                </a:lnTo>
              </a:path>
            </a:pathLst>
          </a:custGeom>
          <a:ln w="4796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3973" y="1824652"/>
            <a:ext cx="2691067" cy="1108603"/>
          </a:xfrm>
          <a:custGeom>
            <a:avLst/>
            <a:gdLst/>
            <a:ahLst/>
            <a:cxnLst/>
            <a:rect l="l" t="t" r="r" b="b"/>
            <a:pathLst>
              <a:path w="2691067" h="1108603">
                <a:moveTo>
                  <a:pt x="0" y="1108603"/>
                </a:moveTo>
                <a:lnTo>
                  <a:pt x="2691067" y="1108603"/>
                </a:lnTo>
                <a:lnTo>
                  <a:pt x="2691067" y="0"/>
                </a:lnTo>
                <a:lnTo>
                  <a:pt x="0" y="0"/>
                </a:lnTo>
                <a:lnTo>
                  <a:pt x="0" y="11086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33973" y="1824652"/>
            <a:ext cx="2691067" cy="1108603"/>
          </a:xfrm>
          <a:custGeom>
            <a:avLst/>
            <a:gdLst/>
            <a:ahLst/>
            <a:cxnLst/>
            <a:rect l="l" t="t" r="r" b="b"/>
            <a:pathLst>
              <a:path w="2691067" h="1108603">
                <a:moveTo>
                  <a:pt x="0" y="1108603"/>
                </a:moveTo>
                <a:lnTo>
                  <a:pt x="2691067" y="1108603"/>
                </a:lnTo>
                <a:lnTo>
                  <a:pt x="2691067" y="0"/>
                </a:lnTo>
                <a:lnTo>
                  <a:pt x="0" y="0"/>
                </a:lnTo>
                <a:lnTo>
                  <a:pt x="0" y="1108603"/>
                </a:lnTo>
                <a:close/>
              </a:path>
            </a:pathLst>
          </a:custGeom>
          <a:ln w="4798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33973" y="1392729"/>
            <a:ext cx="2590332" cy="431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33973" y="1392729"/>
            <a:ext cx="2590332" cy="431923"/>
          </a:xfrm>
          <a:custGeom>
            <a:avLst/>
            <a:gdLst/>
            <a:ahLst/>
            <a:cxnLst/>
            <a:rect l="l" t="t" r="r" b="b"/>
            <a:pathLst>
              <a:path w="2590332" h="431923">
                <a:moveTo>
                  <a:pt x="0" y="431923"/>
                </a:moveTo>
                <a:lnTo>
                  <a:pt x="2590332" y="431923"/>
                </a:lnTo>
                <a:lnTo>
                  <a:pt x="2590332" y="0"/>
                </a:lnTo>
                <a:lnTo>
                  <a:pt x="0" y="0"/>
                </a:lnTo>
                <a:lnTo>
                  <a:pt x="0" y="431923"/>
                </a:lnTo>
                <a:close/>
              </a:path>
            </a:pathLst>
          </a:custGeom>
          <a:ln w="14397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33973" y="1608690"/>
            <a:ext cx="2575941" cy="2159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29204" y="1475780"/>
            <a:ext cx="2331085" cy="251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65" dirty="0">
                <a:latin typeface="Calibri"/>
                <a:cs typeface="Calibri"/>
              </a:rPr>
              <a:t>square</a:t>
            </a:r>
            <a:r>
              <a:rPr sz="1500" spc="70" dirty="0">
                <a:latin typeface="Calibri"/>
                <a:cs typeface="Calibri"/>
              </a:rPr>
              <a:t>Root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60" dirty="0">
                <a:latin typeface="Calibri"/>
                <a:cs typeface="Calibri"/>
              </a:rPr>
              <a:t>function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70" dirty="0">
                <a:latin typeface="Calibri"/>
                <a:cs typeface="Calibri"/>
              </a:rPr>
              <a:t>scope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66430" y="3811500"/>
            <a:ext cx="1669325" cy="1094205"/>
          </a:xfrm>
          <a:custGeom>
            <a:avLst/>
            <a:gdLst/>
            <a:ahLst/>
            <a:cxnLst/>
            <a:rect l="l" t="t" r="r" b="b"/>
            <a:pathLst>
              <a:path w="1669325" h="1094205">
                <a:moveTo>
                  <a:pt x="0" y="1094205"/>
                </a:moveTo>
                <a:lnTo>
                  <a:pt x="1669325" y="1094205"/>
                </a:lnTo>
                <a:lnTo>
                  <a:pt x="1669325" y="0"/>
                </a:lnTo>
                <a:lnTo>
                  <a:pt x="0" y="0"/>
                </a:lnTo>
                <a:lnTo>
                  <a:pt x="0" y="1094205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66430" y="3811500"/>
            <a:ext cx="0" cy="1094205"/>
          </a:xfrm>
          <a:custGeom>
            <a:avLst/>
            <a:gdLst/>
            <a:ahLst/>
            <a:cxnLst/>
            <a:rect l="l" t="t" r="r" b="b"/>
            <a:pathLst>
              <a:path h="1094205">
                <a:moveTo>
                  <a:pt x="0" y="0"/>
                </a:moveTo>
                <a:lnTo>
                  <a:pt x="0" y="0"/>
                </a:lnTo>
                <a:lnTo>
                  <a:pt x="0" y="1094205"/>
                </a:lnTo>
              </a:path>
            </a:pathLst>
          </a:custGeom>
          <a:ln w="4796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52040" y="3782705"/>
            <a:ext cx="1654934" cy="1094205"/>
          </a:xfrm>
          <a:custGeom>
            <a:avLst/>
            <a:gdLst/>
            <a:ahLst/>
            <a:cxnLst/>
            <a:rect l="l" t="t" r="r" b="b"/>
            <a:pathLst>
              <a:path w="1654934" h="1094205">
                <a:moveTo>
                  <a:pt x="0" y="1094205"/>
                </a:moveTo>
                <a:lnTo>
                  <a:pt x="1654934" y="1094205"/>
                </a:lnTo>
                <a:lnTo>
                  <a:pt x="1654934" y="0"/>
                </a:lnTo>
                <a:lnTo>
                  <a:pt x="0" y="0"/>
                </a:lnTo>
                <a:lnTo>
                  <a:pt x="0" y="10942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52040" y="3782705"/>
            <a:ext cx="1654934" cy="1094205"/>
          </a:xfrm>
          <a:custGeom>
            <a:avLst/>
            <a:gdLst/>
            <a:ahLst/>
            <a:cxnLst/>
            <a:rect l="l" t="t" r="r" b="b"/>
            <a:pathLst>
              <a:path w="1654934" h="1094205">
                <a:moveTo>
                  <a:pt x="0" y="1094205"/>
                </a:moveTo>
                <a:lnTo>
                  <a:pt x="1654934" y="1094205"/>
                </a:lnTo>
                <a:lnTo>
                  <a:pt x="1654934" y="0"/>
                </a:lnTo>
                <a:lnTo>
                  <a:pt x="0" y="0"/>
                </a:lnTo>
                <a:lnTo>
                  <a:pt x="0" y="1094205"/>
                </a:lnTo>
                <a:close/>
              </a:path>
            </a:pathLst>
          </a:custGeom>
          <a:ln w="4798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52040" y="3350781"/>
            <a:ext cx="1554199" cy="4319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52040" y="3350781"/>
            <a:ext cx="1554199" cy="431923"/>
          </a:xfrm>
          <a:custGeom>
            <a:avLst/>
            <a:gdLst/>
            <a:ahLst/>
            <a:cxnLst/>
            <a:rect l="l" t="t" r="r" b="b"/>
            <a:pathLst>
              <a:path w="1554199" h="431923">
                <a:moveTo>
                  <a:pt x="0" y="431923"/>
                </a:moveTo>
                <a:lnTo>
                  <a:pt x="1554199" y="431923"/>
                </a:lnTo>
                <a:lnTo>
                  <a:pt x="1554199" y="0"/>
                </a:lnTo>
                <a:lnTo>
                  <a:pt x="0" y="0"/>
                </a:lnTo>
                <a:lnTo>
                  <a:pt x="0" y="431923"/>
                </a:lnTo>
                <a:close/>
              </a:path>
            </a:pathLst>
          </a:custGeom>
          <a:ln w="14396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52040" y="3566743"/>
            <a:ext cx="1539808" cy="2015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847270" y="3430378"/>
            <a:ext cx="1252220" cy="251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55" dirty="0">
                <a:latin typeface="Calibri"/>
                <a:cs typeface="Calibri"/>
              </a:rPr>
              <a:t>for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65" dirty="0">
                <a:latin typeface="Calibri"/>
                <a:cs typeface="Calibri"/>
              </a:rPr>
              <a:t>loop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70" dirty="0">
                <a:latin typeface="Calibri"/>
                <a:cs typeface="Calibri"/>
              </a:rPr>
              <a:t>scope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29562" y="5712020"/>
            <a:ext cx="1985921" cy="1108603"/>
          </a:xfrm>
          <a:custGeom>
            <a:avLst/>
            <a:gdLst/>
            <a:ahLst/>
            <a:cxnLst/>
            <a:rect l="l" t="t" r="r" b="b"/>
            <a:pathLst>
              <a:path w="1985921" h="1108603">
                <a:moveTo>
                  <a:pt x="0" y="1108603"/>
                </a:moveTo>
                <a:lnTo>
                  <a:pt x="1985921" y="1108603"/>
                </a:lnTo>
                <a:lnTo>
                  <a:pt x="1985921" y="0"/>
                </a:lnTo>
                <a:lnTo>
                  <a:pt x="0" y="0"/>
                </a:lnTo>
                <a:lnTo>
                  <a:pt x="0" y="1108603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29562" y="6820623"/>
            <a:ext cx="1985921" cy="5"/>
          </a:xfrm>
          <a:custGeom>
            <a:avLst/>
            <a:gdLst/>
            <a:ahLst/>
            <a:cxnLst/>
            <a:rect l="l" t="t" r="r" b="b"/>
            <a:pathLst>
              <a:path w="1985921" h="5">
                <a:moveTo>
                  <a:pt x="0" y="5"/>
                </a:moveTo>
                <a:lnTo>
                  <a:pt x="1985921" y="5"/>
                </a:lnTo>
                <a:lnTo>
                  <a:pt x="1985921" y="0"/>
                </a:lnTo>
              </a:path>
            </a:pathLst>
          </a:custGeom>
          <a:ln w="4799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29563" y="6820623"/>
            <a:ext cx="0" cy="5"/>
          </a:xfrm>
          <a:custGeom>
            <a:avLst/>
            <a:gdLst/>
            <a:ahLst/>
            <a:cxnLst/>
            <a:rect l="l" t="t" r="r" b="b"/>
            <a:pathLst>
              <a:path h="5">
                <a:moveTo>
                  <a:pt x="0" y="28794"/>
                </a:moveTo>
                <a:lnTo>
                  <a:pt x="0" y="28800"/>
                </a:lnTo>
              </a:path>
            </a:pathLst>
          </a:custGeom>
          <a:ln w="4799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00781" y="5697623"/>
            <a:ext cx="1985921" cy="1094205"/>
          </a:xfrm>
          <a:custGeom>
            <a:avLst/>
            <a:gdLst/>
            <a:ahLst/>
            <a:cxnLst/>
            <a:rect l="l" t="t" r="r" b="b"/>
            <a:pathLst>
              <a:path w="1985921" h="1094205">
                <a:moveTo>
                  <a:pt x="0" y="1094205"/>
                </a:moveTo>
                <a:lnTo>
                  <a:pt x="1985921" y="1094205"/>
                </a:lnTo>
                <a:lnTo>
                  <a:pt x="1985921" y="0"/>
                </a:lnTo>
                <a:lnTo>
                  <a:pt x="0" y="0"/>
                </a:lnTo>
                <a:lnTo>
                  <a:pt x="0" y="10942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00781" y="5697623"/>
            <a:ext cx="1985921" cy="1094205"/>
          </a:xfrm>
          <a:custGeom>
            <a:avLst/>
            <a:gdLst/>
            <a:ahLst/>
            <a:cxnLst/>
            <a:rect l="l" t="t" r="r" b="b"/>
            <a:pathLst>
              <a:path w="1985921" h="1094205">
                <a:moveTo>
                  <a:pt x="0" y="1094205"/>
                </a:moveTo>
                <a:lnTo>
                  <a:pt x="1985921" y="1094205"/>
                </a:lnTo>
                <a:lnTo>
                  <a:pt x="1985921" y="0"/>
                </a:lnTo>
                <a:lnTo>
                  <a:pt x="0" y="0"/>
                </a:lnTo>
                <a:lnTo>
                  <a:pt x="0" y="1094205"/>
                </a:lnTo>
                <a:close/>
              </a:path>
            </a:pathLst>
          </a:custGeom>
          <a:ln w="4798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00781" y="5265699"/>
            <a:ext cx="1899577" cy="4319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00781" y="5265699"/>
            <a:ext cx="1899577" cy="431923"/>
          </a:xfrm>
          <a:custGeom>
            <a:avLst/>
            <a:gdLst/>
            <a:ahLst/>
            <a:cxnLst/>
            <a:rect l="l" t="t" r="r" b="b"/>
            <a:pathLst>
              <a:path w="1899577" h="431923">
                <a:moveTo>
                  <a:pt x="0" y="431923"/>
                </a:moveTo>
                <a:lnTo>
                  <a:pt x="1899577" y="431923"/>
                </a:lnTo>
                <a:lnTo>
                  <a:pt x="1899577" y="0"/>
                </a:lnTo>
                <a:lnTo>
                  <a:pt x="0" y="0"/>
                </a:lnTo>
                <a:lnTo>
                  <a:pt x="0" y="431923"/>
                </a:lnTo>
                <a:close/>
              </a:path>
            </a:pathLst>
          </a:custGeom>
          <a:ln w="14397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00781" y="5481661"/>
            <a:ext cx="1899577" cy="2015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703205" y="5341552"/>
            <a:ext cx="1624330" cy="251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40" dirty="0">
                <a:latin typeface="Calibri"/>
                <a:cs typeface="Calibri"/>
              </a:rPr>
              <a:t>If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60" dirty="0">
                <a:latin typeface="Calibri"/>
                <a:cs typeface="Calibri"/>
              </a:rPr>
              <a:t>state</a:t>
            </a:r>
            <a:r>
              <a:rPr sz="1500" spc="110" dirty="0">
                <a:latin typeface="Calibri"/>
                <a:cs typeface="Calibri"/>
              </a:rPr>
              <a:t>m</a:t>
            </a:r>
            <a:r>
              <a:rPr sz="1500" spc="65" dirty="0">
                <a:latin typeface="Calibri"/>
                <a:cs typeface="Calibri"/>
              </a:rPr>
              <a:t>ent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55" dirty="0">
                <a:latin typeface="Calibri"/>
                <a:cs typeface="Calibri"/>
              </a:rPr>
              <a:t>sc</a:t>
            </a:r>
            <a:r>
              <a:rPr sz="1500" spc="75" dirty="0">
                <a:latin typeface="Calibri"/>
                <a:cs typeface="Calibri"/>
              </a:rPr>
              <a:t>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917690" y="5712020"/>
            <a:ext cx="2201782" cy="1108603"/>
          </a:xfrm>
          <a:custGeom>
            <a:avLst/>
            <a:gdLst/>
            <a:ahLst/>
            <a:cxnLst/>
            <a:rect l="l" t="t" r="r" b="b"/>
            <a:pathLst>
              <a:path w="2201782" h="1108603">
                <a:moveTo>
                  <a:pt x="0" y="1108603"/>
                </a:moveTo>
                <a:lnTo>
                  <a:pt x="2201782" y="1108603"/>
                </a:lnTo>
                <a:lnTo>
                  <a:pt x="2201782" y="0"/>
                </a:lnTo>
                <a:lnTo>
                  <a:pt x="0" y="0"/>
                </a:lnTo>
                <a:lnTo>
                  <a:pt x="0" y="1108603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17690" y="6820623"/>
            <a:ext cx="2201782" cy="5"/>
          </a:xfrm>
          <a:custGeom>
            <a:avLst/>
            <a:gdLst/>
            <a:ahLst/>
            <a:cxnLst/>
            <a:rect l="l" t="t" r="r" b="b"/>
            <a:pathLst>
              <a:path w="2201782" h="5">
                <a:moveTo>
                  <a:pt x="0" y="5"/>
                </a:moveTo>
                <a:lnTo>
                  <a:pt x="2201782" y="5"/>
                </a:lnTo>
                <a:lnTo>
                  <a:pt x="2201782" y="0"/>
                </a:lnTo>
              </a:path>
            </a:pathLst>
          </a:custGeom>
          <a:ln w="4799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17690" y="6791829"/>
            <a:ext cx="0" cy="28800"/>
          </a:xfrm>
          <a:custGeom>
            <a:avLst/>
            <a:gdLst/>
            <a:ahLst/>
            <a:cxnLst/>
            <a:rect l="l" t="t" r="r" b="b"/>
            <a:pathLst>
              <a:path h="28800">
                <a:moveTo>
                  <a:pt x="0" y="0"/>
                </a:moveTo>
                <a:lnTo>
                  <a:pt x="0" y="28800"/>
                </a:lnTo>
              </a:path>
            </a:pathLst>
          </a:custGeom>
          <a:ln w="4796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88908" y="5697623"/>
            <a:ext cx="2201782" cy="1094205"/>
          </a:xfrm>
          <a:custGeom>
            <a:avLst/>
            <a:gdLst/>
            <a:ahLst/>
            <a:cxnLst/>
            <a:rect l="l" t="t" r="r" b="b"/>
            <a:pathLst>
              <a:path w="2201782" h="1094205">
                <a:moveTo>
                  <a:pt x="0" y="1094205"/>
                </a:moveTo>
                <a:lnTo>
                  <a:pt x="2201782" y="1094205"/>
                </a:lnTo>
                <a:lnTo>
                  <a:pt x="2201782" y="0"/>
                </a:lnTo>
                <a:lnTo>
                  <a:pt x="0" y="0"/>
                </a:lnTo>
                <a:lnTo>
                  <a:pt x="0" y="10942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88908" y="5697623"/>
            <a:ext cx="2201782" cy="1094205"/>
          </a:xfrm>
          <a:custGeom>
            <a:avLst/>
            <a:gdLst/>
            <a:ahLst/>
            <a:cxnLst/>
            <a:rect l="l" t="t" r="r" b="b"/>
            <a:pathLst>
              <a:path w="2201782" h="1094205">
                <a:moveTo>
                  <a:pt x="0" y="1094205"/>
                </a:moveTo>
                <a:lnTo>
                  <a:pt x="2201782" y="1094205"/>
                </a:lnTo>
                <a:lnTo>
                  <a:pt x="2201782" y="0"/>
                </a:lnTo>
                <a:lnTo>
                  <a:pt x="0" y="0"/>
                </a:lnTo>
                <a:lnTo>
                  <a:pt x="0" y="1094205"/>
                </a:lnTo>
                <a:close/>
              </a:path>
            </a:pathLst>
          </a:custGeom>
          <a:ln w="4798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88908" y="5265699"/>
            <a:ext cx="2158610" cy="4319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88908" y="5265699"/>
            <a:ext cx="2158610" cy="431923"/>
          </a:xfrm>
          <a:custGeom>
            <a:avLst/>
            <a:gdLst/>
            <a:ahLst/>
            <a:cxnLst/>
            <a:rect l="l" t="t" r="r" b="b"/>
            <a:pathLst>
              <a:path w="2158610" h="431923">
                <a:moveTo>
                  <a:pt x="0" y="431923"/>
                </a:moveTo>
                <a:lnTo>
                  <a:pt x="2158610" y="431923"/>
                </a:lnTo>
                <a:lnTo>
                  <a:pt x="2158610" y="0"/>
                </a:lnTo>
                <a:lnTo>
                  <a:pt x="0" y="0"/>
                </a:lnTo>
                <a:lnTo>
                  <a:pt x="0" y="431923"/>
                </a:lnTo>
                <a:close/>
              </a:path>
            </a:pathLst>
          </a:custGeom>
          <a:ln w="14397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88908" y="5481661"/>
            <a:ext cx="2158610" cy="2015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991334" y="5341552"/>
            <a:ext cx="1847850" cy="251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60" dirty="0">
                <a:latin typeface="Calibri"/>
                <a:cs typeface="Calibri"/>
              </a:rPr>
              <a:t>else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55" dirty="0">
                <a:latin typeface="Calibri"/>
                <a:cs typeface="Calibri"/>
              </a:rPr>
              <a:t>stat</a:t>
            </a:r>
            <a:r>
              <a:rPr sz="1500" spc="65" dirty="0">
                <a:latin typeface="Calibri"/>
                <a:cs typeface="Calibri"/>
              </a:rPr>
              <a:t>e</a:t>
            </a:r>
            <a:r>
              <a:rPr sz="1500" spc="114" dirty="0">
                <a:latin typeface="Calibri"/>
                <a:cs typeface="Calibri"/>
              </a:rPr>
              <a:t>m</a:t>
            </a:r>
            <a:r>
              <a:rPr sz="1500" spc="65" dirty="0">
                <a:latin typeface="Calibri"/>
                <a:cs typeface="Calibri"/>
              </a:rPr>
              <a:t>e</a:t>
            </a:r>
            <a:r>
              <a:rPr sz="1500" spc="60" dirty="0">
                <a:latin typeface="Calibri"/>
                <a:cs typeface="Calibri"/>
              </a:rPr>
              <a:t>nt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70" dirty="0">
                <a:latin typeface="Calibri"/>
                <a:cs typeface="Calibri"/>
              </a:rPr>
              <a:t>scope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225783" y="2143892"/>
            <a:ext cx="518066" cy="518308"/>
          </a:xfrm>
          <a:custGeom>
            <a:avLst/>
            <a:gdLst/>
            <a:ahLst/>
            <a:cxnLst/>
            <a:rect l="l" t="t" r="r" b="b"/>
            <a:pathLst>
              <a:path w="518066" h="518308">
                <a:moveTo>
                  <a:pt x="259033" y="0"/>
                </a:moveTo>
                <a:lnTo>
                  <a:pt x="217015" y="3389"/>
                </a:lnTo>
                <a:lnTo>
                  <a:pt x="177157" y="13204"/>
                </a:lnTo>
                <a:lnTo>
                  <a:pt x="139991" y="28911"/>
                </a:lnTo>
                <a:lnTo>
                  <a:pt x="106050" y="49978"/>
                </a:lnTo>
                <a:lnTo>
                  <a:pt x="75867" y="75874"/>
                </a:lnTo>
                <a:lnTo>
                  <a:pt x="49977" y="106066"/>
                </a:lnTo>
                <a:lnTo>
                  <a:pt x="28912" y="140022"/>
                </a:lnTo>
                <a:lnTo>
                  <a:pt x="13205" y="177210"/>
                </a:lnTo>
                <a:lnTo>
                  <a:pt x="3390" y="217098"/>
                </a:lnTo>
                <a:lnTo>
                  <a:pt x="0" y="259154"/>
                </a:lnTo>
                <a:lnTo>
                  <a:pt x="858" y="280419"/>
                </a:lnTo>
                <a:lnTo>
                  <a:pt x="7528" y="321457"/>
                </a:lnTo>
                <a:lnTo>
                  <a:pt x="20355" y="360062"/>
                </a:lnTo>
                <a:lnTo>
                  <a:pt x="38808" y="395700"/>
                </a:lnTo>
                <a:lnTo>
                  <a:pt x="62352" y="427841"/>
                </a:lnTo>
                <a:lnTo>
                  <a:pt x="90455" y="455951"/>
                </a:lnTo>
                <a:lnTo>
                  <a:pt x="122584" y="479499"/>
                </a:lnTo>
                <a:lnTo>
                  <a:pt x="158204" y="497953"/>
                </a:lnTo>
                <a:lnTo>
                  <a:pt x="196783" y="510780"/>
                </a:lnTo>
                <a:lnTo>
                  <a:pt x="237788" y="517449"/>
                </a:lnTo>
                <a:lnTo>
                  <a:pt x="259033" y="518308"/>
                </a:lnTo>
                <a:lnTo>
                  <a:pt x="280288" y="517449"/>
                </a:lnTo>
                <a:lnTo>
                  <a:pt x="321307" y="510780"/>
                </a:lnTo>
                <a:lnTo>
                  <a:pt x="359894" y="497953"/>
                </a:lnTo>
                <a:lnTo>
                  <a:pt x="395516" y="479499"/>
                </a:lnTo>
                <a:lnTo>
                  <a:pt x="427641" y="455951"/>
                </a:lnTo>
                <a:lnTo>
                  <a:pt x="455739" y="427841"/>
                </a:lnTo>
                <a:lnTo>
                  <a:pt x="479276" y="395700"/>
                </a:lnTo>
                <a:lnTo>
                  <a:pt x="497721" y="360062"/>
                </a:lnTo>
                <a:lnTo>
                  <a:pt x="510542" y="321457"/>
                </a:lnTo>
                <a:lnTo>
                  <a:pt x="517208" y="280419"/>
                </a:lnTo>
                <a:lnTo>
                  <a:pt x="518066" y="259154"/>
                </a:lnTo>
                <a:lnTo>
                  <a:pt x="517208" y="237888"/>
                </a:lnTo>
                <a:lnTo>
                  <a:pt x="510542" y="196850"/>
                </a:lnTo>
                <a:lnTo>
                  <a:pt x="497721" y="158245"/>
                </a:lnTo>
                <a:lnTo>
                  <a:pt x="479276" y="122607"/>
                </a:lnTo>
                <a:lnTo>
                  <a:pt x="455739" y="90466"/>
                </a:lnTo>
                <a:lnTo>
                  <a:pt x="427641" y="62356"/>
                </a:lnTo>
                <a:lnTo>
                  <a:pt x="395516" y="38808"/>
                </a:lnTo>
                <a:lnTo>
                  <a:pt x="359894" y="20354"/>
                </a:lnTo>
                <a:lnTo>
                  <a:pt x="321307" y="7527"/>
                </a:lnTo>
                <a:lnTo>
                  <a:pt x="280288" y="858"/>
                </a:lnTo>
                <a:lnTo>
                  <a:pt x="25903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25783" y="2143892"/>
            <a:ext cx="259034" cy="259154"/>
          </a:xfrm>
          <a:custGeom>
            <a:avLst/>
            <a:gdLst/>
            <a:ahLst/>
            <a:cxnLst/>
            <a:rect l="l" t="t" r="r" b="b"/>
            <a:pathLst>
              <a:path w="259034" h="259154">
                <a:moveTo>
                  <a:pt x="0" y="259154"/>
                </a:moveTo>
                <a:lnTo>
                  <a:pt x="3390" y="217098"/>
                </a:lnTo>
                <a:lnTo>
                  <a:pt x="13205" y="177210"/>
                </a:lnTo>
                <a:lnTo>
                  <a:pt x="28912" y="140022"/>
                </a:lnTo>
                <a:lnTo>
                  <a:pt x="49977" y="106066"/>
                </a:lnTo>
                <a:lnTo>
                  <a:pt x="75867" y="75874"/>
                </a:lnTo>
                <a:lnTo>
                  <a:pt x="106050" y="49978"/>
                </a:lnTo>
                <a:lnTo>
                  <a:pt x="139991" y="28911"/>
                </a:lnTo>
                <a:lnTo>
                  <a:pt x="177157" y="13204"/>
                </a:lnTo>
                <a:lnTo>
                  <a:pt x="217015" y="3389"/>
                </a:lnTo>
                <a:lnTo>
                  <a:pt x="259033" y="0"/>
                </a:lnTo>
              </a:path>
            </a:pathLst>
          </a:custGeom>
          <a:ln w="479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25783" y="2403045"/>
            <a:ext cx="158204" cy="238799"/>
          </a:xfrm>
          <a:custGeom>
            <a:avLst/>
            <a:gdLst/>
            <a:ahLst/>
            <a:cxnLst/>
            <a:rect l="l" t="t" r="r" b="b"/>
            <a:pathLst>
              <a:path w="158204" h="238799">
                <a:moveTo>
                  <a:pt x="3390" y="42055"/>
                </a:moveTo>
                <a:lnTo>
                  <a:pt x="858" y="21265"/>
                </a:lnTo>
                <a:lnTo>
                  <a:pt x="0" y="0"/>
                </a:lnTo>
              </a:path>
            </a:pathLst>
          </a:custGeom>
          <a:ln w="4796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484817" y="2143892"/>
            <a:ext cx="81904" cy="13204"/>
          </a:xfrm>
          <a:custGeom>
            <a:avLst/>
            <a:gdLst/>
            <a:ahLst/>
            <a:cxnLst/>
            <a:rect l="l" t="t" r="r" b="b"/>
            <a:pathLst>
              <a:path w="81904" h="13204">
                <a:moveTo>
                  <a:pt x="0" y="0"/>
                </a:moveTo>
                <a:lnTo>
                  <a:pt x="1" y="0"/>
                </a:lnTo>
              </a:path>
              <a:path w="81904" h="13204">
                <a:moveTo>
                  <a:pt x="1" y="0"/>
                </a:moveTo>
                <a:lnTo>
                  <a:pt x="21254" y="858"/>
                </a:lnTo>
                <a:lnTo>
                  <a:pt x="42034" y="3389"/>
                </a:lnTo>
                <a:lnTo>
                  <a:pt x="62273" y="7527"/>
                </a:lnTo>
                <a:lnTo>
                  <a:pt x="81904" y="13204"/>
                </a:lnTo>
              </a:path>
            </a:pathLst>
          </a:custGeom>
          <a:ln w="479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98153" y="2116248"/>
            <a:ext cx="518066" cy="5183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98153" y="2116248"/>
            <a:ext cx="518066" cy="518308"/>
          </a:xfrm>
          <a:custGeom>
            <a:avLst/>
            <a:gdLst/>
            <a:ahLst/>
            <a:cxnLst/>
            <a:rect l="l" t="t" r="r" b="b"/>
            <a:pathLst>
              <a:path w="518066" h="518308">
                <a:moveTo>
                  <a:pt x="0" y="259154"/>
                </a:moveTo>
                <a:lnTo>
                  <a:pt x="3390" y="217098"/>
                </a:lnTo>
                <a:lnTo>
                  <a:pt x="13205" y="177210"/>
                </a:lnTo>
                <a:lnTo>
                  <a:pt x="28912" y="140022"/>
                </a:lnTo>
                <a:lnTo>
                  <a:pt x="49977" y="106066"/>
                </a:lnTo>
                <a:lnTo>
                  <a:pt x="75867" y="75874"/>
                </a:lnTo>
                <a:lnTo>
                  <a:pt x="106050" y="49978"/>
                </a:lnTo>
                <a:lnTo>
                  <a:pt x="139991" y="28911"/>
                </a:lnTo>
                <a:lnTo>
                  <a:pt x="177157" y="13204"/>
                </a:lnTo>
                <a:lnTo>
                  <a:pt x="217015" y="3389"/>
                </a:lnTo>
                <a:lnTo>
                  <a:pt x="259033" y="0"/>
                </a:lnTo>
                <a:lnTo>
                  <a:pt x="280288" y="858"/>
                </a:lnTo>
                <a:lnTo>
                  <a:pt x="321307" y="7527"/>
                </a:lnTo>
                <a:lnTo>
                  <a:pt x="359894" y="20354"/>
                </a:lnTo>
                <a:lnTo>
                  <a:pt x="395516" y="38808"/>
                </a:lnTo>
                <a:lnTo>
                  <a:pt x="427641" y="62356"/>
                </a:lnTo>
                <a:lnTo>
                  <a:pt x="455739" y="90466"/>
                </a:lnTo>
                <a:lnTo>
                  <a:pt x="479276" y="122607"/>
                </a:lnTo>
                <a:lnTo>
                  <a:pt x="497721" y="158245"/>
                </a:lnTo>
                <a:lnTo>
                  <a:pt x="510542" y="196850"/>
                </a:lnTo>
                <a:lnTo>
                  <a:pt x="517208" y="237888"/>
                </a:lnTo>
                <a:lnTo>
                  <a:pt x="518066" y="259154"/>
                </a:lnTo>
                <a:lnTo>
                  <a:pt x="517208" y="280419"/>
                </a:lnTo>
                <a:lnTo>
                  <a:pt x="514678" y="301209"/>
                </a:lnTo>
                <a:lnTo>
                  <a:pt x="504868" y="341097"/>
                </a:lnTo>
                <a:lnTo>
                  <a:pt x="489168" y="378285"/>
                </a:lnTo>
                <a:lnTo>
                  <a:pt x="468111" y="412241"/>
                </a:lnTo>
                <a:lnTo>
                  <a:pt x="442227" y="442433"/>
                </a:lnTo>
                <a:lnTo>
                  <a:pt x="412049" y="468329"/>
                </a:lnTo>
                <a:lnTo>
                  <a:pt x="378109" y="489396"/>
                </a:lnTo>
                <a:lnTo>
                  <a:pt x="340938" y="505103"/>
                </a:lnTo>
                <a:lnTo>
                  <a:pt x="301069" y="514918"/>
                </a:lnTo>
                <a:lnTo>
                  <a:pt x="259033" y="518308"/>
                </a:lnTo>
                <a:lnTo>
                  <a:pt x="237788" y="517449"/>
                </a:lnTo>
                <a:lnTo>
                  <a:pt x="196783" y="510780"/>
                </a:lnTo>
                <a:lnTo>
                  <a:pt x="158204" y="497953"/>
                </a:lnTo>
                <a:lnTo>
                  <a:pt x="122584" y="479499"/>
                </a:lnTo>
                <a:lnTo>
                  <a:pt x="90455" y="455951"/>
                </a:lnTo>
                <a:lnTo>
                  <a:pt x="62352" y="427841"/>
                </a:lnTo>
                <a:lnTo>
                  <a:pt x="38808" y="395700"/>
                </a:lnTo>
                <a:lnTo>
                  <a:pt x="20355" y="360062"/>
                </a:lnTo>
                <a:lnTo>
                  <a:pt x="7528" y="321457"/>
                </a:lnTo>
                <a:lnTo>
                  <a:pt x="858" y="280419"/>
                </a:lnTo>
                <a:lnTo>
                  <a:pt x="0" y="259154"/>
                </a:lnTo>
                <a:close/>
              </a:path>
            </a:pathLst>
          </a:custGeom>
          <a:ln w="479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227243" y="2176016"/>
            <a:ext cx="459740" cy="388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6205" marR="12700" indent="-104139">
              <a:lnSpc>
                <a:spcPct val="100499"/>
              </a:lnSpc>
            </a:pPr>
            <a:r>
              <a:rPr sz="1200" dirty="0">
                <a:latin typeface="Calibri"/>
                <a:cs typeface="Calibri"/>
              </a:rPr>
              <a:t>doub</a:t>
            </a:r>
            <a:r>
              <a:rPr sz="1200" spc="-5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 </a:t>
            </a:r>
            <a:r>
              <a:rPr sz="1200" spc="-5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ow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024373" y="2143892"/>
            <a:ext cx="518258" cy="518308"/>
          </a:xfrm>
          <a:custGeom>
            <a:avLst/>
            <a:gdLst/>
            <a:ahLst/>
            <a:cxnLst/>
            <a:rect l="l" t="t" r="r" b="b"/>
            <a:pathLst>
              <a:path w="518258" h="518308">
                <a:moveTo>
                  <a:pt x="259033" y="0"/>
                </a:moveTo>
                <a:lnTo>
                  <a:pt x="217043" y="3389"/>
                </a:lnTo>
                <a:lnTo>
                  <a:pt x="177201" y="13204"/>
                </a:lnTo>
                <a:lnTo>
                  <a:pt x="140042" y="28911"/>
                </a:lnTo>
                <a:lnTo>
                  <a:pt x="106100" y="49978"/>
                </a:lnTo>
                <a:lnTo>
                  <a:pt x="75911" y="75874"/>
                </a:lnTo>
                <a:lnTo>
                  <a:pt x="50010" y="106066"/>
                </a:lnTo>
                <a:lnTo>
                  <a:pt x="28934" y="140022"/>
                </a:lnTo>
                <a:lnTo>
                  <a:pt x="13216" y="177210"/>
                </a:lnTo>
                <a:lnTo>
                  <a:pt x="3393" y="217098"/>
                </a:lnTo>
                <a:lnTo>
                  <a:pt x="0" y="259154"/>
                </a:lnTo>
                <a:lnTo>
                  <a:pt x="859" y="280419"/>
                </a:lnTo>
                <a:lnTo>
                  <a:pt x="7535" y="321457"/>
                </a:lnTo>
                <a:lnTo>
                  <a:pt x="20374" y="360062"/>
                </a:lnTo>
                <a:lnTo>
                  <a:pt x="38844" y="395700"/>
                </a:lnTo>
                <a:lnTo>
                  <a:pt x="62408" y="427841"/>
                </a:lnTo>
                <a:lnTo>
                  <a:pt x="90534" y="455951"/>
                </a:lnTo>
                <a:lnTo>
                  <a:pt x="122688" y="479499"/>
                </a:lnTo>
                <a:lnTo>
                  <a:pt x="158334" y="497953"/>
                </a:lnTo>
                <a:lnTo>
                  <a:pt x="196938" y="510780"/>
                </a:lnTo>
                <a:lnTo>
                  <a:pt x="237968" y="517449"/>
                </a:lnTo>
                <a:lnTo>
                  <a:pt x="259225" y="518308"/>
                </a:lnTo>
                <a:lnTo>
                  <a:pt x="280454" y="517449"/>
                </a:lnTo>
                <a:lnTo>
                  <a:pt x="321437" y="510780"/>
                </a:lnTo>
                <a:lnTo>
                  <a:pt x="360005" y="497953"/>
                </a:lnTo>
                <a:lnTo>
                  <a:pt x="395623" y="479499"/>
                </a:lnTo>
                <a:lnTo>
                  <a:pt x="427755" y="455951"/>
                </a:lnTo>
                <a:lnTo>
                  <a:pt x="455867" y="427841"/>
                </a:lnTo>
                <a:lnTo>
                  <a:pt x="479422" y="395700"/>
                </a:lnTo>
                <a:lnTo>
                  <a:pt x="497886" y="360062"/>
                </a:lnTo>
                <a:lnTo>
                  <a:pt x="510723" y="321457"/>
                </a:lnTo>
                <a:lnTo>
                  <a:pt x="517398" y="280419"/>
                </a:lnTo>
                <a:lnTo>
                  <a:pt x="518258" y="259154"/>
                </a:lnTo>
                <a:lnTo>
                  <a:pt x="517372" y="237888"/>
                </a:lnTo>
                <a:lnTo>
                  <a:pt x="510660" y="196850"/>
                </a:lnTo>
                <a:lnTo>
                  <a:pt x="497802" y="158245"/>
                </a:lnTo>
                <a:lnTo>
                  <a:pt x="479329" y="122607"/>
                </a:lnTo>
                <a:lnTo>
                  <a:pt x="455771" y="90466"/>
                </a:lnTo>
                <a:lnTo>
                  <a:pt x="427659" y="62356"/>
                </a:lnTo>
                <a:lnTo>
                  <a:pt x="395524" y="38808"/>
                </a:lnTo>
                <a:lnTo>
                  <a:pt x="359897" y="20354"/>
                </a:lnTo>
                <a:lnTo>
                  <a:pt x="321308" y="7527"/>
                </a:lnTo>
                <a:lnTo>
                  <a:pt x="280288" y="858"/>
                </a:lnTo>
                <a:lnTo>
                  <a:pt x="25903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24373" y="2143892"/>
            <a:ext cx="259034" cy="259154"/>
          </a:xfrm>
          <a:custGeom>
            <a:avLst/>
            <a:gdLst/>
            <a:ahLst/>
            <a:cxnLst/>
            <a:rect l="l" t="t" r="r" b="b"/>
            <a:pathLst>
              <a:path w="259034" h="259154">
                <a:moveTo>
                  <a:pt x="0" y="259154"/>
                </a:moveTo>
                <a:lnTo>
                  <a:pt x="3393" y="217098"/>
                </a:lnTo>
                <a:lnTo>
                  <a:pt x="13216" y="177210"/>
                </a:lnTo>
                <a:lnTo>
                  <a:pt x="28934" y="140022"/>
                </a:lnTo>
                <a:lnTo>
                  <a:pt x="50010" y="106066"/>
                </a:lnTo>
                <a:lnTo>
                  <a:pt x="75911" y="75874"/>
                </a:lnTo>
                <a:lnTo>
                  <a:pt x="106100" y="49978"/>
                </a:lnTo>
                <a:lnTo>
                  <a:pt x="140042" y="28911"/>
                </a:lnTo>
                <a:lnTo>
                  <a:pt x="177201" y="13204"/>
                </a:lnTo>
                <a:lnTo>
                  <a:pt x="217043" y="3389"/>
                </a:lnTo>
                <a:lnTo>
                  <a:pt x="259033" y="0"/>
                </a:lnTo>
              </a:path>
            </a:pathLst>
          </a:custGeom>
          <a:ln w="479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24373" y="2403045"/>
            <a:ext cx="1535" cy="26810"/>
          </a:xfrm>
          <a:custGeom>
            <a:avLst/>
            <a:gdLst/>
            <a:ahLst/>
            <a:cxnLst/>
            <a:rect l="l" t="t" r="r" b="b"/>
            <a:pathLst>
              <a:path w="1535" h="26810">
                <a:moveTo>
                  <a:pt x="859" y="21265"/>
                </a:moveTo>
                <a:lnTo>
                  <a:pt x="859" y="21265"/>
                </a:lnTo>
                <a:lnTo>
                  <a:pt x="0" y="0"/>
                </a:lnTo>
              </a:path>
            </a:pathLst>
          </a:custGeom>
          <a:ln w="4796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83407" y="2143892"/>
            <a:ext cx="259224" cy="518308"/>
          </a:xfrm>
          <a:custGeom>
            <a:avLst/>
            <a:gdLst/>
            <a:ahLst/>
            <a:cxnLst/>
            <a:rect l="l" t="t" r="r" b="b"/>
            <a:pathLst>
              <a:path w="259224" h="518308">
                <a:moveTo>
                  <a:pt x="0" y="0"/>
                </a:moveTo>
                <a:lnTo>
                  <a:pt x="1" y="0"/>
                </a:lnTo>
              </a:path>
              <a:path w="259224" h="518308">
                <a:moveTo>
                  <a:pt x="1" y="0"/>
                </a:moveTo>
                <a:lnTo>
                  <a:pt x="42035" y="3389"/>
                </a:lnTo>
                <a:lnTo>
                  <a:pt x="81905" y="13204"/>
                </a:lnTo>
                <a:lnTo>
                  <a:pt x="119080" y="28911"/>
                </a:lnTo>
                <a:lnTo>
                  <a:pt x="153027" y="49978"/>
                </a:lnTo>
                <a:lnTo>
                  <a:pt x="183217" y="75874"/>
                </a:lnTo>
                <a:lnTo>
                  <a:pt x="209118" y="106066"/>
                </a:lnTo>
                <a:lnTo>
                  <a:pt x="230200" y="140022"/>
                </a:lnTo>
                <a:lnTo>
                  <a:pt x="245932" y="177210"/>
                </a:lnTo>
                <a:lnTo>
                  <a:pt x="255784" y="217098"/>
                </a:lnTo>
                <a:lnTo>
                  <a:pt x="259224" y="259153"/>
                </a:lnTo>
                <a:lnTo>
                  <a:pt x="258364" y="280419"/>
                </a:lnTo>
                <a:lnTo>
                  <a:pt x="251689" y="321457"/>
                </a:lnTo>
                <a:lnTo>
                  <a:pt x="238852" y="360062"/>
                </a:lnTo>
                <a:lnTo>
                  <a:pt x="220388" y="395700"/>
                </a:lnTo>
                <a:lnTo>
                  <a:pt x="196832" y="427841"/>
                </a:lnTo>
                <a:lnTo>
                  <a:pt x="168721" y="455951"/>
                </a:lnTo>
                <a:lnTo>
                  <a:pt x="136588" y="479499"/>
                </a:lnTo>
                <a:lnTo>
                  <a:pt x="100971" y="497953"/>
                </a:lnTo>
                <a:lnTo>
                  <a:pt x="62403" y="510780"/>
                </a:lnTo>
                <a:lnTo>
                  <a:pt x="21420" y="517449"/>
                </a:lnTo>
                <a:lnTo>
                  <a:pt x="190" y="518308"/>
                </a:lnTo>
              </a:path>
            </a:pathLst>
          </a:custGeom>
          <a:ln w="479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96743" y="2116248"/>
            <a:ext cx="518066" cy="5183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96743" y="2116248"/>
            <a:ext cx="518258" cy="518308"/>
          </a:xfrm>
          <a:custGeom>
            <a:avLst/>
            <a:gdLst/>
            <a:ahLst/>
            <a:cxnLst/>
            <a:rect l="l" t="t" r="r" b="b"/>
            <a:pathLst>
              <a:path w="518258" h="518308">
                <a:moveTo>
                  <a:pt x="0" y="259154"/>
                </a:moveTo>
                <a:lnTo>
                  <a:pt x="3393" y="217098"/>
                </a:lnTo>
                <a:lnTo>
                  <a:pt x="13216" y="177210"/>
                </a:lnTo>
                <a:lnTo>
                  <a:pt x="28934" y="140022"/>
                </a:lnTo>
                <a:lnTo>
                  <a:pt x="50010" y="106066"/>
                </a:lnTo>
                <a:lnTo>
                  <a:pt x="75911" y="75874"/>
                </a:lnTo>
                <a:lnTo>
                  <a:pt x="106100" y="49978"/>
                </a:lnTo>
                <a:lnTo>
                  <a:pt x="140042" y="28911"/>
                </a:lnTo>
                <a:lnTo>
                  <a:pt x="177201" y="13204"/>
                </a:lnTo>
                <a:lnTo>
                  <a:pt x="217043" y="3389"/>
                </a:lnTo>
                <a:lnTo>
                  <a:pt x="259033" y="0"/>
                </a:lnTo>
                <a:lnTo>
                  <a:pt x="280288" y="858"/>
                </a:lnTo>
                <a:lnTo>
                  <a:pt x="321308" y="7527"/>
                </a:lnTo>
                <a:lnTo>
                  <a:pt x="359897" y="20354"/>
                </a:lnTo>
                <a:lnTo>
                  <a:pt x="395524" y="38808"/>
                </a:lnTo>
                <a:lnTo>
                  <a:pt x="427659" y="62356"/>
                </a:lnTo>
                <a:lnTo>
                  <a:pt x="455771" y="90466"/>
                </a:lnTo>
                <a:lnTo>
                  <a:pt x="479329" y="122607"/>
                </a:lnTo>
                <a:lnTo>
                  <a:pt x="497802" y="158245"/>
                </a:lnTo>
                <a:lnTo>
                  <a:pt x="510660" y="196850"/>
                </a:lnTo>
                <a:lnTo>
                  <a:pt x="517372" y="237888"/>
                </a:lnTo>
                <a:lnTo>
                  <a:pt x="518258" y="259154"/>
                </a:lnTo>
                <a:lnTo>
                  <a:pt x="517398" y="280419"/>
                </a:lnTo>
                <a:lnTo>
                  <a:pt x="514865" y="301209"/>
                </a:lnTo>
                <a:lnTo>
                  <a:pt x="505041" y="341097"/>
                </a:lnTo>
                <a:lnTo>
                  <a:pt x="489324" y="378285"/>
                </a:lnTo>
                <a:lnTo>
                  <a:pt x="468247" y="412241"/>
                </a:lnTo>
                <a:lnTo>
                  <a:pt x="442347" y="442433"/>
                </a:lnTo>
                <a:lnTo>
                  <a:pt x="412158" y="468329"/>
                </a:lnTo>
                <a:lnTo>
                  <a:pt x="378216" y="489396"/>
                </a:lnTo>
                <a:lnTo>
                  <a:pt x="341056" y="505103"/>
                </a:lnTo>
                <a:lnTo>
                  <a:pt x="301214" y="514918"/>
                </a:lnTo>
                <a:lnTo>
                  <a:pt x="259225" y="518308"/>
                </a:lnTo>
                <a:lnTo>
                  <a:pt x="237968" y="517449"/>
                </a:lnTo>
                <a:lnTo>
                  <a:pt x="196938" y="510780"/>
                </a:lnTo>
                <a:lnTo>
                  <a:pt x="158334" y="497953"/>
                </a:lnTo>
                <a:lnTo>
                  <a:pt x="122688" y="479499"/>
                </a:lnTo>
                <a:lnTo>
                  <a:pt x="90534" y="455951"/>
                </a:lnTo>
                <a:lnTo>
                  <a:pt x="62408" y="427841"/>
                </a:lnTo>
                <a:lnTo>
                  <a:pt x="38844" y="395700"/>
                </a:lnTo>
                <a:lnTo>
                  <a:pt x="20374" y="360062"/>
                </a:lnTo>
                <a:lnTo>
                  <a:pt x="7535" y="321457"/>
                </a:lnTo>
                <a:lnTo>
                  <a:pt x="859" y="280419"/>
                </a:lnTo>
                <a:lnTo>
                  <a:pt x="0" y="259154"/>
                </a:lnTo>
                <a:close/>
              </a:path>
            </a:pathLst>
          </a:custGeom>
          <a:ln w="479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025871" y="2176016"/>
            <a:ext cx="459740" cy="388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0" marR="12700" indent="-83185">
              <a:lnSpc>
                <a:spcPct val="100499"/>
              </a:lnSpc>
            </a:pPr>
            <a:r>
              <a:rPr sz="1200" dirty="0">
                <a:latin typeface="Calibri"/>
                <a:cs typeface="Calibri"/>
              </a:rPr>
              <a:t>doub</a:t>
            </a:r>
            <a:r>
              <a:rPr sz="1200" spc="-5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 hi</a:t>
            </a:r>
            <a:r>
              <a:rPr sz="1200" spc="-5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h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427097" y="2143892"/>
            <a:ext cx="518066" cy="518308"/>
          </a:xfrm>
          <a:custGeom>
            <a:avLst/>
            <a:gdLst/>
            <a:ahLst/>
            <a:cxnLst/>
            <a:rect l="l" t="t" r="r" b="b"/>
            <a:pathLst>
              <a:path w="518066" h="518308">
                <a:moveTo>
                  <a:pt x="259033" y="0"/>
                </a:moveTo>
                <a:lnTo>
                  <a:pt x="217015" y="3389"/>
                </a:lnTo>
                <a:lnTo>
                  <a:pt x="177157" y="13204"/>
                </a:lnTo>
                <a:lnTo>
                  <a:pt x="139991" y="28911"/>
                </a:lnTo>
                <a:lnTo>
                  <a:pt x="106050" y="49978"/>
                </a:lnTo>
                <a:lnTo>
                  <a:pt x="75867" y="75874"/>
                </a:lnTo>
                <a:lnTo>
                  <a:pt x="49977" y="106066"/>
                </a:lnTo>
                <a:lnTo>
                  <a:pt x="28912" y="140022"/>
                </a:lnTo>
                <a:lnTo>
                  <a:pt x="13205" y="177210"/>
                </a:lnTo>
                <a:lnTo>
                  <a:pt x="3390" y="217098"/>
                </a:lnTo>
                <a:lnTo>
                  <a:pt x="0" y="259154"/>
                </a:lnTo>
                <a:lnTo>
                  <a:pt x="858" y="280419"/>
                </a:lnTo>
                <a:lnTo>
                  <a:pt x="7528" y="321457"/>
                </a:lnTo>
                <a:lnTo>
                  <a:pt x="20355" y="360062"/>
                </a:lnTo>
                <a:lnTo>
                  <a:pt x="38808" y="395700"/>
                </a:lnTo>
                <a:lnTo>
                  <a:pt x="62352" y="427841"/>
                </a:lnTo>
                <a:lnTo>
                  <a:pt x="90455" y="455951"/>
                </a:lnTo>
                <a:lnTo>
                  <a:pt x="122584" y="479499"/>
                </a:lnTo>
                <a:lnTo>
                  <a:pt x="158204" y="497953"/>
                </a:lnTo>
                <a:lnTo>
                  <a:pt x="196783" y="510780"/>
                </a:lnTo>
                <a:lnTo>
                  <a:pt x="237788" y="517449"/>
                </a:lnTo>
                <a:lnTo>
                  <a:pt x="259033" y="518308"/>
                </a:lnTo>
                <a:lnTo>
                  <a:pt x="280278" y="517449"/>
                </a:lnTo>
                <a:lnTo>
                  <a:pt x="321282" y="510780"/>
                </a:lnTo>
                <a:lnTo>
                  <a:pt x="359861" y="497953"/>
                </a:lnTo>
                <a:lnTo>
                  <a:pt x="395482" y="479499"/>
                </a:lnTo>
                <a:lnTo>
                  <a:pt x="427610" y="455951"/>
                </a:lnTo>
                <a:lnTo>
                  <a:pt x="455713" y="427841"/>
                </a:lnTo>
                <a:lnTo>
                  <a:pt x="479258" y="395700"/>
                </a:lnTo>
                <a:lnTo>
                  <a:pt x="497710" y="360062"/>
                </a:lnTo>
                <a:lnTo>
                  <a:pt x="510538" y="321457"/>
                </a:lnTo>
                <a:lnTo>
                  <a:pt x="517207" y="280419"/>
                </a:lnTo>
                <a:lnTo>
                  <a:pt x="518066" y="259154"/>
                </a:lnTo>
                <a:lnTo>
                  <a:pt x="517207" y="237888"/>
                </a:lnTo>
                <a:lnTo>
                  <a:pt x="510538" y="196850"/>
                </a:lnTo>
                <a:lnTo>
                  <a:pt x="497710" y="158245"/>
                </a:lnTo>
                <a:lnTo>
                  <a:pt x="479258" y="122607"/>
                </a:lnTo>
                <a:lnTo>
                  <a:pt x="455713" y="90466"/>
                </a:lnTo>
                <a:lnTo>
                  <a:pt x="427610" y="62356"/>
                </a:lnTo>
                <a:lnTo>
                  <a:pt x="395482" y="38808"/>
                </a:lnTo>
                <a:lnTo>
                  <a:pt x="359861" y="20354"/>
                </a:lnTo>
                <a:lnTo>
                  <a:pt x="321282" y="7527"/>
                </a:lnTo>
                <a:lnTo>
                  <a:pt x="280278" y="858"/>
                </a:lnTo>
                <a:lnTo>
                  <a:pt x="25903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27097" y="2143892"/>
            <a:ext cx="259034" cy="259154"/>
          </a:xfrm>
          <a:custGeom>
            <a:avLst/>
            <a:gdLst/>
            <a:ahLst/>
            <a:cxnLst/>
            <a:rect l="l" t="t" r="r" b="b"/>
            <a:pathLst>
              <a:path w="259034" h="259154">
                <a:moveTo>
                  <a:pt x="0" y="259154"/>
                </a:moveTo>
                <a:lnTo>
                  <a:pt x="3390" y="217098"/>
                </a:lnTo>
                <a:lnTo>
                  <a:pt x="13205" y="177210"/>
                </a:lnTo>
                <a:lnTo>
                  <a:pt x="28912" y="140022"/>
                </a:lnTo>
                <a:lnTo>
                  <a:pt x="49977" y="106066"/>
                </a:lnTo>
                <a:lnTo>
                  <a:pt x="75867" y="75874"/>
                </a:lnTo>
                <a:lnTo>
                  <a:pt x="106050" y="49978"/>
                </a:lnTo>
                <a:lnTo>
                  <a:pt x="139991" y="28911"/>
                </a:lnTo>
                <a:lnTo>
                  <a:pt x="177157" y="13204"/>
                </a:lnTo>
                <a:lnTo>
                  <a:pt x="217015" y="3389"/>
                </a:lnTo>
                <a:lnTo>
                  <a:pt x="259033" y="0"/>
                </a:lnTo>
              </a:path>
            </a:pathLst>
          </a:custGeom>
          <a:ln w="479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27097" y="2403045"/>
            <a:ext cx="217015" cy="255764"/>
          </a:xfrm>
          <a:custGeom>
            <a:avLst/>
            <a:gdLst/>
            <a:ahLst/>
            <a:cxnLst/>
            <a:rect l="l" t="t" r="r" b="b"/>
            <a:pathLst>
              <a:path w="217015" h="255764">
                <a:moveTo>
                  <a:pt x="858" y="21265"/>
                </a:moveTo>
                <a:lnTo>
                  <a:pt x="858" y="21265"/>
                </a:lnTo>
                <a:lnTo>
                  <a:pt x="0" y="0"/>
                </a:lnTo>
              </a:path>
            </a:pathLst>
          </a:custGeom>
          <a:ln w="4796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686131" y="2143892"/>
            <a:ext cx="21244" cy="858"/>
          </a:xfrm>
          <a:custGeom>
            <a:avLst/>
            <a:gdLst/>
            <a:ahLst/>
            <a:cxnLst/>
            <a:rect l="l" t="t" r="r" b="b"/>
            <a:pathLst>
              <a:path w="21244" h="858">
                <a:moveTo>
                  <a:pt x="0" y="0"/>
                </a:moveTo>
                <a:lnTo>
                  <a:pt x="1" y="0"/>
                </a:lnTo>
              </a:path>
              <a:path w="21244" h="858">
                <a:moveTo>
                  <a:pt x="1" y="0"/>
                </a:moveTo>
                <a:lnTo>
                  <a:pt x="21244" y="858"/>
                </a:lnTo>
                <a:lnTo>
                  <a:pt x="21244" y="858"/>
                </a:lnTo>
              </a:path>
            </a:pathLst>
          </a:custGeom>
          <a:ln w="479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99467" y="2116248"/>
            <a:ext cx="518066" cy="5183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99467" y="2116248"/>
            <a:ext cx="518066" cy="518308"/>
          </a:xfrm>
          <a:custGeom>
            <a:avLst/>
            <a:gdLst/>
            <a:ahLst/>
            <a:cxnLst/>
            <a:rect l="l" t="t" r="r" b="b"/>
            <a:pathLst>
              <a:path w="518066" h="518308">
                <a:moveTo>
                  <a:pt x="0" y="259154"/>
                </a:moveTo>
                <a:lnTo>
                  <a:pt x="3390" y="217098"/>
                </a:lnTo>
                <a:lnTo>
                  <a:pt x="13205" y="177210"/>
                </a:lnTo>
                <a:lnTo>
                  <a:pt x="28912" y="140022"/>
                </a:lnTo>
                <a:lnTo>
                  <a:pt x="49977" y="106066"/>
                </a:lnTo>
                <a:lnTo>
                  <a:pt x="75867" y="75874"/>
                </a:lnTo>
                <a:lnTo>
                  <a:pt x="106050" y="49978"/>
                </a:lnTo>
                <a:lnTo>
                  <a:pt x="139991" y="28911"/>
                </a:lnTo>
                <a:lnTo>
                  <a:pt x="177157" y="13204"/>
                </a:lnTo>
                <a:lnTo>
                  <a:pt x="217015" y="3389"/>
                </a:lnTo>
                <a:lnTo>
                  <a:pt x="259033" y="0"/>
                </a:lnTo>
                <a:lnTo>
                  <a:pt x="280278" y="858"/>
                </a:lnTo>
                <a:lnTo>
                  <a:pt x="321282" y="7527"/>
                </a:lnTo>
                <a:lnTo>
                  <a:pt x="359861" y="20354"/>
                </a:lnTo>
                <a:lnTo>
                  <a:pt x="395482" y="38808"/>
                </a:lnTo>
                <a:lnTo>
                  <a:pt x="427610" y="62356"/>
                </a:lnTo>
                <a:lnTo>
                  <a:pt x="455713" y="90466"/>
                </a:lnTo>
                <a:lnTo>
                  <a:pt x="479258" y="122607"/>
                </a:lnTo>
                <a:lnTo>
                  <a:pt x="497710" y="158245"/>
                </a:lnTo>
                <a:lnTo>
                  <a:pt x="510538" y="196850"/>
                </a:lnTo>
                <a:lnTo>
                  <a:pt x="517207" y="237888"/>
                </a:lnTo>
                <a:lnTo>
                  <a:pt x="518066" y="259154"/>
                </a:lnTo>
                <a:lnTo>
                  <a:pt x="517207" y="280419"/>
                </a:lnTo>
                <a:lnTo>
                  <a:pt x="514676" y="301209"/>
                </a:lnTo>
                <a:lnTo>
                  <a:pt x="504861" y="341097"/>
                </a:lnTo>
                <a:lnTo>
                  <a:pt x="489154" y="378285"/>
                </a:lnTo>
                <a:lnTo>
                  <a:pt x="468088" y="412241"/>
                </a:lnTo>
                <a:lnTo>
                  <a:pt x="442198" y="442433"/>
                </a:lnTo>
                <a:lnTo>
                  <a:pt x="412016" y="468329"/>
                </a:lnTo>
                <a:lnTo>
                  <a:pt x="378075" y="489396"/>
                </a:lnTo>
                <a:lnTo>
                  <a:pt x="340908" y="505103"/>
                </a:lnTo>
                <a:lnTo>
                  <a:pt x="301050" y="514918"/>
                </a:lnTo>
                <a:lnTo>
                  <a:pt x="259033" y="518308"/>
                </a:lnTo>
                <a:lnTo>
                  <a:pt x="237788" y="517449"/>
                </a:lnTo>
                <a:lnTo>
                  <a:pt x="196783" y="510780"/>
                </a:lnTo>
                <a:lnTo>
                  <a:pt x="158204" y="497953"/>
                </a:lnTo>
                <a:lnTo>
                  <a:pt x="122584" y="479499"/>
                </a:lnTo>
                <a:lnTo>
                  <a:pt x="90455" y="455951"/>
                </a:lnTo>
                <a:lnTo>
                  <a:pt x="62352" y="427841"/>
                </a:lnTo>
                <a:lnTo>
                  <a:pt x="38808" y="395700"/>
                </a:lnTo>
                <a:lnTo>
                  <a:pt x="20355" y="360062"/>
                </a:lnTo>
                <a:lnTo>
                  <a:pt x="7528" y="321457"/>
                </a:lnTo>
                <a:lnTo>
                  <a:pt x="858" y="280419"/>
                </a:lnTo>
                <a:lnTo>
                  <a:pt x="0" y="259154"/>
                </a:lnTo>
                <a:close/>
              </a:path>
            </a:pathLst>
          </a:custGeom>
          <a:ln w="479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428558" y="2176016"/>
            <a:ext cx="459740" cy="388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265" marR="12700" indent="-76200">
              <a:lnSpc>
                <a:spcPct val="100499"/>
              </a:lnSpc>
            </a:pPr>
            <a:r>
              <a:rPr sz="1200" dirty="0">
                <a:latin typeface="Calibri"/>
                <a:cs typeface="Calibri"/>
              </a:rPr>
              <a:t>doub</a:t>
            </a:r>
            <a:r>
              <a:rPr sz="1200" spc="-5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 num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743849" y="4098297"/>
            <a:ext cx="518066" cy="518308"/>
          </a:xfrm>
          <a:custGeom>
            <a:avLst/>
            <a:gdLst/>
            <a:ahLst/>
            <a:cxnLst/>
            <a:rect l="l" t="t" r="r" b="b"/>
            <a:pathLst>
              <a:path w="518066" h="518308">
                <a:moveTo>
                  <a:pt x="259033" y="0"/>
                </a:moveTo>
                <a:lnTo>
                  <a:pt x="216997" y="3394"/>
                </a:lnTo>
                <a:lnTo>
                  <a:pt x="177128" y="13222"/>
                </a:lnTo>
                <a:lnTo>
                  <a:pt x="139957" y="28947"/>
                </a:lnTo>
                <a:lnTo>
                  <a:pt x="106017" y="50034"/>
                </a:lnTo>
                <a:lnTo>
                  <a:pt x="75839" y="75946"/>
                </a:lnTo>
                <a:lnTo>
                  <a:pt x="49955" y="106149"/>
                </a:lnTo>
                <a:lnTo>
                  <a:pt x="28897" y="140107"/>
                </a:lnTo>
                <a:lnTo>
                  <a:pt x="13198" y="177284"/>
                </a:lnTo>
                <a:lnTo>
                  <a:pt x="3388" y="217145"/>
                </a:lnTo>
                <a:lnTo>
                  <a:pt x="0" y="259154"/>
                </a:lnTo>
                <a:lnTo>
                  <a:pt x="858" y="280419"/>
                </a:lnTo>
                <a:lnTo>
                  <a:pt x="7523" y="321457"/>
                </a:lnTo>
                <a:lnTo>
                  <a:pt x="20344" y="360062"/>
                </a:lnTo>
                <a:lnTo>
                  <a:pt x="38790" y="395700"/>
                </a:lnTo>
                <a:lnTo>
                  <a:pt x="62327" y="427841"/>
                </a:lnTo>
                <a:lnTo>
                  <a:pt x="90424" y="455951"/>
                </a:lnTo>
                <a:lnTo>
                  <a:pt x="122550" y="479499"/>
                </a:lnTo>
                <a:lnTo>
                  <a:pt x="158172" y="497953"/>
                </a:lnTo>
                <a:lnTo>
                  <a:pt x="196758" y="510780"/>
                </a:lnTo>
                <a:lnTo>
                  <a:pt x="237777" y="517449"/>
                </a:lnTo>
                <a:lnTo>
                  <a:pt x="259033" y="518308"/>
                </a:lnTo>
                <a:lnTo>
                  <a:pt x="280288" y="517449"/>
                </a:lnTo>
                <a:lnTo>
                  <a:pt x="321307" y="510780"/>
                </a:lnTo>
                <a:lnTo>
                  <a:pt x="359894" y="497953"/>
                </a:lnTo>
                <a:lnTo>
                  <a:pt x="395516" y="479499"/>
                </a:lnTo>
                <a:lnTo>
                  <a:pt x="427641" y="455951"/>
                </a:lnTo>
                <a:lnTo>
                  <a:pt x="455739" y="427841"/>
                </a:lnTo>
                <a:lnTo>
                  <a:pt x="479276" y="395700"/>
                </a:lnTo>
                <a:lnTo>
                  <a:pt x="497721" y="360062"/>
                </a:lnTo>
                <a:lnTo>
                  <a:pt x="510542" y="321457"/>
                </a:lnTo>
                <a:lnTo>
                  <a:pt x="517208" y="280419"/>
                </a:lnTo>
                <a:lnTo>
                  <a:pt x="518066" y="259154"/>
                </a:lnTo>
                <a:lnTo>
                  <a:pt x="517208" y="237914"/>
                </a:lnTo>
                <a:lnTo>
                  <a:pt x="510542" y="196912"/>
                </a:lnTo>
                <a:lnTo>
                  <a:pt x="497721" y="158326"/>
                </a:lnTo>
                <a:lnTo>
                  <a:pt x="479276" y="122692"/>
                </a:lnTo>
                <a:lnTo>
                  <a:pt x="455739" y="90545"/>
                </a:lnTo>
                <a:lnTo>
                  <a:pt x="427641" y="62420"/>
                </a:lnTo>
                <a:lnTo>
                  <a:pt x="395516" y="38854"/>
                </a:lnTo>
                <a:lnTo>
                  <a:pt x="359894" y="20381"/>
                </a:lnTo>
                <a:lnTo>
                  <a:pt x="321307" y="7538"/>
                </a:lnTo>
                <a:lnTo>
                  <a:pt x="280288" y="859"/>
                </a:lnTo>
                <a:lnTo>
                  <a:pt x="25903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743849" y="4101692"/>
            <a:ext cx="216997" cy="255759"/>
          </a:xfrm>
          <a:custGeom>
            <a:avLst/>
            <a:gdLst/>
            <a:ahLst/>
            <a:cxnLst/>
            <a:rect l="l" t="t" r="r" b="b"/>
            <a:pathLst>
              <a:path w="216997" h="255759">
                <a:moveTo>
                  <a:pt x="0" y="255759"/>
                </a:moveTo>
                <a:lnTo>
                  <a:pt x="3388" y="213750"/>
                </a:lnTo>
                <a:lnTo>
                  <a:pt x="13198" y="173889"/>
                </a:lnTo>
                <a:lnTo>
                  <a:pt x="28897" y="136712"/>
                </a:lnTo>
                <a:lnTo>
                  <a:pt x="49955" y="102754"/>
                </a:lnTo>
                <a:lnTo>
                  <a:pt x="75839" y="72551"/>
                </a:lnTo>
                <a:lnTo>
                  <a:pt x="106017" y="46639"/>
                </a:lnTo>
                <a:lnTo>
                  <a:pt x="139957" y="25552"/>
                </a:lnTo>
                <a:lnTo>
                  <a:pt x="177128" y="9827"/>
                </a:lnTo>
                <a:lnTo>
                  <a:pt x="216997" y="0"/>
                </a:lnTo>
              </a:path>
            </a:pathLst>
          </a:custGeom>
          <a:ln w="4797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43849" y="4357451"/>
            <a:ext cx="259031" cy="259154"/>
          </a:xfrm>
          <a:custGeom>
            <a:avLst/>
            <a:gdLst/>
            <a:ahLst/>
            <a:cxnLst/>
            <a:rect l="l" t="t" r="r" b="b"/>
            <a:pathLst>
              <a:path w="259031" h="259154">
                <a:moveTo>
                  <a:pt x="20344" y="100908"/>
                </a:moveTo>
                <a:lnTo>
                  <a:pt x="7523" y="62303"/>
                </a:lnTo>
                <a:lnTo>
                  <a:pt x="858" y="21265"/>
                </a:lnTo>
                <a:lnTo>
                  <a:pt x="0" y="0"/>
                </a:lnTo>
              </a:path>
            </a:pathLst>
          </a:custGeom>
          <a:ln w="4796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716220" y="4070654"/>
            <a:ext cx="518066" cy="5183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716219" y="4070654"/>
            <a:ext cx="518066" cy="518308"/>
          </a:xfrm>
          <a:custGeom>
            <a:avLst/>
            <a:gdLst/>
            <a:ahLst/>
            <a:cxnLst/>
            <a:rect l="l" t="t" r="r" b="b"/>
            <a:pathLst>
              <a:path w="518066" h="518308">
                <a:moveTo>
                  <a:pt x="0" y="259154"/>
                </a:moveTo>
                <a:lnTo>
                  <a:pt x="3388" y="217145"/>
                </a:lnTo>
                <a:lnTo>
                  <a:pt x="13198" y="177284"/>
                </a:lnTo>
                <a:lnTo>
                  <a:pt x="28897" y="140107"/>
                </a:lnTo>
                <a:lnTo>
                  <a:pt x="49955" y="106149"/>
                </a:lnTo>
                <a:lnTo>
                  <a:pt x="75839" y="75946"/>
                </a:lnTo>
                <a:lnTo>
                  <a:pt x="106017" y="50034"/>
                </a:lnTo>
                <a:lnTo>
                  <a:pt x="139957" y="28947"/>
                </a:lnTo>
                <a:lnTo>
                  <a:pt x="177128" y="13222"/>
                </a:lnTo>
                <a:lnTo>
                  <a:pt x="216997" y="3394"/>
                </a:lnTo>
                <a:lnTo>
                  <a:pt x="259033" y="0"/>
                </a:lnTo>
                <a:lnTo>
                  <a:pt x="280288" y="859"/>
                </a:lnTo>
                <a:lnTo>
                  <a:pt x="321307" y="7538"/>
                </a:lnTo>
                <a:lnTo>
                  <a:pt x="359894" y="20381"/>
                </a:lnTo>
                <a:lnTo>
                  <a:pt x="395516" y="38854"/>
                </a:lnTo>
                <a:lnTo>
                  <a:pt x="427641" y="62420"/>
                </a:lnTo>
                <a:lnTo>
                  <a:pt x="455739" y="90545"/>
                </a:lnTo>
                <a:lnTo>
                  <a:pt x="479276" y="122692"/>
                </a:lnTo>
                <a:lnTo>
                  <a:pt x="497721" y="158326"/>
                </a:lnTo>
                <a:lnTo>
                  <a:pt x="510542" y="196912"/>
                </a:lnTo>
                <a:lnTo>
                  <a:pt x="517208" y="237914"/>
                </a:lnTo>
                <a:lnTo>
                  <a:pt x="518066" y="259154"/>
                </a:lnTo>
                <a:lnTo>
                  <a:pt x="517208" y="280419"/>
                </a:lnTo>
                <a:lnTo>
                  <a:pt x="514678" y="301209"/>
                </a:lnTo>
                <a:lnTo>
                  <a:pt x="504868" y="341097"/>
                </a:lnTo>
                <a:lnTo>
                  <a:pt x="489168" y="378285"/>
                </a:lnTo>
                <a:lnTo>
                  <a:pt x="468111" y="412241"/>
                </a:lnTo>
                <a:lnTo>
                  <a:pt x="442227" y="442433"/>
                </a:lnTo>
                <a:lnTo>
                  <a:pt x="412049" y="468329"/>
                </a:lnTo>
                <a:lnTo>
                  <a:pt x="378109" y="489396"/>
                </a:lnTo>
                <a:lnTo>
                  <a:pt x="340938" y="505103"/>
                </a:lnTo>
                <a:lnTo>
                  <a:pt x="301069" y="514918"/>
                </a:lnTo>
                <a:lnTo>
                  <a:pt x="259033" y="518308"/>
                </a:lnTo>
                <a:lnTo>
                  <a:pt x="237777" y="517449"/>
                </a:lnTo>
                <a:lnTo>
                  <a:pt x="196758" y="510780"/>
                </a:lnTo>
                <a:lnTo>
                  <a:pt x="158172" y="497953"/>
                </a:lnTo>
                <a:lnTo>
                  <a:pt x="122550" y="479499"/>
                </a:lnTo>
                <a:lnTo>
                  <a:pt x="90424" y="455951"/>
                </a:lnTo>
                <a:lnTo>
                  <a:pt x="62327" y="427841"/>
                </a:lnTo>
                <a:lnTo>
                  <a:pt x="38790" y="395700"/>
                </a:lnTo>
                <a:lnTo>
                  <a:pt x="20344" y="360062"/>
                </a:lnTo>
                <a:lnTo>
                  <a:pt x="7523" y="321457"/>
                </a:lnTo>
                <a:lnTo>
                  <a:pt x="858" y="280419"/>
                </a:lnTo>
                <a:lnTo>
                  <a:pt x="0" y="259154"/>
                </a:lnTo>
                <a:close/>
              </a:path>
            </a:pathLst>
          </a:custGeom>
          <a:ln w="479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722668" y="4154385"/>
            <a:ext cx="502920" cy="3435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49530">
              <a:lnSpc>
                <a:spcPct val="101099"/>
              </a:lnSpc>
            </a:pPr>
            <a:r>
              <a:rPr sz="1050" dirty="0">
                <a:latin typeface="Calibri"/>
                <a:cs typeface="Calibri"/>
              </a:rPr>
              <a:t>doub</a:t>
            </a:r>
            <a:r>
              <a:rPr sz="1050" spc="-5" dirty="0">
                <a:latin typeface="Calibri"/>
                <a:cs typeface="Calibri"/>
              </a:rPr>
              <a:t>l</a:t>
            </a:r>
            <a:r>
              <a:rPr sz="1050" spc="0" dirty="0">
                <a:latin typeface="Calibri"/>
                <a:cs typeface="Calibri"/>
              </a:rPr>
              <a:t>e est</a:t>
            </a:r>
            <a:r>
              <a:rPr sz="1050" spc="-5" dirty="0">
                <a:latin typeface="Calibri"/>
                <a:cs typeface="Calibri"/>
              </a:rPr>
              <a:t>i</a:t>
            </a:r>
            <a:r>
              <a:rPr sz="1050" spc="0" dirty="0">
                <a:latin typeface="Calibri"/>
                <a:cs typeface="Calibri"/>
              </a:rPr>
              <a:t>mate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945164" y="4098297"/>
            <a:ext cx="518066" cy="518308"/>
          </a:xfrm>
          <a:custGeom>
            <a:avLst/>
            <a:gdLst/>
            <a:ahLst/>
            <a:cxnLst/>
            <a:rect l="l" t="t" r="r" b="b"/>
            <a:pathLst>
              <a:path w="518066" h="518308">
                <a:moveTo>
                  <a:pt x="259033" y="0"/>
                </a:moveTo>
                <a:lnTo>
                  <a:pt x="217015" y="3394"/>
                </a:lnTo>
                <a:lnTo>
                  <a:pt x="177157" y="13222"/>
                </a:lnTo>
                <a:lnTo>
                  <a:pt x="139991" y="28947"/>
                </a:lnTo>
                <a:lnTo>
                  <a:pt x="106050" y="50034"/>
                </a:lnTo>
                <a:lnTo>
                  <a:pt x="75867" y="75946"/>
                </a:lnTo>
                <a:lnTo>
                  <a:pt x="49977" y="106149"/>
                </a:lnTo>
                <a:lnTo>
                  <a:pt x="28912" y="140107"/>
                </a:lnTo>
                <a:lnTo>
                  <a:pt x="13205" y="177284"/>
                </a:lnTo>
                <a:lnTo>
                  <a:pt x="3390" y="217145"/>
                </a:lnTo>
                <a:lnTo>
                  <a:pt x="0" y="259154"/>
                </a:lnTo>
                <a:lnTo>
                  <a:pt x="858" y="280419"/>
                </a:lnTo>
                <a:lnTo>
                  <a:pt x="7528" y="321457"/>
                </a:lnTo>
                <a:lnTo>
                  <a:pt x="20355" y="360062"/>
                </a:lnTo>
                <a:lnTo>
                  <a:pt x="38808" y="395700"/>
                </a:lnTo>
                <a:lnTo>
                  <a:pt x="62352" y="427841"/>
                </a:lnTo>
                <a:lnTo>
                  <a:pt x="90455" y="455951"/>
                </a:lnTo>
                <a:lnTo>
                  <a:pt x="122584" y="479499"/>
                </a:lnTo>
                <a:lnTo>
                  <a:pt x="158204" y="497953"/>
                </a:lnTo>
                <a:lnTo>
                  <a:pt x="196783" y="510780"/>
                </a:lnTo>
                <a:lnTo>
                  <a:pt x="237788" y="517449"/>
                </a:lnTo>
                <a:lnTo>
                  <a:pt x="259033" y="518308"/>
                </a:lnTo>
                <a:lnTo>
                  <a:pt x="280278" y="517449"/>
                </a:lnTo>
                <a:lnTo>
                  <a:pt x="321282" y="510780"/>
                </a:lnTo>
                <a:lnTo>
                  <a:pt x="359861" y="497953"/>
                </a:lnTo>
                <a:lnTo>
                  <a:pt x="395482" y="479499"/>
                </a:lnTo>
                <a:lnTo>
                  <a:pt x="427610" y="455951"/>
                </a:lnTo>
                <a:lnTo>
                  <a:pt x="455713" y="427841"/>
                </a:lnTo>
                <a:lnTo>
                  <a:pt x="479258" y="395700"/>
                </a:lnTo>
                <a:lnTo>
                  <a:pt x="497710" y="360062"/>
                </a:lnTo>
                <a:lnTo>
                  <a:pt x="510538" y="321457"/>
                </a:lnTo>
                <a:lnTo>
                  <a:pt x="517207" y="280419"/>
                </a:lnTo>
                <a:lnTo>
                  <a:pt x="518066" y="259154"/>
                </a:lnTo>
                <a:lnTo>
                  <a:pt x="517207" y="237914"/>
                </a:lnTo>
                <a:lnTo>
                  <a:pt x="510538" y="196912"/>
                </a:lnTo>
                <a:lnTo>
                  <a:pt x="497710" y="158326"/>
                </a:lnTo>
                <a:lnTo>
                  <a:pt x="479258" y="122692"/>
                </a:lnTo>
                <a:lnTo>
                  <a:pt x="455713" y="90545"/>
                </a:lnTo>
                <a:lnTo>
                  <a:pt x="427610" y="62420"/>
                </a:lnTo>
                <a:lnTo>
                  <a:pt x="395482" y="38854"/>
                </a:lnTo>
                <a:lnTo>
                  <a:pt x="359861" y="20381"/>
                </a:lnTo>
                <a:lnTo>
                  <a:pt x="321282" y="7538"/>
                </a:lnTo>
                <a:lnTo>
                  <a:pt x="280278" y="859"/>
                </a:lnTo>
                <a:lnTo>
                  <a:pt x="25903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945164" y="4238404"/>
            <a:ext cx="28912" cy="119046"/>
          </a:xfrm>
          <a:custGeom>
            <a:avLst/>
            <a:gdLst/>
            <a:ahLst/>
            <a:cxnLst/>
            <a:rect l="l" t="t" r="r" b="b"/>
            <a:pathLst>
              <a:path w="28912" h="119046">
                <a:moveTo>
                  <a:pt x="0" y="119046"/>
                </a:moveTo>
                <a:lnTo>
                  <a:pt x="3390" y="77037"/>
                </a:lnTo>
                <a:lnTo>
                  <a:pt x="13205" y="37177"/>
                </a:lnTo>
                <a:lnTo>
                  <a:pt x="28912" y="0"/>
                </a:lnTo>
              </a:path>
            </a:pathLst>
          </a:custGeom>
          <a:ln w="4797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917534" y="4070654"/>
            <a:ext cx="518066" cy="5183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917533" y="4070654"/>
            <a:ext cx="518066" cy="518308"/>
          </a:xfrm>
          <a:custGeom>
            <a:avLst/>
            <a:gdLst/>
            <a:ahLst/>
            <a:cxnLst/>
            <a:rect l="l" t="t" r="r" b="b"/>
            <a:pathLst>
              <a:path w="518066" h="518308">
                <a:moveTo>
                  <a:pt x="0" y="259154"/>
                </a:moveTo>
                <a:lnTo>
                  <a:pt x="3390" y="217145"/>
                </a:lnTo>
                <a:lnTo>
                  <a:pt x="13205" y="177284"/>
                </a:lnTo>
                <a:lnTo>
                  <a:pt x="28912" y="140107"/>
                </a:lnTo>
                <a:lnTo>
                  <a:pt x="49977" y="106149"/>
                </a:lnTo>
                <a:lnTo>
                  <a:pt x="75867" y="75946"/>
                </a:lnTo>
                <a:lnTo>
                  <a:pt x="106050" y="50034"/>
                </a:lnTo>
                <a:lnTo>
                  <a:pt x="139991" y="28947"/>
                </a:lnTo>
                <a:lnTo>
                  <a:pt x="177157" y="13222"/>
                </a:lnTo>
                <a:lnTo>
                  <a:pt x="217015" y="3394"/>
                </a:lnTo>
                <a:lnTo>
                  <a:pt x="259033" y="0"/>
                </a:lnTo>
                <a:lnTo>
                  <a:pt x="280278" y="859"/>
                </a:lnTo>
                <a:lnTo>
                  <a:pt x="321282" y="7538"/>
                </a:lnTo>
                <a:lnTo>
                  <a:pt x="359861" y="20381"/>
                </a:lnTo>
                <a:lnTo>
                  <a:pt x="395482" y="38854"/>
                </a:lnTo>
                <a:lnTo>
                  <a:pt x="427610" y="62420"/>
                </a:lnTo>
                <a:lnTo>
                  <a:pt x="455713" y="90545"/>
                </a:lnTo>
                <a:lnTo>
                  <a:pt x="479258" y="122692"/>
                </a:lnTo>
                <a:lnTo>
                  <a:pt x="497710" y="158326"/>
                </a:lnTo>
                <a:lnTo>
                  <a:pt x="510538" y="196912"/>
                </a:lnTo>
                <a:lnTo>
                  <a:pt x="517207" y="237914"/>
                </a:lnTo>
                <a:lnTo>
                  <a:pt x="518066" y="259154"/>
                </a:lnTo>
                <a:lnTo>
                  <a:pt x="517207" y="280419"/>
                </a:lnTo>
                <a:lnTo>
                  <a:pt x="514676" y="301209"/>
                </a:lnTo>
                <a:lnTo>
                  <a:pt x="504861" y="341097"/>
                </a:lnTo>
                <a:lnTo>
                  <a:pt x="489154" y="378285"/>
                </a:lnTo>
                <a:lnTo>
                  <a:pt x="468088" y="412241"/>
                </a:lnTo>
                <a:lnTo>
                  <a:pt x="442198" y="442433"/>
                </a:lnTo>
                <a:lnTo>
                  <a:pt x="412016" y="468329"/>
                </a:lnTo>
                <a:lnTo>
                  <a:pt x="378075" y="489396"/>
                </a:lnTo>
                <a:lnTo>
                  <a:pt x="340908" y="505103"/>
                </a:lnTo>
                <a:lnTo>
                  <a:pt x="301050" y="514918"/>
                </a:lnTo>
                <a:lnTo>
                  <a:pt x="259033" y="518308"/>
                </a:lnTo>
                <a:lnTo>
                  <a:pt x="237788" y="517449"/>
                </a:lnTo>
                <a:lnTo>
                  <a:pt x="196783" y="510780"/>
                </a:lnTo>
                <a:lnTo>
                  <a:pt x="158204" y="497953"/>
                </a:lnTo>
                <a:lnTo>
                  <a:pt x="122584" y="479499"/>
                </a:lnTo>
                <a:lnTo>
                  <a:pt x="90455" y="455951"/>
                </a:lnTo>
                <a:lnTo>
                  <a:pt x="62352" y="427841"/>
                </a:lnTo>
                <a:lnTo>
                  <a:pt x="38808" y="395700"/>
                </a:lnTo>
                <a:lnTo>
                  <a:pt x="20355" y="360062"/>
                </a:lnTo>
                <a:lnTo>
                  <a:pt x="7528" y="321457"/>
                </a:lnTo>
                <a:lnTo>
                  <a:pt x="858" y="280419"/>
                </a:lnTo>
                <a:lnTo>
                  <a:pt x="0" y="259154"/>
                </a:lnTo>
                <a:close/>
              </a:path>
            </a:pathLst>
          </a:custGeom>
          <a:ln w="479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6045268" y="4223480"/>
            <a:ext cx="262890" cy="203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nt i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801100" y="6009625"/>
            <a:ext cx="518066" cy="518308"/>
          </a:xfrm>
          <a:custGeom>
            <a:avLst/>
            <a:gdLst/>
            <a:ahLst/>
            <a:cxnLst/>
            <a:rect l="l" t="t" r="r" b="b"/>
            <a:pathLst>
              <a:path w="518066" h="518308">
                <a:moveTo>
                  <a:pt x="259033" y="0"/>
                </a:moveTo>
                <a:lnTo>
                  <a:pt x="217015" y="3391"/>
                </a:lnTo>
                <a:lnTo>
                  <a:pt x="177157" y="13211"/>
                </a:lnTo>
                <a:lnTo>
                  <a:pt x="139991" y="28925"/>
                </a:lnTo>
                <a:lnTo>
                  <a:pt x="106050" y="50000"/>
                </a:lnTo>
                <a:lnTo>
                  <a:pt x="75867" y="75903"/>
                </a:lnTo>
                <a:lnTo>
                  <a:pt x="49977" y="106099"/>
                </a:lnTo>
                <a:lnTo>
                  <a:pt x="28912" y="140056"/>
                </a:lnTo>
                <a:lnTo>
                  <a:pt x="13205" y="177240"/>
                </a:lnTo>
                <a:lnTo>
                  <a:pt x="3390" y="217117"/>
                </a:lnTo>
                <a:lnTo>
                  <a:pt x="0" y="259154"/>
                </a:lnTo>
                <a:lnTo>
                  <a:pt x="858" y="280409"/>
                </a:lnTo>
                <a:lnTo>
                  <a:pt x="7528" y="321432"/>
                </a:lnTo>
                <a:lnTo>
                  <a:pt x="20355" y="360029"/>
                </a:lnTo>
                <a:lnTo>
                  <a:pt x="38808" y="395666"/>
                </a:lnTo>
                <a:lnTo>
                  <a:pt x="62352" y="427809"/>
                </a:lnTo>
                <a:lnTo>
                  <a:pt x="90455" y="455926"/>
                </a:lnTo>
                <a:lnTo>
                  <a:pt x="122584" y="479481"/>
                </a:lnTo>
                <a:lnTo>
                  <a:pt x="158204" y="497942"/>
                </a:lnTo>
                <a:lnTo>
                  <a:pt x="196783" y="510776"/>
                </a:lnTo>
                <a:lnTo>
                  <a:pt x="237788" y="517448"/>
                </a:lnTo>
                <a:lnTo>
                  <a:pt x="259033" y="518308"/>
                </a:lnTo>
                <a:lnTo>
                  <a:pt x="280278" y="517448"/>
                </a:lnTo>
                <a:lnTo>
                  <a:pt x="321282" y="510776"/>
                </a:lnTo>
                <a:lnTo>
                  <a:pt x="359861" y="497942"/>
                </a:lnTo>
                <a:lnTo>
                  <a:pt x="395482" y="479481"/>
                </a:lnTo>
                <a:lnTo>
                  <a:pt x="427610" y="455926"/>
                </a:lnTo>
                <a:lnTo>
                  <a:pt x="455713" y="427809"/>
                </a:lnTo>
                <a:lnTo>
                  <a:pt x="479258" y="395666"/>
                </a:lnTo>
                <a:lnTo>
                  <a:pt x="497710" y="360029"/>
                </a:lnTo>
                <a:lnTo>
                  <a:pt x="510538" y="321432"/>
                </a:lnTo>
                <a:lnTo>
                  <a:pt x="517207" y="280409"/>
                </a:lnTo>
                <a:lnTo>
                  <a:pt x="518066" y="259154"/>
                </a:lnTo>
                <a:lnTo>
                  <a:pt x="517207" y="237898"/>
                </a:lnTo>
                <a:lnTo>
                  <a:pt x="510538" y="196875"/>
                </a:lnTo>
                <a:lnTo>
                  <a:pt x="497710" y="158278"/>
                </a:lnTo>
                <a:lnTo>
                  <a:pt x="479258" y="122641"/>
                </a:lnTo>
                <a:lnTo>
                  <a:pt x="455713" y="90498"/>
                </a:lnTo>
                <a:lnTo>
                  <a:pt x="427610" y="62382"/>
                </a:lnTo>
                <a:lnTo>
                  <a:pt x="395482" y="38826"/>
                </a:lnTo>
                <a:lnTo>
                  <a:pt x="359861" y="20365"/>
                </a:lnTo>
                <a:lnTo>
                  <a:pt x="321282" y="7531"/>
                </a:lnTo>
                <a:lnTo>
                  <a:pt x="280278" y="859"/>
                </a:lnTo>
                <a:lnTo>
                  <a:pt x="25903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801100" y="6009625"/>
            <a:ext cx="259033" cy="259154"/>
          </a:xfrm>
          <a:custGeom>
            <a:avLst/>
            <a:gdLst/>
            <a:ahLst/>
            <a:cxnLst/>
            <a:rect l="l" t="t" r="r" b="b"/>
            <a:pathLst>
              <a:path w="259033" h="259154">
                <a:moveTo>
                  <a:pt x="0" y="259154"/>
                </a:moveTo>
                <a:lnTo>
                  <a:pt x="3390" y="217117"/>
                </a:lnTo>
                <a:lnTo>
                  <a:pt x="13205" y="177240"/>
                </a:lnTo>
                <a:lnTo>
                  <a:pt x="28912" y="140056"/>
                </a:lnTo>
                <a:lnTo>
                  <a:pt x="49977" y="106099"/>
                </a:lnTo>
                <a:lnTo>
                  <a:pt x="75867" y="75903"/>
                </a:lnTo>
                <a:lnTo>
                  <a:pt x="106050" y="50000"/>
                </a:lnTo>
                <a:lnTo>
                  <a:pt x="139991" y="28925"/>
                </a:lnTo>
                <a:lnTo>
                  <a:pt x="177157" y="13211"/>
                </a:lnTo>
                <a:lnTo>
                  <a:pt x="217015" y="3391"/>
                </a:lnTo>
                <a:lnTo>
                  <a:pt x="259033" y="0"/>
                </a:lnTo>
              </a:path>
            </a:pathLst>
          </a:custGeom>
          <a:ln w="479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773470" y="5981982"/>
            <a:ext cx="518066" cy="51830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773470" y="5981982"/>
            <a:ext cx="518066" cy="518308"/>
          </a:xfrm>
          <a:custGeom>
            <a:avLst/>
            <a:gdLst/>
            <a:ahLst/>
            <a:cxnLst/>
            <a:rect l="l" t="t" r="r" b="b"/>
            <a:pathLst>
              <a:path w="518066" h="518308">
                <a:moveTo>
                  <a:pt x="0" y="259154"/>
                </a:moveTo>
                <a:lnTo>
                  <a:pt x="3390" y="217117"/>
                </a:lnTo>
                <a:lnTo>
                  <a:pt x="13205" y="177240"/>
                </a:lnTo>
                <a:lnTo>
                  <a:pt x="28912" y="140056"/>
                </a:lnTo>
                <a:lnTo>
                  <a:pt x="49977" y="106099"/>
                </a:lnTo>
                <a:lnTo>
                  <a:pt x="75867" y="75903"/>
                </a:lnTo>
                <a:lnTo>
                  <a:pt x="106050" y="50000"/>
                </a:lnTo>
                <a:lnTo>
                  <a:pt x="139991" y="28925"/>
                </a:lnTo>
                <a:lnTo>
                  <a:pt x="177157" y="13211"/>
                </a:lnTo>
                <a:lnTo>
                  <a:pt x="217015" y="3391"/>
                </a:lnTo>
                <a:lnTo>
                  <a:pt x="259033" y="0"/>
                </a:lnTo>
                <a:lnTo>
                  <a:pt x="280278" y="859"/>
                </a:lnTo>
                <a:lnTo>
                  <a:pt x="321282" y="7531"/>
                </a:lnTo>
                <a:lnTo>
                  <a:pt x="359861" y="20365"/>
                </a:lnTo>
                <a:lnTo>
                  <a:pt x="395482" y="38826"/>
                </a:lnTo>
                <a:lnTo>
                  <a:pt x="427610" y="62382"/>
                </a:lnTo>
                <a:lnTo>
                  <a:pt x="455713" y="90498"/>
                </a:lnTo>
                <a:lnTo>
                  <a:pt x="479258" y="122641"/>
                </a:lnTo>
                <a:lnTo>
                  <a:pt x="497710" y="158278"/>
                </a:lnTo>
                <a:lnTo>
                  <a:pt x="510538" y="196875"/>
                </a:lnTo>
                <a:lnTo>
                  <a:pt x="517207" y="237898"/>
                </a:lnTo>
                <a:lnTo>
                  <a:pt x="518066" y="259154"/>
                </a:lnTo>
                <a:lnTo>
                  <a:pt x="517207" y="280409"/>
                </a:lnTo>
                <a:lnTo>
                  <a:pt x="514676" y="301190"/>
                </a:lnTo>
                <a:lnTo>
                  <a:pt x="504861" y="341067"/>
                </a:lnTo>
                <a:lnTo>
                  <a:pt x="489154" y="378251"/>
                </a:lnTo>
                <a:lnTo>
                  <a:pt x="468088" y="412208"/>
                </a:lnTo>
                <a:lnTo>
                  <a:pt x="442198" y="442404"/>
                </a:lnTo>
                <a:lnTo>
                  <a:pt x="412016" y="468307"/>
                </a:lnTo>
                <a:lnTo>
                  <a:pt x="378075" y="489382"/>
                </a:lnTo>
                <a:lnTo>
                  <a:pt x="340908" y="505096"/>
                </a:lnTo>
                <a:lnTo>
                  <a:pt x="301050" y="514916"/>
                </a:lnTo>
                <a:lnTo>
                  <a:pt x="259033" y="518308"/>
                </a:lnTo>
                <a:lnTo>
                  <a:pt x="237788" y="517448"/>
                </a:lnTo>
                <a:lnTo>
                  <a:pt x="196783" y="510776"/>
                </a:lnTo>
                <a:lnTo>
                  <a:pt x="158204" y="497942"/>
                </a:lnTo>
                <a:lnTo>
                  <a:pt x="122584" y="479481"/>
                </a:lnTo>
                <a:lnTo>
                  <a:pt x="90455" y="455926"/>
                </a:lnTo>
                <a:lnTo>
                  <a:pt x="62352" y="427809"/>
                </a:lnTo>
                <a:lnTo>
                  <a:pt x="38808" y="395666"/>
                </a:lnTo>
                <a:lnTo>
                  <a:pt x="20355" y="360029"/>
                </a:lnTo>
                <a:lnTo>
                  <a:pt x="7528" y="321432"/>
                </a:lnTo>
                <a:lnTo>
                  <a:pt x="858" y="280409"/>
                </a:lnTo>
                <a:lnTo>
                  <a:pt x="0" y="259154"/>
                </a:lnTo>
                <a:close/>
              </a:path>
            </a:pathLst>
          </a:custGeom>
          <a:ln w="479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4782701" y="6074399"/>
            <a:ext cx="501015" cy="3321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49530">
              <a:lnSpc>
                <a:spcPts val="1250"/>
              </a:lnSpc>
            </a:pPr>
            <a:r>
              <a:rPr sz="1050" spc="-5" dirty="0">
                <a:latin typeface="Calibri"/>
                <a:cs typeface="Calibri"/>
              </a:rPr>
              <a:t>double</a:t>
            </a:r>
            <a:r>
              <a:rPr sz="1050" spc="-10" dirty="0">
                <a:latin typeface="Calibri"/>
                <a:cs typeface="Calibri"/>
              </a:rPr>
              <a:t> newHigh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089227" y="6009625"/>
            <a:ext cx="518066" cy="518308"/>
          </a:xfrm>
          <a:custGeom>
            <a:avLst/>
            <a:gdLst/>
            <a:ahLst/>
            <a:cxnLst/>
            <a:rect l="l" t="t" r="r" b="b"/>
            <a:pathLst>
              <a:path w="518066" h="518308">
                <a:moveTo>
                  <a:pt x="259033" y="0"/>
                </a:moveTo>
                <a:lnTo>
                  <a:pt x="216997" y="3391"/>
                </a:lnTo>
                <a:lnTo>
                  <a:pt x="177128" y="13211"/>
                </a:lnTo>
                <a:lnTo>
                  <a:pt x="139957" y="28925"/>
                </a:lnTo>
                <a:lnTo>
                  <a:pt x="106017" y="50000"/>
                </a:lnTo>
                <a:lnTo>
                  <a:pt x="75839" y="75903"/>
                </a:lnTo>
                <a:lnTo>
                  <a:pt x="49955" y="106099"/>
                </a:lnTo>
                <a:lnTo>
                  <a:pt x="28897" y="140056"/>
                </a:lnTo>
                <a:lnTo>
                  <a:pt x="13198" y="177240"/>
                </a:lnTo>
                <a:lnTo>
                  <a:pt x="3388" y="217117"/>
                </a:lnTo>
                <a:lnTo>
                  <a:pt x="0" y="259154"/>
                </a:lnTo>
                <a:lnTo>
                  <a:pt x="858" y="280409"/>
                </a:lnTo>
                <a:lnTo>
                  <a:pt x="7523" y="321432"/>
                </a:lnTo>
                <a:lnTo>
                  <a:pt x="20344" y="360029"/>
                </a:lnTo>
                <a:lnTo>
                  <a:pt x="38790" y="395666"/>
                </a:lnTo>
                <a:lnTo>
                  <a:pt x="62327" y="427809"/>
                </a:lnTo>
                <a:lnTo>
                  <a:pt x="90424" y="455926"/>
                </a:lnTo>
                <a:lnTo>
                  <a:pt x="122550" y="479481"/>
                </a:lnTo>
                <a:lnTo>
                  <a:pt x="158172" y="497942"/>
                </a:lnTo>
                <a:lnTo>
                  <a:pt x="196758" y="510776"/>
                </a:lnTo>
                <a:lnTo>
                  <a:pt x="237777" y="517448"/>
                </a:lnTo>
                <a:lnTo>
                  <a:pt x="259033" y="518308"/>
                </a:lnTo>
                <a:lnTo>
                  <a:pt x="280288" y="517448"/>
                </a:lnTo>
                <a:lnTo>
                  <a:pt x="321307" y="510776"/>
                </a:lnTo>
                <a:lnTo>
                  <a:pt x="359894" y="497942"/>
                </a:lnTo>
                <a:lnTo>
                  <a:pt x="395516" y="479481"/>
                </a:lnTo>
                <a:lnTo>
                  <a:pt x="427641" y="455926"/>
                </a:lnTo>
                <a:lnTo>
                  <a:pt x="455739" y="427809"/>
                </a:lnTo>
                <a:lnTo>
                  <a:pt x="479276" y="395666"/>
                </a:lnTo>
                <a:lnTo>
                  <a:pt x="497721" y="360029"/>
                </a:lnTo>
                <a:lnTo>
                  <a:pt x="510542" y="321432"/>
                </a:lnTo>
                <a:lnTo>
                  <a:pt x="517208" y="280409"/>
                </a:lnTo>
                <a:lnTo>
                  <a:pt x="518066" y="259154"/>
                </a:lnTo>
                <a:lnTo>
                  <a:pt x="517208" y="237898"/>
                </a:lnTo>
                <a:lnTo>
                  <a:pt x="510542" y="196875"/>
                </a:lnTo>
                <a:lnTo>
                  <a:pt x="497721" y="158278"/>
                </a:lnTo>
                <a:lnTo>
                  <a:pt x="479276" y="122641"/>
                </a:lnTo>
                <a:lnTo>
                  <a:pt x="455739" y="90498"/>
                </a:lnTo>
                <a:lnTo>
                  <a:pt x="427641" y="62382"/>
                </a:lnTo>
                <a:lnTo>
                  <a:pt x="395516" y="38826"/>
                </a:lnTo>
                <a:lnTo>
                  <a:pt x="359894" y="20365"/>
                </a:lnTo>
                <a:lnTo>
                  <a:pt x="321307" y="7531"/>
                </a:lnTo>
                <a:lnTo>
                  <a:pt x="280288" y="859"/>
                </a:lnTo>
                <a:lnTo>
                  <a:pt x="25903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089227" y="6009625"/>
            <a:ext cx="259033" cy="259154"/>
          </a:xfrm>
          <a:custGeom>
            <a:avLst/>
            <a:gdLst/>
            <a:ahLst/>
            <a:cxnLst/>
            <a:rect l="l" t="t" r="r" b="b"/>
            <a:pathLst>
              <a:path w="259033" h="259154">
                <a:moveTo>
                  <a:pt x="0" y="259154"/>
                </a:moveTo>
                <a:lnTo>
                  <a:pt x="3388" y="217117"/>
                </a:lnTo>
                <a:lnTo>
                  <a:pt x="13198" y="177240"/>
                </a:lnTo>
                <a:lnTo>
                  <a:pt x="28897" y="140056"/>
                </a:lnTo>
                <a:lnTo>
                  <a:pt x="49955" y="106099"/>
                </a:lnTo>
                <a:lnTo>
                  <a:pt x="75839" y="75903"/>
                </a:lnTo>
                <a:lnTo>
                  <a:pt x="106017" y="50000"/>
                </a:lnTo>
                <a:lnTo>
                  <a:pt x="139957" y="28925"/>
                </a:lnTo>
                <a:lnTo>
                  <a:pt x="177128" y="13211"/>
                </a:lnTo>
                <a:lnTo>
                  <a:pt x="216997" y="3391"/>
                </a:lnTo>
                <a:lnTo>
                  <a:pt x="259033" y="0"/>
                </a:lnTo>
              </a:path>
            </a:pathLst>
          </a:custGeom>
          <a:ln w="479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61597" y="5981982"/>
            <a:ext cx="518066" cy="5183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61597" y="5981982"/>
            <a:ext cx="518066" cy="518308"/>
          </a:xfrm>
          <a:custGeom>
            <a:avLst/>
            <a:gdLst/>
            <a:ahLst/>
            <a:cxnLst/>
            <a:rect l="l" t="t" r="r" b="b"/>
            <a:pathLst>
              <a:path w="518066" h="518308">
                <a:moveTo>
                  <a:pt x="0" y="259154"/>
                </a:moveTo>
                <a:lnTo>
                  <a:pt x="3388" y="217117"/>
                </a:lnTo>
                <a:lnTo>
                  <a:pt x="13198" y="177240"/>
                </a:lnTo>
                <a:lnTo>
                  <a:pt x="28897" y="140056"/>
                </a:lnTo>
                <a:lnTo>
                  <a:pt x="49955" y="106099"/>
                </a:lnTo>
                <a:lnTo>
                  <a:pt x="75839" y="75903"/>
                </a:lnTo>
                <a:lnTo>
                  <a:pt x="106017" y="50000"/>
                </a:lnTo>
                <a:lnTo>
                  <a:pt x="139957" y="28925"/>
                </a:lnTo>
                <a:lnTo>
                  <a:pt x="177128" y="13211"/>
                </a:lnTo>
                <a:lnTo>
                  <a:pt x="216997" y="3391"/>
                </a:lnTo>
                <a:lnTo>
                  <a:pt x="259033" y="0"/>
                </a:lnTo>
                <a:lnTo>
                  <a:pt x="280288" y="859"/>
                </a:lnTo>
                <a:lnTo>
                  <a:pt x="321307" y="7531"/>
                </a:lnTo>
                <a:lnTo>
                  <a:pt x="359894" y="20365"/>
                </a:lnTo>
                <a:lnTo>
                  <a:pt x="395516" y="38826"/>
                </a:lnTo>
                <a:lnTo>
                  <a:pt x="427641" y="62382"/>
                </a:lnTo>
                <a:lnTo>
                  <a:pt x="455739" y="90498"/>
                </a:lnTo>
                <a:lnTo>
                  <a:pt x="479276" y="122641"/>
                </a:lnTo>
                <a:lnTo>
                  <a:pt x="497721" y="158278"/>
                </a:lnTo>
                <a:lnTo>
                  <a:pt x="510542" y="196875"/>
                </a:lnTo>
                <a:lnTo>
                  <a:pt x="517208" y="237898"/>
                </a:lnTo>
                <a:lnTo>
                  <a:pt x="518066" y="259154"/>
                </a:lnTo>
                <a:lnTo>
                  <a:pt x="517208" y="280409"/>
                </a:lnTo>
                <a:lnTo>
                  <a:pt x="514678" y="301190"/>
                </a:lnTo>
                <a:lnTo>
                  <a:pt x="504868" y="341067"/>
                </a:lnTo>
                <a:lnTo>
                  <a:pt x="489168" y="378251"/>
                </a:lnTo>
                <a:lnTo>
                  <a:pt x="468111" y="412208"/>
                </a:lnTo>
                <a:lnTo>
                  <a:pt x="442227" y="442404"/>
                </a:lnTo>
                <a:lnTo>
                  <a:pt x="412049" y="468307"/>
                </a:lnTo>
                <a:lnTo>
                  <a:pt x="378109" y="489382"/>
                </a:lnTo>
                <a:lnTo>
                  <a:pt x="340938" y="505096"/>
                </a:lnTo>
                <a:lnTo>
                  <a:pt x="301069" y="514916"/>
                </a:lnTo>
                <a:lnTo>
                  <a:pt x="259033" y="518308"/>
                </a:lnTo>
                <a:lnTo>
                  <a:pt x="237777" y="517448"/>
                </a:lnTo>
                <a:lnTo>
                  <a:pt x="196758" y="510776"/>
                </a:lnTo>
                <a:lnTo>
                  <a:pt x="158172" y="497942"/>
                </a:lnTo>
                <a:lnTo>
                  <a:pt x="122550" y="479481"/>
                </a:lnTo>
                <a:lnTo>
                  <a:pt x="90424" y="455926"/>
                </a:lnTo>
                <a:lnTo>
                  <a:pt x="62327" y="427809"/>
                </a:lnTo>
                <a:lnTo>
                  <a:pt x="38790" y="395666"/>
                </a:lnTo>
                <a:lnTo>
                  <a:pt x="20344" y="360029"/>
                </a:lnTo>
                <a:lnTo>
                  <a:pt x="7523" y="321432"/>
                </a:lnTo>
                <a:lnTo>
                  <a:pt x="858" y="280409"/>
                </a:lnTo>
                <a:lnTo>
                  <a:pt x="0" y="259154"/>
                </a:lnTo>
                <a:close/>
              </a:path>
            </a:pathLst>
          </a:custGeom>
          <a:ln w="479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7079098" y="6065713"/>
            <a:ext cx="481330" cy="3435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38100">
              <a:lnSpc>
                <a:spcPct val="101099"/>
              </a:lnSpc>
            </a:pPr>
            <a:r>
              <a:rPr sz="1050" dirty="0">
                <a:latin typeface="Calibri"/>
                <a:cs typeface="Calibri"/>
              </a:rPr>
              <a:t>doub</a:t>
            </a:r>
            <a:r>
              <a:rPr sz="1050" spc="-5" dirty="0">
                <a:latin typeface="Calibri"/>
                <a:cs typeface="Calibri"/>
              </a:rPr>
              <a:t>l</a:t>
            </a:r>
            <a:r>
              <a:rPr sz="1050" spc="0" dirty="0">
                <a:latin typeface="Calibri"/>
                <a:cs typeface="Calibri"/>
              </a:rPr>
              <a:t>e newLow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255716" y="2947653"/>
            <a:ext cx="690755" cy="863846"/>
          </a:xfrm>
          <a:custGeom>
            <a:avLst/>
            <a:gdLst/>
            <a:ahLst/>
            <a:cxnLst/>
            <a:rect l="l" t="t" r="r" b="b"/>
            <a:pathLst>
              <a:path w="690755" h="863846">
                <a:moveTo>
                  <a:pt x="690755" y="518308"/>
                </a:moveTo>
                <a:lnTo>
                  <a:pt x="0" y="518308"/>
                </a:lnTo>
                <a:lnTo>
                  <a:pt x="345377" y="863846"/>
                </a:lnTo>
                <a:lnTo>
                  <a:pt x="690755" y="518308"/>
                </a:lnTo>
                <a:close/>
              </a:path>
              <a:path w="690755" h="863846">
                <a:moveTo>
                  <a:pt x="460503" y="0"/>
                </a:moveTo>
                <a:lnTo>
                  <a:pt x="230251" y="0"/>
                </a:lnTo>
                <a:lnTo>
                  <a:pt x="230251" y="518308"/>
                </a:lnTo>
                <a:lnTo>
                  <a:pt x="460503" y="518308"/>
                </a:lnTo>
                <a:lnTo>
                  <a:pt x="46050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85968" y="2947653"/>
            <a:ext cx="0" cy="518307"/>
          </a:xfrm>
          <a:custGeom>
            <a:avLst/>
            <a:gdLst/>
            <a:ahLst/>
            <a:cxnLst/>
            <a:rect l="l" t="t" r="r" b="b"/>
            <a:pathLst>
              <a:path h="518307">
                <a:moveTo>
                  <a:pt x="0" y="0"/>
                </a:moveTo>
                <a:lnTo>
                  <a:pt x="0" y="0"/>
                </a:lnTo>
                <a:lnTo>
                  <a:pt x="0" y="518307"/>
                </a:lnTo>
              </a:path>
            </a:pathLst>
          </a:custGeom>
          <a:ln w="4796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255716" y="3465961"/>
            <a:ext cx="345377" cy="345538"/>
          </a:xfrm>
          <a:custGeom>
            <a:avLst/>
            <a:gdLst/>
            <a:ahLst/>
            <a:cxnLst/>
            <a:rect l="l" t="t" r="r" b="b"/>
            <a:pathLst>
              <a:path w="345377" h="345538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99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226935" y="2933256"/>
            <a:ext cx="690755" cy="84944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226934" y="2933256"/>
            <a:ext cx="690755" cy="849449"/>
          </a:xfrm>
          <a:custGeom>
            <a:avLst/>
            <a:gdLst/>
            <a:ahLst/>
            <a:cxnLst/>
            <a:rect l="l" t="t" r="r" b="b"/>
            <a:pathLst>
              <a:path w="690755" h="849449">
                <a:moveTo>
                  <a:pt x="345377" y="849449"/>
                </a:moveTo>
                <a:lnTo>
                  <a:pt x="690755" y="503910"/>
                </a:lnTo>
                <a:lnTo>
                  <a:pt x="460503" y="503910"/>
                </a:lnTo>
                <a:lnTo>
                  <a:pt x="460503" y="0"/>
                </a:lnTo>
                <a:lnTo>
                  <a:pt x="230251" y="0"/>
                </a:lnTo>
                <a:lnTo>
                  <a:pt x="230251" y="503910"/>
                </a:lnTo>
                <a:lnTo>
                  <a:pt x="0" y="503910"/>
                </a:lnTo>
                <a:lnTo>
                  <a:pt x="345377" y="849449"/>
                </a:lnTo>
                <a:close/>
              </a:path>
            </a:pathLst>
          </a:custGeom>
          <a:ln w="4797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536179" y="4833718"/>
            <a:ext cx="748318" cy="878301"/>
          </a:xfrm>
          <a:custGeom>
            <a:avLst/>
            <a:gdLst/>
            <a:ahLst/>
            <a:cxnLst/>
            <a:rect l="l" t="t" r="r" b="b"/>
            <a:pathLst>
              <a:path w="748318" h="878301">
                <a:moveTo>
                  <a:pt x="0" y="403186"/>
                </a:moveTo>
                <a:lnTo>
                  <a:pt x="86344" y="878301"/>
                </a:lnTo>
                <a:lnTo>
                  <a:pt x="561238" y="806314"/>
                </a:lnTo>
                <a:lnTo>
                  <a:pt x="374159" y="662340"/>
                </a:lnTo>
                <a:lnTo>
                  <a:pt x="467698" y="532763"/>
                </a:lnTo>
                <a:lnTo>
                  <a:pt x="187079" y="532763"/>
                </a:lnTo>
                <a:lnTo>
                  <a:pt x="0" y="403186"/>
                </a:lnTo>
                <a:close/>
              </a:path>
              <a:path w="748318" h="878301">
                <a:moveTo>
                  <a:pt x="561238" y="0"/>
                </a:moveTo>
                <a:lnTo>
                  <a:pt x="187079" y="532763"/>
                </a:lnTo>
                <a:lnTo>
                  <a:pt x="467698" y="532763"/>
                </a:lnTo>
                <a:lnTo>
                  <a:pt x="748318" y="144032"/>
                </a:lnTo>
                <a:lnTo>
                  <a:pt x="56123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814260" y="4833718"/>
            <a:ext cx="283157" cy="403186"/>
          </a:xfrm>
          <a:custGeom>
            <a:avLst/>
            <a:gdLst/>
            <a:ahLst/>
            <a:cxnLst/>
            <a:rect l="l" t="t" r="r" b="b"/>
            <a:pathLst>
              <a:path w="283157" h="403186">
                <a:moveTo>
                  <a:pt x="283157" y="0"/>
                </a:moveTo>
                <a:lnTo>
                  <a:pt x="283157" y="0"/>
                </a:lnTo>
                <a:lnTo>
                  <a:pt x="0" y="403186"/>
                </a:lnTo>
              </a:path>
              <a:path w="283157" h="403186">
                <a:moveTo>
                  <a:pt x="283157" y="0"/>
                </a:moveTo>
                <a:lnTo>
                  <a:pt x="283157" y="0"/>
                </a:lnTo>
              </a:path>
            </a:pathLst>
          </a:custGeom>
          <a:ln w="479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536179" y="5236905"/>
            <a:ext cx="86344" cy="475115"/>
          </a:xfrm>
          <a:custGeom>
            <a:avLst/>
            <a:gdLst/>
            <a:ahLst/>
            <a:cxnLst/>
            <a:rect l="l" t="t" r="r" b="b"/>
            <a:pathLst>
              <a:path w="86344" h="475115">
                <a:moveTo>
                  <a:pt x="0" y="0"/>
                </a:moveTo>
                <a:lnTo>
                  <a:pt x="0" y="0"/>
                </a:lnTo>
                <a:lnTo>
                  <a:pt x="86344" y="475115"/>
                </a:lnTo>
              </a:path>
              <a:path w="86344" h="475115">
                <a:moveTo>
                  <a:pt x="0" y="0"/>
                </a:moveTo>
                <a:lnTo>
                  <a:pt x="0" y="0"/>
                </a:lnTo>
              </a:path>
            </a:pathLst>
          </a:custGeom>
          <a:ln w="479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723258" y="5236905"/>
            <a:ext cx="91001" cy="129576"/>
          </a:xfrm>
          <a:custGeom>
            <a:avLst/>
            <a:gdLst/>
            <a:ahLst/>
            <a:cxnLst/>
            <a:rect l="l" t="t" r="r" b="b"/>
            <a:pathLst>
              <a:path w="91001" h="129576">
                <a:moveTo>
                  <a:pt x="91001" y="0"/>
                </a:moveTo>
                <a:lnTo>
                  <a:pt x="91001" y="0"/>
                </a:lnTo>
              </a:path>
              <a:path w="91001" h="129576">
                <a:moveTo>
                  <a:pt x="91001" y="0"/>
                </a:moveTo>
                <a:lnTo>
                  <a:pt x="0" y="129576"/>
                </a:lnTo>
              </a:path>
            </a:pathLst>
          </a:custGeom>
          <a:ln w="479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507397" y="4819321"/>
            <a:ext cx="748318" cy="87830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507397" y="4819321"/>
            <a:ext cx="748318" cy="878301"/>
          </a:xfrm>
          <a:custGeom>
            <a:avLst/>
            <a:gdLst/>
            <a:ahLst/>
            <a:cxnLst/>
            <a:rect l="l" t="t" r="r" b="b"/>
            <a:pathLst>
              <a:path w="748318" h="878301">
                <a:moveTo>
                  <a:pt x="86344" y="878301"/>
                </a:moveTo>
                <a:lnTo>
                  <a:pt x="561238" y="791917"/>
                </a:lnTo>
                <a:lnTo>
                  <a:pt x="374159" y="662340"/>
                </a:lnTo>
                <a:lnTo>
                  <a:pt x="748318" y="129634"/>
                </a:lnTo>
                <a:lnTo>
                  <a:pt x="561238" y="0"/>
                </a:lnTo>
                <a:lnTo>
                  <a:pt x="187079" y="518365"/>
                </a:lnTo>
                <a:lnTo>
                  <a:pt x="0" y="388788"/>
                </a:lnTo>
                <a:lnTo>
                  <a:pt x="86344" y="878301"/>
                </a:lnTo>
                <a:close/>
              </a:path>
            </a:pathLst>
          </a:custGeom>
          <a:ln w="4797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946471" y="4819321"/>
            <a:ext cx="1064914" cy="950289"/>
          </a:xfrm>
          <a:custGeom>
            <a:avLst/>
            <a:gdLst/>
            <a:ahLst/>
            <a:cxnLst/>
            <a:rect l="l" t="t" r="r" b="b"/>
            <a:pathLst>
              <a:path w="1064914" h="950289">
                <a:moveTo>
                  <a:pt x="143907" y="0"/>
                </a:moveTo>
                <a:lnTo>
                  <a:pt x="0" y="187224"/>
                </a:lnTo>
                <a:lnTo>
                  <a:pt x="733927" y="777519"/>
                </a:lnTo>
                <a:lnTo>
                  <a:pt x="590020" y="950289"/>
                </a:lnTo>
                <a:lnTo>
                  <a:pt x="1064914" y="892699"/>
                </a:lnTo>
                <a:lnTo>
                  <a:pt x="1037441" y="590352"/>
                </a:lnTo>
                <a:lnTo>
                  <a:pt x="877834" y="590352"/>
                </a:lnTo>
                <a:lnTo>
                  <a:pt x="143907" y="0"/>
                </a:lnTo>
                <a:close/>
              </a:path>
              <a:path w="1064914" h="950289">
                <a:moveTo>
                  <a:pt x="1021742" y="417583"/>
                </a:moveTo>
                <a:lnTo>
                  <a:pt x="877834" y="590352"/>
                </a:lnTo>
                <a:lnTo>
                  <a:pt x="1037441" y="590352"/>
                </a:lnTo>
                <a:lnTo>
                  <a:pt x="1021742" y="417583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946471" y="4819321"/>
            <a:ext cx="733927" cy="950289"/>
          </a:xfrm>
          <a:custGeom>
            <a:avLst/>
            <a:gdLst/>
            <a:ahLst/>
            <a:cxnLst/>
            <a:rect l="l" t="t" r="r" b="b"/>
            <a:pathLst>
              <a:path w="733927" h="950289">
                <a:moveTo>
                  <a:pt x="143907" y="0"/>
                </a:moveTo>
                <a:lnTo>
                  <a:pt x="0" y="187224"/>
                </a:lnTo>
                <a:lnTo>
                  <a:pt x="733927" y="777519"/>
                </a:lnTo>
                <a:lnTo>
                  <a:pt x="590020" y="950289"/>
                </a:lnTo>
              </a:path>
            </a:pathLst>
          </a:custGeom>
          <a:ln w="4797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824306" y="5236905"/>
            <a:ext cx="143907" cy="172769"/>
          </a:xfrm>
          <a:custGeom>
            <a:avLst/>
            <a:gdLst/>
            <a:ahLst/>
            <a:cxnLst/>
            <a:rect l="l" t="t" r="r" b="b"/>
            <a:pathLst>
              <a:path w="143907" h="172769">
                <a:moveTo>
                  <a:pt x="143907" y="0"/>
                </a:moveTo>
                <a:lnTo>
                  <a:pt x="143907" y="0"/>
                </a:lnTo>
                <a:lnTo>
                  <a:pt x="0" y="172769"/>
                </a:lnTo>
              </a:path>
            </a:pathLst>
          </a:custGeom>
          <a:ln w="4797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917690" y="4790526"/>
            <a:ext cx="1079305" cy="95028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917690" y="4790526"/>
            <a:ext cx="1079305" cy="950289"/>
          </a:xfrm>
          <a:custGeom>
            <a:avLst/>
            <a:gdLst/>
            <a:ahLst/>
            <a:cxnLst/>
            <a:rect l="l" t="t" r="r" b="b"/>
            <a:pathLst>
              <a:path w="1079305" h="950289">
                <a:moveTo>
                  <a:pt x="1079305" y="907096"/>
                </a:moveTo>
                <a:lnTo>
                  <a:pt x="1021742" y="417583"/>
                </a:lnTo>
                <a:lnTo>
                  <a:pt x="877834" y="590352"/>
                </a:lnTo>
                <a:lnTo>
                  <a:pt x="143907" y="0"/>
                </a:lnTo>
                <a:lnTo>
                  <a:pt x="0" y="187224"/>
                </a:lnTo>
                <a:lnTo>
                  <a:pt x="733927" y="777519"/>
                </a:lnTo>
                <a:lnTo>
                  <a:pt x="590020" y="950289"/>
                </a:lnTo>
                <a:lnTo>
                  <a:pt x="1079305" y="907096"/>
                </a:lnTo>
                <a:close/>
              </a:path>
            </a:pathLst>
          </a:custGeom>
          <a:ln w="479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34163"/>
            <a:ext cx="3911600" cy="2876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doub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le 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qua</a:t>
            </a:r>
            <a:r>
              <a:rPr sz="1800" spc="-10" dirty="0">
                <a:latin typeface="Consolas"/>
                <a:cs typeface="Consolas"/>
              </a:rPr>
              <a:t>r</a:t>
            </a:r>
            <a:r>
              <a:rPr sz="1800" spc="-15" dirty="0">
                <a:latin typeface="Consolas"/>
                <a:cs typeface="Consolas"/>
              </a:rPr>
              <a:t>eRoo</a:t>
            </a:r>
            <a:r>
              <a:rPr sz="1800" spc="-5" dirty="0">
                <a:latin typeface="Consolas"/>
                <a:cs typeface="Consolas"/>
              </a:rPr>
              <a:t>t</a:t>
            </a:r>
            <a:r>
              <a:rPr sz="1800" spc="-15" dirty="0">
                <a:latin typeface="Consolas"/>
                <a:cs typeface="Consolas"/>
              </a:rPr>
              <a:t>(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ubl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20" dirty="0">
                <a:latin typeface="Consolas"/>
                <a:cs typeface="Consolas"/>
              </a:rPr>
              <a:t>nu</a:t>
            </a:r>
            <a:r>
              <a:rPr sz="1800" spc="-15" dirty="0">
                <a:latin typeface="Consolas"/>
                <a:cs typeface="Consolas"/>
              </a:rPr>
              <a:t>m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675" y="308483"/>
            <a:ext cx="4663440" cy="1111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do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bl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5" dirty="0">
                <a:latin typeface="Consolas"/>
                <a:cs typeface="Consolas"/>
              </a:rPr>
              <a:t>lo</a:t>
            </a:r>
            <a:r>
              <a:rPr sz="1800" spc="-10" dirty="0">
                <a:latin typeface="Consolas"/>
                <a:cs typeface="Consolas"/>
              </a:rPr>
              <a:t>w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1</a:t>
            </a:r>
            <a:r>
              <a:rPr sz="1800" spc="-10" dirty="0">
                <a:latin typeface="Consolas"/>
                <a:cs typeface="Consolas"/>
              </a:rPr>
              <a:t>.</a:t>
            </a:r>
            <a:r>
              <a:rPr sz="1800" spc="-15" dirty="0">
                <a:latin typeface="Consolas"/>
                <a:cs typeface="Consolas"/>
              </a:rPr>
              <a:t>0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do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bl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5" dirty="0">
                <a:latin typeface="Consolas"/>
                <a:cs typeface="Consolas"/>
              </a:rPr>
              <a:t>hi</a:t>
            </a:r>
            <a:r>
              <a:rPr sz="1800" spc="-10" dirty="0">
                <a:latin typeface="Consolas"/>
                <a:cs typeface="Consolas"/>
              </a:rPr>
              <a:t>gh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15" dirty="0">
                <a:latin typeface="Consolas"/>
                <a:cs typeface="Consolas"/>
              </a:rPr>
              <a:t>um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fo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r </a:t>
            </a:r>
            <a:r>
              <a:rPr sz="1800" spc="-15" dirty="0"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0</a:t>
            </a:r>
            <a:r>
              <a:rPr sz="1800" spc="-10" dirty="0">
                <a:latin typeface="Consolas"/>
                <a:cs typeface="Consolas"/>
              </a:rPr>
              <a:t>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 </a:t>
            </a:r>
            <a:r>
              <a:rPr sz="1800" spc="-20" dirty="0">
                <a:latin typeface="Consolas"/>
                <a:cs typeface="Consolas"/>
              </a:rPr>
              <a:t>3</a:t>
            </a:r>
            <a:r>
              <a:rPr sz="1800" spc="-5" dirty="0">
                <a:latin typeface="Consolas"/>
                <a:cs typeface="Consolas"/>
              </a:rPr>
              <a:t>0</a:t>
            </a:r>
            <a:r>
              <a:rPr sz="1800" spc="-10" dirty="0">
                <a:latin typeface="Consolas"/>
                <a:cs typeface="Consolas"/>
              </a:rPr>
              <a:t>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+</a:t>
            </a:r>
            <a:r>
              <a:rPr sz="1800" spc="-15" dirty="0">
                <a:latin typeface="Consolas"/>
                <a:cs typeface="Consolas"/>
              </a:rPr>
              <a:t> 1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ou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b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stim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t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(</a:t>
            </a:r>
            <a:r>
              <a:rPr sz="1800" spc="-10" dirty="0">
                <a:latin typeface="Consolas"/>
                <a:cs typeface="Consolas"/>
              </a:rPr>
              <a:t>h</a:t>
            </a:r>
            <a:r>
              <a:rPr sz="1800" spc="-15" dirty="0">
                <a:latin typeface="Consolas"/>
                <a:cs typeface="Consolas"/>
              </a:rPr>
              <a:t>ig</a:t>
            </a:r>
            <a:r>
              <a:rPr sz="1800" spc="-10" dirty="0">
                <a:latin typeface="Consolas"/>
                <a:cs typeface="Consolas"/>
              </a:rPr>
              <a:t>h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+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o</a:t>
            </a:r>
            <a:r>
              <a:rPr sz="1800" spc="-15" dirty="0">
                <a:latin typeface="Consolas"/>
                <a:cs typeface="Consolas"/>
              </a:rPr>
              <a:t>w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/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2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612" y="1406016"/>
            <a:ext cx="3788410" cy="19469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4160" marR="12700" indent="-25146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f 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-15" dirty="0">
                <a:latin typeface="Consolas"/>
                <a:cs typeface="Consolas"/>
              </a:rPr>
              <a:t>est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mate</a:t>
            </a:r>
            <a:r>
              <a:rPr sz="1800" spc="-10" dirty="0">
                <a:latin typeface="Consolas"/>
                <a:cs typeface="Consolas"/>
              </a:rPr>
              <a:t>*</a:t>
            </a:r>
            <a:r>
              <a:rPr sz="1800" spc="-15" dirty="0">
                <a:latin typeface="Consolas"/>
                <a:cs typeface="Consolas"/>
              </a:rPr>
              <a:t>es</a:t>
            </a:r>
            <a:r>
              <a:rPr sz="1800" spc="-10" dirty="0">
                <a:latin typeface="Consolas"/>
                <a:cs typeface="Consolas"/>
              </a:rPr>
              <a:t>t</a:t>
            </a:r>
            <a:r>
              <a:rPr sz="1800" spc="-15" dirty="0">
                <a:latin typeface="Consolas"/>
                <a:cs typeface="Consolas"/>
              </a:rPr>
              <a:t>ima</a:t>
            </a:r>
            <a:r>
              <a:rPr sz="1800" spc="-10" dirty="0">
                <a:latin typeface="Consolas"/>
                <a:cs typeface="Consolas"/>
              </a:rPr>
              <a:t>te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&gt;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15" dirty="0">
                <a:latin typeface="Consolas"/>
                <a:cs typeface="Consolas"/>
              </a:rPr>
              <a:t>um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 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ubl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5" dirty="0">
                <a:latin typeface="Consolas"/>
                <a:cs typeface="Consolas"/>
              </a:rPr>
              <a:t>new</a:t>
            </a:r>
            <a:r>
              <a:rPr sz="1800" spc="-10" dirty="0">
                <a:latin typeface="Consolas"/>
                <a:cs typeface="Consolas"/>
              </a:rPr>
              <a:t>H</a:t>
            </a:r>
            <a:r>
              <a:rPr sz="1800" spc="-15" dirty="0">
                <a:latin typeface="Consolas"/>
                <a:cs typeface="Consolas"/>
              </a:rPr>
              <a:t>ig</a:t>
            </a:r>
            <a:r>
              <a:rPr sz="1800" spc="-10" dirty="0">
                <a:latin typeface="Consolas"/>
                <a:cs typeface="Consolas"/>
              </a:rPr>
              <a:t>h =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stim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te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5" dirty="0">
                <a:latin typeface="Consolas"/>
                <a:cs typeface="Consolas"/>
              </a:rPr>
              <a:t>h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g</a:t>
            </a:r>
            <a:r>
              <a:rPr sz="1800" spc="-10" dirty="0">
                <a:latin typeface="Consolas"/>
                <a:cs typeface="Consolas"/>
              </a:rPr>
              <a:t>h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 </a:t>
            </a:r>
            <a:r>
              <a:rPr sz="1800" spc="-15" dirty="0">
                <a:latin typeface="Consolas"/>
                <a:cs typeface="Consolas"/>
              </a:rPr>
              <a:t>new</a:t>
            </a:r>
            <a:r>
              <a:rPr sz="1800" spc="-10" dirty="0">
                <a:latin typeface="Consolas"/>
                <a:cs typeface="Consolas"/>
              </a:rPr>
              <a:t>H</a:t>
            </a:r>
            <a:r>
              <a:rPr sz="1800" spc="-15" dirty="0">
                <a:latin typeface="Consolas"/>
                <a:cs typeface="Consolas"/>
              </a:rPr>
              <a:t>ig</a:t>
            </a:r>
            <a:r>
              <a:rPr sz="1800" spc="-5" dirty="0">
                <a:latin typeface="Consolas"/>
                <a:cs typeface="Consolas"/>
              </a:rPr>
              <a:t>h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 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416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ou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bl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0" dirty="0">
                <a:latin typeface="Consolas"/>
                <a:cs typeface="Consolas"/>
              </a:rPr>
              <a:t>new</a:t>
            </a:r>
            <a:r>
              <a:rPr sz="1800" spc="0" dirty="0">
                <a:latin typeface="Consolas"/>
                <a:cs typeface="Consolas"/>
              </a:rPr>
              <a:t>Low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0" dirty="0">
                <a:latin typeface="Consolas"/>
                <a:cs typeface="Consolas"/>
              </a:rPr>
              <a:t>st</a:t>
            </a:r>
            <a:r>
              <a:rPr sz="1800" spc="-10" dirty="0">
                <a:latin typeface="Consolas"/>
                <a:cs typeface="Consolas"/>
              </a:rPr>
              <a:t>ima</a:t>
            </a:r>
            <a:r>
              <a:rPr sz="1800" spc="0" dirty="0">
                <a:latin typeface="Consolas"/>
                <a:cs typeface="Consolas"/>
              </a:rPr>
              <a:t>te;</a:t>
            </a:r>
            <a:endParaRPr sz="1800">
              <a:latin typeface="Consolas"/>
              <a:cs typeface="Consolas"/>
            </a:endParaRPr>
          </a:p>
          <a:p>
            <a:pPr marL="264160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ow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 </a:t>
            </a:r>
            <a:r>
              <a:rPr sz="1800" spc="-15" dirty="0">
                <a:latin typeface="Consolas"/>
                <a:cs typeface="Consolas"/>
              </a:rPr>
              <a:t>newL</a:t>
            </a:r>
            <a:r>
              <a:rPr sz="1800" spc="-10" dirty="0">
                <a:latin typeface="Consolas"/>
                <a:cs typeface="Consolas"/>
              </a:rPr>
              <a:t>o</a:t>
            </a:r>
            <a:r>
              <a:rPr sz="1800" spc="-15" dirty="0">
                <a:latin typeface="Consolas"/>
                <a:cs typeface="Consolas"/>
              </a:rPr>
              <a:t>w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8675" y="3326638"/>
            <a:ext cx="3159760" cy="8496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6FC0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006FC0"/>
                </a:solidFill>
                <a:latin typeface="Consolas"/>
                <a:cs typeface="Consolas"/>
              </a:rPr>
              <a:t>/</a:t>
            </a:r>
            <a:r>
              <a:rPr sz="18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onsolas"/>
                <a:cs typeface="Consolas"/>
              </a:rPr>
              <a:t>A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b="1" spc="0" dirty="0">
                <a:solidFill>
                  <a:srgbClr val="0000FF"/>
                </a:solidFill>
                <a:latin typeface="Consolas"/>
                <a:cs typeface="Consolas"/>
              </a:rPr>
              <a:t>tu</a:t>
            </a:r>
            <a:r>
              <a:rPr sz="1800" b="1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b="1" spc="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b="1" spc="-10" dirty="0">
                <a:latin typeface="Consolas"/>
                <a:cs typeface="Consolas"/>
              </a:rPr>
              <a:t>es</a:t>
            </a:r>
            <a:r>
              <a:rPr sz="1800" b="1" spc="0" dirty="0">
                <a:latin typeface="Consolas"/>
                <a:cs typeface="Consolas"/>
              </a:rPr>
              <a:t>ti</a:t>
            </a:r>
            <a:r>
              <a:rPr sz="1800" b="1" spc="-10" dirty="0">
                <a:latin typeface="Consolas"/>
                <a:cs typeface="Consolas"/>
              </a:rPr>
              <a:t>mat</a:t>
            </a:r>
            <a:r>
              <a:rPr sz="1800" b="1" spc="0" dirty="0">
                <a:latin typeface="Consolas"/>
                <a:cs typeface="Consolas"/>
              </a:rPr>
              <a:t>e;</a:t>
            </a:r>
            <a:r>
              <a:rPr sz="1800" b="1" spc="-10" dirty="0">
                <a:latin typeface="Consolas"/>
                <a:cs typeface="Consolas"/>
              </a:rPr>
              <a:t> </a:t>
            </a:r>
            <a:r>
              <a:rPr sz="1800" spc="0" dirty="0">
                <a:solidFill>
                  <a:srgbClr val="FF0000"/>
                </a:solidFill>
                <a:latin typeface="Consolas"/>
                <a:cs typeface="Consolas"/>
              </a:rPr>
              <a:t>//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 E</a:t>
            </a:r>
            <a:r>
              <a:rPr sz="1800" spc="0" dirty="0">
                <a:solidFill>
                  <a:srgbClr val="FF0000"/>
                </a:solidFill>
                <a:latin typeface="Consolas"/>
                <a:cs typeface="Consolas"/>
              </a:rPr>
              <a:t>RR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O</a:t>
            </a:r>
            <a:r>
              <a:rPr sz="1800" spc="0" dirty="0">
                <a:solidFill>
                  <a:srgbClr val="FF0000"/>
                </a:solidFill>
                <a:latin typeface="Consolas"/>
                <a:cs typeface="Consolas"/>
              </a:rPr>
              <a:t>R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4149852"/>
            <a:ext cx="151130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939" y="4747005"/>
            <a:ext cx="4021454" cy="946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ctr">
              <a:lnSpc>
                <a:spcPct val="100000"/>
              </a:lnSpc>
              <a:buFont typeface="Arial"/>
              <a:buChar char="•"/>
              <a:tabLst>
                <a:tab pos="342265" algn="l"/>
              </a:tabLst>
            </a:pPr>
            <a:r>
              <a:rPr sz="3000" dirty="0">
                <a:latin typeface="Calibri"/>
                <a:cs typeface="Calibri"/>
              </a:rPr>
              <a:t>Can</a:t>
            </a:r>
            <a:r>
              <a:rPr sz="3000" spc="-15" dirty="0">
                <a:latin typeface="Calibri"/>
                <a:cs typeface="Calibri"/>
              </a:rPr>
              <a:t>n</a:t>
            </a:r>
            <a:r>
              <a:rPr sz="3000" spc="0" dirty="0">
                <a:latin typeface="Calibri"/>
                <a:cs typeface="Calibri"/>
              </a:rPr>
              <a:t>ot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access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v</a:t>
            </a:r>
            <a:r>
              <a:rPr sz="3000" spc="0" dirty="0">
                <a:latin typeface="Calibri"/>
                <a:cs typeface="Calibri"/>
              </a:rPr>
              <a:t>aria</a:t>
            </a:r>
            <a:r>
              <a:rPr sz="3000" spc="-15" dirty="0">
                <a:latin typeface="Calibri"/>
                <a:cs typeface="Calibri"/>
              </a:rPr>
              <a:t>b</a:t>
            </a:r>
            <a:r>
              <a:rPr sz="3000" spc="0" dirty="0">
                <a:latin typeface="Calibri"/>
                <a:cs typeface="Calibri"/>
              </a:rPr>
              <a:t>l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0" dirty="0">
                <a:latin typeface="Calibri"/>
                <a:cs typeface="Calibri"/>
              </a:rPr>
              <a:t>s</a:t>
            </a:r>
            <a:endParaRPr sz="3000">
              <a:latin typeface="Calibri"/>
              <a:cs typeface="Calibri"/>
            </a:endParaRPr>
          </a:p>
          <a:p>
            <a:pPr marR="88265" algn="ctr"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th</a:t>
            </a:r>
            <a:r>
              <a:rPr sz="3000" spc="-25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 a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e </a:t>
            </a:r>
            <a:r>
              <a:rPr sz="3000" spc="0" dirty="0">
                <a:latin typeface="Calibri"/>
                <a:cs typeface="Calibri"/>
              </a:rPr>
              <a:t>out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of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s</a:t>
            </a:r>
            <a:r>
              <a:rPr sz="3000" spc="-30" dirty="0">
                <a:latin typeface="Calibri"/>
                <a:cs typeface="Calibri"/>
              </a:rPr>
              <a:t>c</a:t>
            </a:r>
            <a:r>
              <a:rPr sz="3000" spc="0" dirty="0">
                <a:latin typeface="Calibri"/>
                <a:cs typeface="Calibri"/>
              </a:rPr>
              <a:t>ope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85287" y="2932089"/>
            <a:ext cx="3234338" cy="14318"/>
          </a:xfrm>
          <a:custGeom>
            <a:avLst/>
            <a:gdLst/>
            <a:ahLst/>
            <a:cxnLst/>
            <a:rect l="l" t="t" r="r" b="b"/>
            <a:pathLst>
              <a:path w="3234338" h="14318">
                <a:moveTo>
                  <a:pt x="0" y="14318"/>
                </a:moveTo>
                <a:lnTo>
                  <a:pt x="3234338" y="14318"/>
                </a:lnTo>
                <a:lnTo>
                  <a:pt x="3234338" y="0"/>
                </a:lnTo>
                <a:lnTo>
                  <a:pt x="0" y="0"/>
                </a:lnTo>
                <a:lnTo>
                  <a:pt x="0" y="14318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85287" y="2946407"/>
            <a:ext cx="3234338" cy="0"/>
          </a:xfrm>
          <a:custGeom>
            <a:avLst/>
            <a:gdLst/>
            <a:ahLst/>
            <a:cxnLst/>
            <a:rect l="l" t="t" r="r" b="b"/>
            <a:pathLst>
              <a:path w="3234338">
                <a:moveTo>
                  <a:pt x="0" y="0"/>
                </a:moveTo>
                <a:lnTo>
                  <a:pt x="3234338" y="0"/>
                </a:lnTo>
                <a:lnTo>
                  <a:pt x="3234338" y="0"/>
                </a:lnTo>
              </a:path>
              <a:path w="3234338">
                <a:moveTo>
                  <a:pt x="3234338" y="0"/>
                </a:moveTo>
                <a:lnTo>
                  <a:pt x="3234338" y="0"/>
                </a:lnTo>
              </a:path>
            </a:pathLst>
          </a:custGeom>
          <a:ln w="477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6664" y="1829593"/>
            <a:ext cx="3248649" cy="1102495"/>
          </a:xfrm>
          <a:custGeom>
            <a:avLst/>
            <a:gdLst/>
            <a:ahLst/>
            <a:cxnLst/>
            <a:rect l="l" t="t" r="r" b="b"/>
            <a:pathLst>
              <a:path w="3248649" h="1102495">
                <a:moveTo>
                  <a:pt x="0" y="1102495"/>
                </a:moveTo>
                <a:lnTo>
                  <a:pt x="3248649" y="1102495"/>
                </a:lnTo>
                <a:lnTo>
                  <a:pt x="3248649" y="0"/>
                </a:lnTo>
                <a:lnTo>
                  <a:pt x="0" y="0"/>
                </a:lnTo>
                <a:lnTo>
                  <a:pt x="0" y="11024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6664" y="1829593"/>
            <a:ext cx="3248649" cy="1102495"/>
          </a:xfrm>
          <a:custGeom>
            <a:avLst/>
            <a:gdLst/>
            <a:ahLst/>
            <a:cxnLst/>
            <a:rect l="l" t="t" r="r" b="b"/>
            <a:pathLst>
              <a:path w="3248649" h="1102495">
                <a:moveTo>
                  <a:pt x="0" y="1102495"/>
                </a:moveTo>
                <a:lnTo>
                  <a:pt x="3248649" y="1102495"/>
                </a:lnTo>
                <a:lnTo>
                  <a:pt x="3248649" y="0"/>
                </a:lnTo>
                <a:lnTo>
                  <a:pt x="0" y="0"/>
                </a:lnTo>
                <a:lnTo>
                  <a:pt x="0" y="1102495"/>
                </a:lnTo>
                <a:close/>
              </a:path>
            </a:pathLst>
          </a:custGeom>
          <a:ln w="4772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6665" y="1400049"/>
            <a:ext cx="2576021" cy="4295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6664" y="1400049"/>
            <a:ext cx="2576021" cy="429543"/>
          </a:xfrm>
          <a:custGeom>
            <a:avLst/>
            <a:gdLst/>
            <a:ahLst/>
            <a:cxnLst/>
            <a:rect l="l" t="t" r="r" b="b"/>
            <a:pathLst>
              <a:path w="2576021" h="429543">
                <a:moveTo>
                  <a:pt x="0" y="429543"/>
                </a:moveTo>
                <a:lnTo>
                  <a:pt x="2576021" y="429543"/>
                </a:lnTo>
                <a:lnTo>
                  <a:pt x="2576021" y="0"/>
                </a:lnTo>
                <a:lnTo>
                  <a:pt x="0" y="0"/>
                </a:lnTo>
                <a:lnTo>
                  <a:pt x="0" y="429543"/>
                </a:lnTo>
                <a:close/>
              </a:path>
            </a:pathLst>
          </a:custGeom>
          <a:ln w="14317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6665" y="1614821"/>
            <a:ext cx="2576021" cy="2147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58454" y="1481593"/>
            <a:ext cx="2318385" cy="251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65" dirty="0">
                <a:latin typeface="Calibri"/>
                <a:cs typeface="Calibri"/>
              </a:rPr>
              <a:t>square</a:t>
            </a:r>
            <a:r>
              <a:rPr sz="1500" spc="70" dirty="0">
                <a:latin typeface="Calibri"/>
                <a:cs typeface="Calibri"/>
              </a:rPr>
              <a:t>Root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60" dirty="0">
                <a:latin typeface="Calibri"/>
                <a:cs typeface="Calibri"/>
              </a:rPr>
              <a:t>function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70" dirty="0">
                <a:latin typeface="Calibri"/>
                <a:cs typeface="Calibri"/>
              </a:rPr>
              <a:t>scope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86001" y="3805494"/>
            <a:ext cx="2447220" cy="1088177"/>
          </a:xfrm>
          <a:custGeom>
            <a:avLst/>
            <a:gdLst/>
            <a:ahLst/>
            <a:cxnLst/>
            <a:rect l="l" t="t" r="r" b="b"/>
            <a:pathLst>
              <a:path w="2447220" h="1088177">
                <a:moveTo>
                  <a:pt x="0" y="1088177"/>
                </a:moveTo>
                <a:lnTo>
                  <a:pt x="2447220" y="1088177"/>
                </a:lnTo>
                <a:lnTo>
                  <a:pt x="2447220" y="0"/>
                </a:lnTo>
                <a:lnTo>
                  <a:pt x="0" y="0"/>
                </a:lnTo>
                <a:lnTo>
                  <a:pt x="0" y="1088177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86002" y="4893672"/>
            <a:ext cx="0" cy="2386"/>
          </a:xfrm>
          <a:custGeom>
            <a:avLst/>
            <a:gdLst/>
            <a:ahLst/>
            <a:cxnLst/>
            <a:rect l="l" t="t" r="r" b="b"/>
            <a:pathLst>
              <a:path h="2386">
                <a:moveTo>
                  <a:pt x="0" y="2386"/>
                </a:moveTo>
                <a:lnTo>
                  <a:pt x="0" y="477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86001" y="3805494"/>
            <a:ext cx="2447220" cy="1088177"/>
          </a:xfrm>
          <a:custGeom>
            <a:avLst/>
            <a:gdLst/>
            <a:ahLst/>
            <a:cxnLst/>
            <a:rect l="l" t="t" r="r" b="b"/>
            <a:pathLst>
              <a:path w="2447220" h="1088177">
                <a:moveTo>
                  <a:pt x="0" y="1088177"/>
                </a:moveTo>
                <a:lnTo>
                  <a:pt x="0" y="1088177"/>
                </a:lnTo>
              </a:path>
              <a:path w="2447220" h="1088177">
                <a:moveTo>
                  <a:pt x="2447220" y="0"/>
                </a:moveTo>
                <a:lnTo>
                  <a:pt x="2447220" y="0"/>
                </a:lnTo>
                <a:lnTo>
                  <a:pt x="2447220" y="0"/>
                </a:lnTo>
              </a:path>
            </a:pathLst>
          </a:custGeom>
          <a:ln w="477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57379" y="3776858"/>
            <a:ext cx="2447220" cy="1088177"/>
          </a:xfrm>
          <a:custGeom>
            <a:avLst/>
            <a:gdLst/>
            <a:ahLst/>
            <a:cxnLst/>
            <a:rect l="l" t="t" r="r" b="b"/>
            <a:pathLst>
              <a:path w="2447220" h="1088177">
                <a:moveTo>
                  <a:pt x="0" y="1088177"/>
                </a:moveTo>
                <a:lnTo>
                  <a:pt x="2447220" y="1088177"/>
                </a:lnTo>
                <a:lnTo>
                  <a:pt x="2447220" y="0"/>
                </a:lnTo>
                <a:lnTo>
                  <a:pt x="0" y="0"/>
                </a:lnTo>
                <a:lnTo>
                  <a:pt x="0" y="10881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57379" y="3776858"/>
            <a:ext cx="2447220" cy="1088177"/>
          </a:xfrm>
          <a:custGeom>
            <a:avLst/>
            <a:gdLst/>
            <a:ahLst/>
            <a:cxnLst/>
            <a:rect l="l" t="t" r="r" b="b"/>
            <a:pathLst>
              <a:path w="2447220" h="1088177">
                <a:moveTo>
                  <a:pt x="0" y="1088177"/>
                </a:moveTo>
                <a:lnTo>
                  <a:pt x="2447220" y="1088177"/>
                </a:lnTo>
                <a:lnTo>
                  <a:pt x="2447220" y="0"/>
                </a:lnTo>
                <a:lnTo>
                  <a:pt x="0" y="0"/>
                </a:lnTo>
                <a:lnTo>
                  <a:pt x="0" y="1088177"/>
                </a:lnTo>
                <a:close/>
              </a:path>
            </a:pathLst>
          </a:custGeom>
          <a:ln w="4772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57379" y="3347315"/>
            <a:ext cx="1545613" cy="4295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57379" y="3347314"/>
            <a:ext cx="1545613" cy="429543"/>
          </a:xfrm>
          <a:custGeom>
            <a:avLst/>
            <a:gdLst/>
            <a:ahLst/>
            <a:cxnLst/>
            <a:rect l="l" t="t" r="r" b="b"/>
            <a:pathLst>
              <a:path w="1545613" h="429543">
                <a:moveTo>
                  <a:pt x="0" y="429543"/>
                </a:moveTo>
                <a:lnTo>
                  <a:pt x="1545613" y="429543"/>
                </a:lnTo>
                <a:lnTo>
                  <a:pt x="1545613" y="0"/>
                </a:lnTo>
                <a:lnTo>
                  <a:pt x="0" y="0"/>
                </a:lnTo>
                <a:lnTo>
                  <a:pt x="0" y="429543"/>
                </a:lnTo>
                <a:close/>
              </a:path>
            </a:pathLst>
          </a:custGeom>
          <a:ln w="14317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57379" y="3562086"/>
            <a:ext cx="1545613" cy="2004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455582" y="3425422"/>
            <a:ext cx="1245870" cy="251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55" dirty="0">
                <a:latin typeface="Calibri"/>
                <a:cs typeface="Calibri"/>
              </a:rPr>
              <a:t>for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65" dirty="0">
                <a:latin typeface="Calibri"/>
                <a:cs typeface="Calibri"/>
              </a:rPr>
              <a:t>loop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70" dirty="0">
                <a:latin typeface="Calibri"/>
                <a:cs typeface="Calibri"/>
              </a:rPr>
              <a:t>scope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41817" y="5695545"/>
            <a:ext cx="1974950" cy="1102495"/>
          </a:xfrm>
          <a:custGeom>
            <a:avLst/>
            <a:gdLst/>
            <a:ahLst/>
            <a:cxnLst/>
            <a:rect l="l" t="t" r="r" b="b"/>
            <a:pathLst>
              <a:path w="1974950" h="1102495">
                <a:moveTo>
                  <a:pt x="0" y="1102495"/>
                </a:moveTo>
                <a:lnTo>
                  <a:pt x="1974950" y="1102495"/>
                </a:lnTo>
                <a:lnTo>
                  <a:pt x="1974950" y="0"/>
                </a:lnTo>
                <a:lnTo>
                  <a:pt x="0" y="0"/>
                </a:lnTo>
                <a:lnTo>
                  <a:pt x="0" y="1102495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41817" y="6798040"/>
            <a:ext cx="1974950" cy="5"/>
          </a:xfrm>
          <a:custGeom>
            <a:avLst/>
            <a:gdLst/>
            <a:ahLst/>
            <a:cxnLst/>
            <a:rect l="l" t="t" r="r" b="b"/>
            <a:pathLst>
              <a:path w="1974950" h="5">
                <a:moveTo>
                  <a:pt x="0" y="5"/>
                </a:moveTo>
                <a:lnTo>
                  <a:pt x="1974950" y="5"/>
                </a:lnTo>
                <a:lnTo>
                  <a:pt x="1974950" y="0"/>
                </a:lnTo>
              </a:path>
              <a:path w="1974950" h="5">
                <a:moveTo>
                  <a:pt x="1974950" y="0"/>
                </a:moveTo>
                <a:lnTo>
                  <a:pt x="1974950" y="0"/>
                </a:lnTo>
              </a:path>
            </a:pathLst>
          </a:custGeom>
          <a:ln w="477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13195" y="5681227"/>
            <a:ext cx="1974950" cy="1088177"/>
          </a:xfrm>
          <a:custGeom>
            <a:avLst/>
            <a:gdLst/>
            <a:ahLst/>
            <a:cxnLst/>
            <a:rect l="l" t="t" r="r" b="b"/>
            <a:pathLst>
              <a:path w="1974950" h="1088177">
                <a:moveTo>
                  <a:pt x="0" y="1088177"/>
                </a:moveTo>
                <a:lnTo>
                  <a:pt x="1974950" y="1088177"/>
                </a:lnTo>
                <a:lnTo>
                  <a:pt x="1974950" y="0"/>
                </a:lnTo>
                <a:lnTo>
                  <a:pt x="0" y="0"/>
                </a:lnTo>
                <a:lnTo>
                  <a:pt x="0" y="10881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13195" y="5681227"/>
            <a:ext cx="1974950" cy="1088177"/>
          </a:xfrm>
          <a:custGeom>
            <a:avLst/>
            <a:gdLst/>
            <a:ahLst/>
            <a:cxnLst/>
            <a:rect l="l" t="t" r="r" b="b"/>
            <a:pathLst>
              <a:path w="1974950" h="1088177">
                <a:moveTo>
                  <a:pt x="0" y="1088177"/>
                </a:moveTo>
                <a:lnTo>
                  <a:pt x="1974950" y="1088177"/>
                </a:lnTo>
                <a:lnTo>
                  <a:pt x="1974950" y="0"/>
                </a:lnTo>
                <a:lnTo>
                  <a:pt x="0" y="0"/>
                </a:lnTo>
                <a:lnTo>
                  <a:pt x="0" y="1088177"/>
                </a:lnTo>
                <a:close/>
              </a:path>
            </a:pathLst>
          </a:custGeom>
          <a:ln w="4772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13195" y="5251683"/>
            <a:ext cx="1889082" cy="4295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13195" y="5251683"/>
            <a:ext cx="1889082" cy="429543"/>
          </a:xfrm>
          <a:custGeom>
            <a:avLst/>
            <a:gdLst/>
            <a:ahLst/>
            <a:cxnLst/>
            <a:rect l="l" t="t" r="r" b="b"/>
            <a:pathLst>
              <a:path w="1889082" h="429543">
                <a:moveTo>
                  <a:pt x="0" y="429543"/>
                </a:moveTo>
                <a:lnTo>
                  <a:pt x="1889082" y="429543"/>
                </a:lnTo>
                <a:lnTo>
                  <a:pt x="1889082" y="0"/>
                </a:lnTo>
                <a:lnTo>
                  <a:pt x="0" y="0"/>
                </a:lnTo>
                <a:lnTo>
                  <a:pt x="0" y="429543"/>
                </a:lnTo>
                <a:close/>
              </a:path>
            </a:pathLst>
          </a:custGeom>
          <a:ln w="14317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13195" y="5466455"/>
            <a:ext cx="1889082" cy="2004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714983" y="5326068"/>
            <a:ext cx="1615440" cy="251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40" dirty="0">
                <a:latin typeface="Calibri"/>
                <a:cs typeface="Calibri"/>
              </a:rPr>
              <a:t>If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60" dirty="0">
                <a:latin typeface="Calibri"/>
                <a:cs typeface="Calibri"/>
              </a:rPr>
              <a:t>state</a:t>
            </a:r>
            <a:r>
              <a:rPr sz="1500" spc="110" dirty="0">
                <a:latin typeface="Calibri"/>
                <a:cs typeface="Calibri"/>
              </a:rPr>
              <a:t>m</a:t>
            </a:r>
            <a:r>
              <a:rPr sz="1500" spc="65" dirty="0">
                <a:latin typeface="Calibri"/>
                <a:cs typeface="Calibri"/>
              </a:rPr>
              <a:t>ent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55" dirty="0">
                <a:latin typeface="Calibri"/>
                <a:cs typeface="Calibri"/>
              </a:rPr>
              <a:t>sc</a:t>
            </a:r>
            <a:r>
              <a:rPr sz="1500" spc="75" dirty="0">
                <a:latin typeface="Calibri"/>
                <a:cs typeface="Calibri"/>
              </a:rPr>
              <a:t>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917304" y="5695545"/>
            <a:ext cx="2189618" cy="1102495"/>
          </a:xfrm>
          <a:custGeom>
            <a:avLst/>
            <a:gdLst/>
            <a:ahLst/>
            <a:cxnLst/>
            <a:rect l="l" t="t" r="r" b="b"/>
            <a:pathLst>
              <a:path w="2189618" h="1102495">
                <a:moveTo>
                  <a:pt x="0" y="1102495"/>
                </a:moveTo>
                <a:lnTo>
                  <a:pt x="2189618" y="1102495"/>
                </a:lnTo>
                <a:lnTo>
                  <a:pt x="2189618" y="0"/>
                </a:lnTo>
                <a:lnTo>
                  <a:pt x="0" y="0"/>
                </a:lnTo>
                <a:lnTo>
                  <a:pt x="0" y="1102495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17304" y="6798040"/>
            <a:ext cx="2189618" cy="5"/>
          </a:xfrm>
          <a:custGeom>
            <a:avLst/>
            <a:gdLst/>
            <a:ahLst/>
            <a:cxnLst/>
            <a:rect l="l" t="t" r="r" b="b"/>
            <a:pathLst>
              <a:path w="2189618" h="5">
                <a:moveTo>
                  <a:pt x="0" y="5"/>
                </a:moveTo>
                <a:lnTo>
                  <a:pt x="2189618" y="5"/>
                </a:lnTo>
                <a:lnTo>
                  <a:pt x="2189618" y="0"/>
                </a:lnTo>
              </a:path>
              <a:path w="2189618" h="5">
                <a:moveTo>
                  <a:pt x="2189618" y="0"/>
                </a:moveTo>
                <a:lnTo>
                  <a:pt x="2189618" y="0"/>
                </a:lnTo>
              </a:path>
            </a:pathLst>
          </a:custGeom>
          <a:ln w="477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17304" y="6798040"/>
            <a:ext cx="0" cy="2389"/>
          </a:xfrm>
          <a:custGeom>
            <a:avLst/>
            <a:gdLst/>
            <a:ahLst/>
            <a:cxnLst/>
            <a:rect l="l" t="t" r="r" b="b"/>
            <a:pathLst>
              <a:path h="2389">
                <a:moveTo>
                  <a:pt x="0" y="2383"/>
                </a:moveTo>
                <a:lnTo>
                  <a:pt x="0" y="477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06922" y="5695551"/>
            <a:ext cx="0" cy="1102490"/>
          </a:xfrm>
          <a:custGeom>
            <a:avLst/>
            <a:gdLst/>
            <a:ahLst/>
            <a:cxnLst/>
            <a:rect l="l" t="t" r="r" b="b"/>
            <a:pathLst>
              <a:path h="1102490">
                <a:moveTo>
                  <a:pt x="0" y="110249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7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88681" y="5681227"/>
            <a:ext cx="2189618" cy="1088177"/>
          </a:xfrm>
          <a:custGeom>
            <a:avLst/>
            <a:gdLst/>
            <a:ahLst/>
            <a:cxnLst/>
            <a:rect l="l" t="t" r="r" b="b"/>
            <a:pathLst>
              <a:path w="2189618" h="1088177">
                <a:moveTo>
                  <a:pt x="0" y="1088177"/>
                </a:moveTo>
                <a:lnTo>
                  <a:pt x="2189618" y="1088177"/>
                </a:lnTo>
                <a:lnTo>
                  <a:pt x="2189618" y="0"/>
                </a:lnTo>
                <a:lnTo>
                  <a:pt x="0" y="0"/>
                </a:lnTo>
                <a:lnTo>
                  <a:pt x="0" y="10881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88681" y="5681227"/>
            <a:ext cx="2189618" cy="1088177"/>
          </a:xfrm>
          <a:custGeom>
            <a:avLst/>
            <a:gdLst/>
            <a:ahLst/>
            <a:cxnLst/>
            <a:rect l="l" t="t" r="r" b="b"/>
            <a:pathLst>
              <a:path w="2189618" h="1088177">
                <a:moveTo>
                  <a:pt x="0" y="1088177"/>
                </a:moveTo>
                <a:lnTo>
                  <a:pt x="2189618" y="1088177"/>
                </a:lnTo>
                <a:lnTo>
                  <a:pt x="2189618" y="0"/>
                </a:lnTo>
                <a:lnTo>
                  <a:pt x="0" y="0"/>
                </a:lnTo>
                <a:lnTo>
                  <a:pt x="0" y="1088177"/>
                </a:lnTo>
                <a:close/>
              </a:path>
            </a:pathLst>
          </a:custGeom>
          <a:ln w="4772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88681" y="5251683"/>
            <a:ext cx="2146684" cy="4295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88681" y="5251683"/>
            <a:ext cx="2146684" cy="429543"/>
          </a:xfrm>
          <a:custGeom>
            <a:avLst/>
            <a:gdLst/>
            <a:ahLst/>
            <a:cxnLst/>
            <a:rect l="l" t="t" r="r" b="b"/>
            <a:pathLst>
              <a:path w="2146684" h="429543">
                <a:moveTo>
                  <a:pt x="0" y="429543"/>
                </a:moveTo>
                <a:lnTo>
                  <a:pt x="2146684" y="429543"/>
                </a:lnTo>
                <a:lnTo>
                  <a:pt x="2146684" y="0"/>
                </a:lnTo>
                <a:lnTo>
                  <a:pt x="0" y="0"/>
                </a:lnTo>
                <a:lnTo>
                  <a:pt x="0" y="429543"/>
                </a:lnTo>
                <a:close/>
              </a:path>
            </a:pathLst>
          </a:custGeom>
          <a:ln w="14317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88681" y="5466455"/>
            <a:ext cx="2146684" cy="2004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990470" y="5326068"/>
            <a:ext cx="1837689" cy="251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60" dirty="0">
                <a:latin typeface="Calibri"/>
                <a:cs typeface="Calibri"/>
              </a:rPr>
              <a:t>else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55" dirty="0">
                <a:latin typeface="Calibri"/>
                <a:cs typeface="Calibri"/>
              </a:rPr>
              <a:t>stat</a:t>
            </a:r>
            <a:r>
              <a:rPr sz="1500" spc="65" dirty="0">
                <a:latin typeface="Calibri"/>
                <a:cs typeface="Calibri"/>
              </a:rPr>
              <a:t>e</a:t>
            </a:r>
            <a:r>
              <a:rPr sz="1500" spc="114" dirty="0">
                <a:latin typeface="Calibri"/>
                <a:cs typeface="Calibri"/>
              </a:rPr>
              <a:t>m</a:t>
            </a:r>
            <a:r>
              <a:rPr sz="1500" spc="65" dirty="0">
                <a:latin typeface="Calibri"/>
                <a:cs typeface="Calibri"/>
              </a:rPr>
              <a:t>e</a:t>
            </a:r>
            <a:r>
              <a:rPr sz="1500" spc="60" dirty="0">
                <a:latin typeface="Calibri"/>
                <a:cs typeface="Calibri"/>
              </a:rPr>
              <a:t>nt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70" dirty="0">
                <a:latin typeface="Calibri"/>
                <a:cs typeface="Calibri"/>
              </a:rPr>
              <a:t>scope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950150" y="2147073"/>
            <a:ext cx="515204" cy="515452"/>
          </a:xfrm>
          <a:custGeom>
            <a:avLst/>
            <a:gdLst/>
            <a:ahLst/>
            <a:cxnLst/>
            <a:rect l="l" t="t" r="r" b="b"/>
            <a:pathLst>
              <a:path w="515204" h="515452">
                <a:moveTo>
                  <a:pt x="257602" y="0"/>
                </a:moveTo>
                <a:lnTo>
                  <a:pt x="215817" y="3371"/>
                </a:lnTo>
                <a:lnTo>
                  <a:pt x="176178" y="13131"/>
                </a:lnTo>
                <a:lnTo>
                  <a:pt x="139217" y="28751"/>
                </a:lnTo>
                <a:lnTo>
                  <a:pt x="105464" y="49703"/>
                </a:lnTo>
                <a:lnTo>
                  <a:pt x="75448" y="75456"/>
                </a:lnTo>
                <a:lnTo>
                  <a:pt x="49701" y="105482"/>
                </a:lnTo>
                <a:lnTo>
                  <a:pt x="28752" y="139251"/>
                </a:lnTo>
                <a:lnTo>
                  <a:pt x="13132" y="176234"/>
                </a:lnTo>
                <a:lnTo>
                  <a:pt x="3371" y="215902"/>
                </a:lnTo>
                <a:lnTo>
                  <a:pt x="0" y="257726"/>
                </a:lnTo>
                <a:lnTo>
                  <a:pt x="853" y="278874"/>
                </a:lnTo>
                <a:lnTo>
                  <a:pt x="7486" y="319686"/>
                </a:lnTo>
                <a:lnTo>
                  <a:pt x="20243" y="358078"/>
                </a:lnTo>
                <a:lnTo>
                  <a:pt x="38594" y="393520"/>
                </a:lnTo>
                <a:lnTo>
                  <a:pt x="62008" y="425484"/>
                </a:lnTo>
                <a:lnTo>
                  <a:pt x="89956" y="453439"/>
                </a:lnTo>
                <a:lnTo>
                  <a:pt x="121907" y="476858"/>
                </a:lnTo>
                <a:lnTo>
                  <a:pt x="157330" y="495210"/>
                </a:lnTo>
                <a:lnTo>
                  <a:pt x="195696" y="507966"/>
                </a:lnTo>
                <a:lnTo>
                  <a:pt x="236474" y="514598"/>
                </a:lnTo>
                <a:lnTo>
                  <a:pt x="257602" y="515452"/>
                </a:lnTo>
                <a:lnTo>
                  <a:pt x="278729" y="514598"/>
                </a:lnTo>
                <a:lnTo>
                  <a:pt x="319507" y="507966"/>
                </a:lnTo>
                <a:lnTo>
                  <a:pt x="357873" y="495210"/>
                </a:lnTo>
                <a:lnTo>
                  <a:pt x="393297" y="476858"/>
                </a:lnTo>
                <a:lnTo>
                  <a:pt x="425248" y="453439"/>
                </a:lnTo>
                <a:lnTo>
                  <a:pt x="453195" y="425484"/>
                </a:lnTo>
                <a:lnTo>
                  <a:pt x="476610" y="393520"/>
                </a:lnTo>
                <a:lnTo>
                  <a:pt x="494961" y="358078"/>
                </a:lnTo>
                <a:lnTo>
                  <a:pt x="507717" y="319686"/>
                </a:lnTo>
                <a:lnTo>
                  <a:pt x="514350" y="278874"/>
                </a:lnTo>
                <a:lnTo>
                  <a:pt x="515204" y="257726"/>
                </a:lnTo>
                <a:lnTo>
                  <a:pt x="514350" y="236578"/>
                </a:lnTo>
                <a:lnTo>
                  <a:pt x="507717" y="195765"/>
                </a:lnTo>
                <a:lnTo>
                  <a:pt x="494961" y="157374"/>
                </a:lnTo>
                <a:lnTo>
                  <a:pt x="476610" y="121931"/>
                </a:lnTo>
                <a:lnTo>
                  <a:pt x="453195" y="89968"/>
                </a:lnTo>
                <a:lnTo>
                  <a:pt x="425248" y="62012"/>
                </a:lnTo>
                <a:lnTo>
                  <a:pt x="393297" y="38594"/>
                </a:lnTo>
                <a:lnTo>
                  <a:pt x="357873" y="20242"/>
                </a:lnTo>
                <a:lnTo>
                  <a:pt x="319507" y="7485"/>
                </a:lnTo>
                <a:lnTo>
                  <a:pt x="278729" y="853"/>
                </a:lnTo>
                <a:lnTo>
                  <a:pt x="257602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22673" y="2119583"/>
            <a:ext cx="515204" cy="5154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22673" y="2119583"/>
            <a:ext cx="515204" cy="515452"/>
          </a:xfrm>
          <a:custGeom>
            <a:avLst/>
            <a:gdLst/>
            <a:ahLst/>
            <a:cxnLst/>
            <a:rect l="l" t="t" r="r" b="b"/>
            <a:pathLst>
              <a:path w="515204" h="515452">
                <a:moveTo>
                  <a:pt x="0" y="257726"/>
                </a:moveTo>
                <a:lnTo>
                  <a:pt x="3371" y="215902"/>
                </a:lnTo>
                <a:lnTo>
                  <a:pt x="13132" y="176234"/>
                </a:lnTo>
                <a:lnTo>
                  <a:pt x="28752" y="139251"/>
                </a:lnTo>
                <a:lnTo>
                  <a:pt x="49701" y="105482"/>
                </a:lnTo>
                <a:lnTo>
                  <a:pt x="75448" y="75456"/>
                </a:lnTo>
                <a:lnTo>
                  <a:pt x="105464" y="49703"/>
                </a:lnTo>
                <a:lnTo>
                  <a:pt x="139217" y="28751"/>
                </a:lnTo>
                <a:lnTo>
                  <a:pt x="176178" y="13131"/>
                </a:lnTo>
                <a:lnTo>
                  <a:pt x="215817" y="3371"/>
                </a:lnTo>
                <a:lnTo>
                  <a:pt x="257602" y="0"/>
                </a:lnTo>
                <a:lnTo>
                  <a:pt x="278729" y="853"/>
                </a:lnTo>
                <a:lnTo>
                  <a:pt x="319507" y="7485"/>
                </a:lnTo>
                <a:lnTo>
                  <a:pt x="357873" y="20242"/>
                </a:lnTo>
                <a:lnTo>
                  <a:pt x="393297" y="38594"/>
                </a:lnTo>
                <a:lnTo>
                  <a:pt x="425248" y="62012"/>
                </a:lnTo>
                <a:lnTo>
                  <a:pt x="453195" y="89968"/>
                </a:lnTo>
                <a:lnTo>
                  <a:pt x="476610" y="121931"/>
                </a:lnTo>
                <a:lnTo>
                  <a:pt x="494961" y="157374"/>
                </a:lnTo>
                <a:lnTo>
                  <a:pt x="507717" y="195765"/>
                </a:lnTo>
                <a:lnTo>
                  <a:pt x="514350" y="236578"/>
                </a:lnTo>
                <a:lnTo>
                  <a:pt x="515204" y="257726"/>
                </a:lnTo>
                <a:lnTo>
                  <a:pt x="514350" y="278874"/>
                </a:lnTo>
                <a:lnTo>
                  <a:pt x="511832" y="299550"/>
                </a:lnTo>
                <a:lnTo>
                  <a:pt x="502071" y="339218"/>
                </a:lnTo>
                <a:lnTo>
                  <a:pt x="486451" y="376201"/>
                </a:lnTo>
                <a:lnTo>
                  <a:pt x="465502" y="409970"/>
                </a:lnTo>
                <a:lnTo>
                  <a:pt x="439755" y="439996"/>
                </a:lnTo>
                <a:lnTo>
                  <a:pt x="409739" y="465749"/>
                </a:lnTo>
                <a:lnTo>
                  <a:pt x="375986" y="486700"/>
                </a:lnTo>
                <a:lnTo>
                  <a:pt x="339025" y="502321"/>
                </a:lnTo>
                <a:lnTo>
                  <a:pt x="299387" y="512081"/>
                </a:lnTo>
                <a:lnTo>
                  <a:pt x="257602" y="515452"/>
                </a:lnTo>
                <a:lnTo>
                  <a:pt x="236474" y="514598"/>
                </a:lnTo>
                <a:lnTo>
                  <a:pt x="195696" y="507966"/>
                </a:lnTo>
                <a:lnTo>
                  <a:pt x="157330" y="495210"/>
                </a:lnTo>
                <a:lnTo>
                  <a:pt x="121907" y="476858"/>
                </a:lnTo>
                <a:lnTo>
                  <a:pt x="89956" y="453439"/>
                </a:lnTo>
                <a:lnTo>
                  <a:pt x="62008" y="425484"/>
                </a:lnTo>
                <a:lnTo>
                  <a:pt x="38594" y="393520"/>
                </a:lnTo>
                <a:lnTo>
                  <a:pt x="20243" y="358078"/>
                </a:lnTo>
                <a:lnTo>
                  <a:pt x="7486" y="319686"/>
                </a:lnTo>
                <a:lnTo>
                  <a:pt x="853" y="278874"/>
                </a:lnTo>
                <a:lnTo>
                  <a:pt x="0" y="257726"/>
                </a:lnTo>
                <a:close/>
              </a:path>
            </a:pathLst>
          </a:custGeom>
          <a:ln w="4771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951533" y="2179091"/>
            <a:ext cx="457200" cy="3860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570" marR="12700" indent="-103505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doub</a:t>
            </a:r>
            <a:r>
              <a:rPr sz="1200" spc="-5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 l</a:t>
            </a:r>
            <a:r>
              <a:rPr sz="1200" spc="0" dirty="0">
                <a:latin typeface="Calibri"/>
                <a:cs typeface="Calibri"/>
              </a:rPr>
              <a:t>ow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744423" y="2147073"/>
            <a:ext cx="515204" cy="515452"/>
          </a:xfrm>
          <a:custGeom>
            <a:avLst/>
            <a:gdLst/>
            <a:ahLst/>
            <a:cxnLst/>
            <a:rect l="l" t="t" r="r" b="b"/>
            <a:pathLst>
              <a:path w="515204" h="515452">
                <a:moveTo>
                  <a:pt x="257602" y="0"/>
                </a:moveTo>
                <a:lnTo>
                  <a:pt x="215798" y="3371"/>
                </a:lnTo>
                <a:lnTo>
                  <a:pt x="176149" y="13131"/>
                </a:lnTo>
                <a:lnTo>
                  <a:pt x="139184" y="28751"/>
                </a:lnTo>
                <a:lnTo>
                  <a:pt x="105431" y="49703"/>
                </a:lnTo>
                <a:lnTo>
                  <a:pt x="75420" y="75456"/>
                </a:lnTo>
                <a:lnTo>
                  <a:pt x="49679" y="105482"/>
                </a:lnTo>
                <a:lnTo>
                  <a:pt x="28738" y="139251"/>
                </a:lnTo>
                <a:lnTo>
                  <a:pt x="13125" y="176234"/>
                </a:lnTo>
                <a:lnTo>
                  <a:pt x="3369" y="215902"/>
                </a:lnTo>
                <a:lnTo>
                  <a:pt x="0" y="257726"/>
                </a:lnTo>
                <a:lnTo>
                  <a:pt x="853" y="278874"/>
                </a:lnTo>
                <a:lnTo>
                  <a:pt x="7482" y="319686"/>
                </a:lnTo>
                <a:lnTo>
                  <a:pt x="20232" y="358078"/>
                </a:lnTo>
                <a:lnTo>
                  <a:pt x="38575" y="393520"/>
                </a:lnTo>
                <a:lnTo>
                  <a:pt x="61982" y="425484"/>
                </a:lnTo>
                <a:lnTo>
                  <a:pt x="89925" y="453439"/>
                </a:lnTo>
                <a:lnTo>
                  <a:pt x="121873" y="476858"/>
                </a:lnTo>
                <a:lnTo>
                  <a:pt x="157298" y="495210"/>
                </a:lnTo>
                <a:lnTo>
                  <a:pt x="195671" y="507966"/>
                </a:lnTo>
                <a:lnTo>
                  <a:pt x="236464" y="514598"/>
                </a:lnTo>
                <a:lnTo>
                  <a:pt x="257602" y="515452"/>
                </a:lnTo>
                <a:lnTo>
                  <a:pt x="278740" y="514598"/>
                </a:lnTo>
                <a:lnTo>
                  <a:pt x="319532" y="507966"/>
                </a:lnTo>
                <a:lnTo>
                  <a:pt x="357906" y="495210"/>
                </a:lnTo>
                <a:lnTo>
                  <a:pt x="393331" y="476858"/>
                </a:lnTo>
                <a:lnTo>
                  <a:pt x="425279" y="453439"/>
                </a:lnTo>
                <a:lnTo>
                  <a:pt x="453221" y="425484"/>
                </a:lnTo>
                <a:lnTo>
                  <a:pt x="476628" y="393520"/>
                </a:lnTo>
                <a:lnTo>
                  <a:pt x="494971" y="358078"/>
                </a:lnTo>
                <a:lnTo>
                  <a:pt x="507722" y="319686"/>
                </a:lnTo>
                <a:lnTo>
                  <a:pt x="514350" y="278874"/>
                </a:lnTo>
                <a:lnTo>
                  <a:pt x="515204" y="257726"/>
                </a:lnTo>
                <a:lnTo>
                  <a:pt x="514350" y="236578"/>
                </a:lnTo>
                <a:lnTo>
                  <a:pt x="507722" y="195765"/>
                </a:lnTo>
                <a:lnTo>
                  <a:pt x="494971" y="157374"/>
                </a:lnTo>
                <a:lnTo>
                  <a:pt x="476628" y="121931"/>
                </a:lnTo>
                <a:lnTo>
                  <a:pt x="453221" y="89968"/>
                </a:lnTo>
                <a:lnTo>
                  <a:pt x="425279" y="62012"/>
                </a:lnTo>
                <a:lnTo>
                  <a:pt x="393331" y="38594"/>
                </a:lnTo>
                <a:lnTo>
                  <a:pt x="357906" y="20242"/>
                </a:lnTo>
                <a:lnTo>
                  <a:pt x="319532" y="7485"/>
                </a:lnTo>
                <a:lnTo>
                  <a:pt x="278740" y="853"/>
                </a:lnTo>
                <a:lnTo>
                  <a:pt x="257602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44423" y="2404802"/>
            <a:ext cx="215798" cy="254353"/>
          </a:xfrm>
          <a:custGeom>
            <a:avLst/>
            <a:gdLst/>
            <a:ahLst/>
            <a:cxnLst/>
            <a:rect l="l" t="t" r="r" b="b"/>
            <a:pathLst>
              <a:path w="215798" h="254353">
                <a:moveTo>
                  <a:pt x="215798" y="254355"/>
                </a:moveTo>
                <a:lnTo>
                  <a:pt x="176149" y="244594"/>
                </a:lnTo>
                <a:lnTo>
                  <a:pt x="139184" y="228974"/>
                </a:lnTo>
              </a:path>
            </a:pathLst>
          </a:custGeom>
          <a:ln w="4772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16946" y="2119583"/>
            <a:ext cx="515204" cy="5154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16946" y="2119583"/>
            <a:ext cx="515204" cy="515452"/>
          </a:xfrm>
          <a:custGeom>
            <a:avLst/>
            <a:gdLst/>
            <a:ahLst/>
            <a:cxnLst/>
            <a:rect l="l" t="t" r="r" b="b"/>
            <a:pathLst>
              <a:path w="515204" h="515452">
                <a:moveTo>
                  <a:pt x="0" y="257726"/>
                </a:moveTo>
                <a:lnTo>
                  <a:pt x="3369" y="215902"/>
                </a:lnTo>
                <a:lnTo>
                  <a:pt x="13125" y="176234"/>
                </a:lnTo>
                <a:lnTo>
                  <a:pt x="28738" y="139251"/>
                </a:lnTo>
                <a:lnTo>
                  <a:pt x="49679" y="105482"/>
                </a:lnTo>
                <a:lnTo>
                  <a:pt x="75420" y="75456"/>
                </a:lnTo>
                <a:lnTo>
                  <a:pt x="105431" y="49703"/>
                </a:lnTo>
                <a:lnTo>
                  <a:pt x="139184" y="28751"/>
                </a:lnTo>
                <a:lnTo>
                  <a:pt x="176149" y="13131"/>
                </a:lnTo>
                <a:lnTo>
                  <a:pt x="215798" y="3371"/>
                </a:lnTo>
                <a:lnTo>
                  <a:pt x="257602" y="0"/>
                </a:lnTo>
                <a:lnTo>
                  <a:pt x="278740" y="853"/>
                </a:lnTo>
                <a:lnTo>
                  <a:pt x="319532" y="7485"/>
                </a:lnTo>
                <a:lnTo>
                  <a:pt x="357906" y="20242"/>
                </a:lnTo>
                <a:lnTo>
                  <a:pt x="393331" y="38594"/>
                </a:lnTo>
                <a:lnTo>
                  <a:pt x="425279" y="62012"/>
                </a:lnTo>
                <a:lnTo>
                  <a:pt x="453221" y="89968"/>
                </a:lnTo>
                <a:lnTo>
                  <a:pt x="476628" y="121931"/>
                </a:lnTo>
                <a:lnTo>
                  <a:pt x="494971" y="157374"/>
                </a:lnTo>
                <a:lnTo>
                  <a:pt x="507722" y="195765"/>
                </a:lnTo>
                <a:lnTo>
                  <a:pt x="514350" y="236578"/>
                </a:lnTo>
                <a:lnTo>
                  <a:pt x="515204" y="257726"/>
                </a:lnTo>
                <a:lnTo>
                  <a:pt x="514350" y="278874"/>
                </a:lnTo>
                <a:lnTo>
                  <a:pt x="511834" y="299550"/>
                </a:lnTo>
                <a:lnTo>
                  <a:pt x="502079" y="339218"/>
                </a:lnTo>
                <a:lnTo>
                  <a:pt x="486466" y="376201"/>
                </a:lnTo>
                <a:lnTo>
                  <a:pt x="465524" y="409970"/>
                </a:lnTo>
                <a:lnTo>
                  <a:pt x="439784" y="439996"/>
                </a:lnTo>
                <a:lnTo>
                  <a:pt x="409772" y="465749"/>
                </a:lnTo>
                <a:lnTo>
                  <a:pt x="376020" y="486700"/>
                </a:lnTo>
                <a:lnTo>
                  <a:pt x="339054" y="502321"/>
                </a:lnTo>
                <a:lnTo>
                  <a:pt x="299405" y="512081"/>
                </a:lnTo>
                <a:lnTo>
                  <a:pt x="257602" y="515452"/>
                </a:lnTo>
                <a:lnTo>
                  <a:pt x="236464" y="514598"/>
                </a:lnTo>
                <a:lnTo>
                  <a:pt x="195671" y="507966"/>
                </a:lnTo>
                <a:lnTo>
                  <a:pt x="157298" y="495210"/>
                </a:lnTo>
                <a:lnTo>
                  <a:pt x="121873" y="476858"/>
                </a:lnTo>
                <a:lnTo>
                  <a:pt x="89925" y="453439"/>
                </a:lnTo>
                <a:lnTo>
                  <a:pt x="61982" y="425484"/>
                </a:lnTo>
                <a:lnTo>
                  <a:pt x="38575" y="393520"/>
                </a:lnTo>
                <a:lnTo>
                  <a:pt x="20232" y="358078"/>
                </a:lnTo>
                <a:lnTo>
                  <a:pt x="7482" y="319686"/>
                </a:lnTo>
                <a:lnTo>
                  <a:pt x="853" y="278874"/>
                </a:lnTo>
                <a:lnTo>
                  <a:pt x="0" y="257726"/>
                </a:lnTo>
                <a:close/>
              </a:path>
            </a:pathLst>
          </a:custGeom>
          <a:ln w="4771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745844" y="2179091"/>
            <a:ext cx="457200" cy="3860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4615" marR="12700" indent="-8255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doub</a:t>
            </a:r>
            <a:r>
              <a:rPr sz="1200" spc="-5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 hig</a:t>
            </a:r>
            <a:r>
              <a:rPr sz="1200" spc="0" dirty="0">
                <a:latin typeface="Calibri"/>
                <a:cs typeface="Calibri"/>
              </a:rPr>
              <a:t>h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155877" y="2147073"/>
            <a:ext cx="515204" cy="515452"/>
          </a:xfrm>
          <a:custGeom>
            <a:avLst/>
            <a:gdLst/>
            <a:ahLst/>
            <a:cxnLst/>
            <a:rect l="l" t="t" r="r" b="b"/>
            <a:pathLst>
              <a:path w="515204" h="515452">
                <a:moveTo>
                  <a:pt x="257602" y="0"/>
                </a:moveTo>
                <a:lnTo>
                  <a:pt x="215817" y="3371"/>
                </a:lnTo>
                <a:lnTo>
                  <a:pt x="176178" y="13131"/>
                </a:lnTo>
                <a:lnTo>
                  <a:pt x="139217" y="28751"/>
                </a:lnTo>
                <a:lnTo>
                  <a:pt x="105464" y="49703"/>
                </a:lnTo>
                <a:lnTo>
                  <a:pt x="75448" y="75456"/>
                </a:lnTo>
                <a:lnTo>
                  <a:pt x="49701" y="105482"/>
                </a:lnTo>
                <a:lnTo>
                  <a:pt x="28752" y="139251"/>
                </a:lnTo>
                <a:lnTo>
                  <a:pt x="13132" y="176234"/>
                </a:lnTo>
                <a:lnTo>
                  <a:pt x="3371" y="215902"/>
                </a:lnTo>
                <a:lnTo>
                  <a:pt x="0" y="257726"/>
                </a:lnTo>
                <a:lnTo>
                  <a:pt x="853" y="278874"/>
                </a:lnTo>
                <a:lnTo>
                  <a:pt x="7486" y="319686"/>
                </a:lnTo>
                <a:lnTo>
                  <a:pt x="20243" y="358078"/>
                </a:lnTo>
                <a:lnTo>
                  <a:pt x="38594" y="393520"/>
                </a:lnTo>
                <a:lnTo>
                  <a:pt x="62008" y="425484"/>
                </a:lnTo>
                <a:lnTo>
                  <a:pt x="89956" y="453439"/>
                </a:lnTo>
                <a:lnTo>
                  <a:pt x="121907" y="476858"/>
                </a:lnTo>
                <a:lnTo>
                  <a:pt x="157330" y="495210"/>
                </a:lnTo>
                <a:lnTo>
                  <a:pt x="195696" y="507966"/>
                </a:lnTo>
                <a:lnTo>
                  <a:pt x="236474" y="514598"/>
                </a:lnTo>
                <a:lnTo>
                  <a:pt x="257602" y="515452"/>
                </a:lnTo>
                <a:lnTo>
                  <a:pt x="278729" y="514598"/>
                </a:lnTo>
                <a:lnTo>
                  <a:pt x="319507" y="507966"/>
                </a:lnTo>
                <a:lnTo>
                  <a:pt x="357873" y="495210"/>
                </a:lnTo>
                <a:lnTo>
                  <a:pt x="393297" y="476858"/>
                </a:lnTo>
                <a:lnTo>
                  <a:pt x="425248" y="453439"/>
                </a:lnTo>
                <a:lnTo>
                  <a:pt x="453195" y="425484"/>
                </a:lnTo>
                <a:lnTo>
                  <a:pt x="476610" y="393520"/>
                </a:lnTo>
                <a:lnTo>
                  <a:pt x="494961" y="358078"/>
                </a:lnTo>
                <a:lnTo>
                  <a:pt x="507717" y="319686"/>
                </a:lnTo>
                <a:lnTo>
                  <a:pt x="514350" y="278874"/>
                </a:lnTo>
                <a:lnTo>
                  <a:pt x="515204" y="257726"/>
                </a:lnTo>
                <a:lnTo>
                  <a:pt x="514350" y="236578"/>
                </a:lnTo>
                <a:lnTo>
                  <a:pt x="507717" y="195765"/>
                </a:lnTo>
                <a:lnTo>
                  <a:pt x="494961" y="157374"/>
                </a:lnTo>
                <a:lnTo>
                  <a:pt x="476610" y="121931"/>
                </a:lnTo>
                <a:lnTo>
                  <a:pt x="453195" y="89968"/>
                </a:lnTo>
                <a:lnTo>
                  <a:pt x="425248" y="62012"/>
                </a:lnTo>
                <a:lnTo>
                  <a:pt x="393297" y="38594"/>
                </a:lnTo>
                <a:lnTo>
                  <a:pt x="357873" y="20242"/>
                </a:lnTo>
                <a:lnTo>
                  <a:pt x="319507" y="7485"/>
                </a:lnTo>
                <a:lnTo>
                  <a:pt x="278729" y="853"/>
                </a:lnTo>
                <a:lnTo>
                  <a:pt x="257602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13482" y="2147073"/>
            <a:ext cx="257599" cy="393520"/>
          </a:xfrm>
          <a:custGeom>
            <a:avLst/>
            <a:gdLst/>
            <a:ahLst/>
            <a:cxnLst/>
            <a:rect l="l" t="t" r="r" b="b"/>
            <a:pathLst>
              <a:path w="257599" h="393520">
                <a:moveTo>
                  <a:pt x="228847" y="139251"/>
                </a:moveTo>
                <a:lnTo>
                  <a:pt x="244467" y="176234"/>
                </a:lnTo>
                <a:lnTo>
                  <a:pt x="254228" y="215902"/>
                </a:lnTo>
                <a:lnTo>
                  <a:pt x="257600" y="257726"/>
                </a:lnTo>
                <a:lnTo>
                  <a:pt x="256746" y="278874"/>
                </a:lnTo>
                <a:lnTo>
                  <a:pt x="250113" y="319686"/>
                </a:lnTo>
                <a:lnTo>
                  <a:pt x="237357" y="358078"/>
                </a:lnTo>
                <a:lnTo>
                  <a:pt x="219006" y="393520"/>
                </a:lnTo>
              </a:path>
            </a:pathLst>
          </a:custGeom>
          <a:ln w="477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28400" y="2119583"/>
            <a:ext cx="515204" cy="5154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28399" y="2119583"/>
            <a:ext cx="515204" cy="515452"/>
          </a:xfrm>
          <a:custGeom>
            <a:avLst/>
            <a:gdLst/>
            <a:ahLst/>
            <a:cxnLst/>
            <a:rect l="l" t="t" r="r" b="b"/>
            <a:pathLst>
              <a:path w="515204" h="515452">
                <a:moveTo>
                  <a:pt x="0" y="257726"/>
                </a:moveTo>
                <a:lnTo>
                  <a:pt x="3371" y="215902"/>
                </a:lnTo>
                <a:lnTo>
                  <a:pt x="13132" y="176234"/>
                </a:lnTo>
                <a:lnTo>
                  <a:pt x="28752" y="139251"/>
                </a:lnTo>
                <a:lnTo>
                  <a:pt x="49701" y="105482"/>
                </a:lnTo>
                <a:lnTo>
                  <a:pt x="75448" y="75456"/>
                </a:lnTo>
                <a:lnTo>
                  <a:pt x="105464" y="49703"/>
                </a:lnTo>
                <a:lnTo>
                  <a:pt x="139217" y="28751"/>
                </a:lnTo>
                <a:lnTo>
                  <a:pt x="176178" y="13131"/>
                </a:lnTo>
                <a:lnTo>
                  <a:pt x="215817" y="3371"/>
                </a:lnTo>
                <a:lnTo>
                  <a:pt x="257602" y="0"/>
                </a:lnTo>
                <a:lnTo>
                  <a:pt x="278729" y="853"/>
                </a:lnTo>
                <a:lnTo>
                  <a:pt x="319507" y="7485"/>
                </a:lnTo>
                <a:lnTo>
                  <a:pt x="357873" y="20242"/>
                </a:lnTo>
                <a:lnTo>
                  <a:pt x="393297" y="38594"/>
                </a:lnTo>
                <a:lnTo>
                  <a:pt x="425248" y="62012"/>
                </a:lnTo>
                <a:lnTo>
                  <a:pt x="453195" y="89968"/>
                </a:lnTo>
                <a:lnTo>
                  <a:pt x="476610" y="121931"/>
                </a:lnTo>
                <a:lnTo>
                  <a:pt x="494961" y="157374"/>
                </a:lnTo>
                <a:lnTo>
                  <a:pt x="507717" y="195765"/>
                </a:lnTo>
                <a:lnTo>
                  <a:pt x="514350" y="236578"/>
                </a:lnTo>
                <a:lnTo>
                  <a:pt x="515204" y="257726"/>
                </a:lnTo>
                <a:lnTo>
                  <a:pt x="514350" y="278874"/>
                </a:lnTo>
                <a:lnTo>
                  <a:pt x="511832" y="299550"/>
                </a:lnTo>
                <a:lnTo>
                  <a:pt x="502071" y="339218"/>
                </a:lnTo>
                <a:lnTo>
                  <a:pt x="486451" y="376201"/>
                </a:lnTo>
                <a:lnTo>
                  <a:pt x="465502" y="409970"/>
                </a:lnTo>
                <a:lnTo>
                  <a:pt x="439755" y="439996"/>
                </a:lnTo>
                <a:lnTo>
                  <a:pt x="409739" y="465749"/>
                </a:lnTo>
                <a:lnTo>
                  <a:pt x="375986" y="486700"/>
                </a:lnTo>
                <a:lnTo>
                  <a:pt x="339025" y="502321"/>
                </a:lnTo>
                <a:lnTo>
                  <a:pt x="299387" y="512081"/>
                </a:lnTo>
                <a:lnTo>
                  <a:pt x="257602" y="515452"/>
                </a:lnTo>
                <a:lnTo>
                  <a:pt x="236474" y="514598"/>
                </a:lnTo>
                <a:lnTo>
                  <a:pt x="195696" y="507966"/>
                </a:lnTo>
                <a:lnTo>
                  <a:pt x="157330" y="495210"/>
                </a:lnTo>
                <a:lnTo>
                  <a:pt x="121907" y="476858"/>
                </a:lnTo>
                <a:lnTo>
                  <a:pt x="89956" y="453439"/>
                </a:lnTo>
                <a:lnTo>
                  <a:pt x="62008" y="425484"/>
                </a:lnTo>
                <a:lnTo>
                  <a:pt x="38594" y="393520"/>
                </a:lnTo>
                <a:lnTo>
                  <a:pt x="20243" y="358078"/>
                </a:lnTo>
                <a:lnTo>
                  <a:pt x="7486" y="319686"/>
                </a:lnTo>
                <a:lnTo>
                  <a:pt x="853" y="278874"/>
                </a:lnTo>
                <a:lnTo>
                  <a:pt x="0" y="257726"/>
                </a:lnTo>
                <a:close/>
              </a:path>
            </a:pathLst>
          </a:custGeom>
          <a:ln w="4771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157259" y="2179091"/>
            <a:ext cx="457200" cy="3860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265" marR="12700" indent="-75565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doub</a:t>
            </a:r>
            <a:r>
              <a:rPr sz="1200" spc="-5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 num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347297" y="4090711"/>
            <a:ext cx="515242" cy="515452"/>
          </a:xfrm>
          <a:custGeom>
            <a:avLst/>
            <a:gdLst/>
            <a:ahLst/>
            <a:cxnLst/>
            <a:rect l="l" t="t" r="r" b="b"/>
            <a:pathLst>
              <a:path w="515242" h="515452">
                <a:moveTo>
                  <a:pt x="257640" y="0"/>
                </a:moveTo>
                <a:lnTo>
                  <a:pt x="215844" y="3376"/>
                </a:lnTo>
                <a:lnTo>
                  <a:pt x="176196" y="13149"/>
                </a:lnTo>
                <a:lnTo>
                  <a:pt x="139227" y="28788"/>
                </a:lnTo>
                <a:lnTo>
                  <a:pt x="105467" y="49758"/>
                </a:lnTo>
                <a:lnTo>
                  <a:pt x="75446" y="75528"/>
                </a:lnTo>
                <a:lnTo>
                  <a:pt x="49695" y="105564"/>
                </a:lnTo>
                <a:lnTo>
                  <a:pt x="28745" y="139335"/>
                </a:lnTo>
                <a:lnTo>
                  <a:pt x="13125" y="176307"/>
                </a:lnTo>
                <a:lnTo>
                  <a:pt x="3366" y="215948"/>
                </a:lnTo>
                <a:lnTo>
                  <a:pt x="0" y="257726"/>
                </a:lnTo>
                <a:lnTo>
                  <a:pt x="853" y="278874"/>
                </a:lnTo>
                <a:lnTo>
                  <a:pt x="7486" y="319686"/>
                </a:lnTo>
                <a:lnTo>
                  <a:pt x="20243" y="358078"/>
                </a:lnTo>
                <a:lnTo>
                  <a:pt x="38595" y="393520"/>
                </a:lnTo>
                <a:lnTo>
                  <a:pt x="62011" y="425484"/>
                </a:lnTo>
                <a:lnTo>
                  <a:pt x="89962" y="453439"/>
                </a:lnTo>
                <a:lnTo>
                  <a:pt x="121917" y="476858"/>
                </a:lnTo>
                <a:lnTo>
                  <a:pt x="157346" y="495210"/>
                </a:lnTo>
                <a:lnTo>
                  <a:pt x="195719" y="507966"/>
                </a:lnTo>
                <a:lnTo>
                  <a:pt x="236507" y="514598"/>
                </a:lnTo>
                <a:lnTo>
                  <a:pt x="257640" y="515452"/>
                </a:lnTo>
                <a:lnTo>
                  <a:pt x="278752" y="514598"/>
                </a:lnTo>
                <a:lnTo>
                  <a:pt x="319508" y="507966"/>
                </a:lnTo>
                <a:lnTo>
                  <a:pt x="357863" y="495210"/>
                </a:lnTo>
                <a:lnTo>
                  <a:pt x="393284" y="476858"/>
                </a:lnTo>
                <a:lnTo>
                  <a:pt x="425239" y="453439"/>
                </a:lnTo>
                <a:lnTo>
                  <a:pt x="453195" y="425484"/>
                </a:lnTo>
                <a:lnTo>
                  <a:pt x="476621" y="393520"/>
                </a:lnTo>
                <a:lnTo>
                  <a:pt x="494983" y="358078"/>
                </a:lnTo>
                <a:lnTo>
                  <a:pt x="507749" y="319686"/>
                </a:lnTo>
                <a:lnTo>
                  <a:pt x="514387" y="278874"/>
                </a:lnTo>
                <a:lnTo>
                  <a:pt x="515242" y="257726"/>
                </a:lnTo>
                <a:lnTo>
                  <a:pt x="514387" y="236603"/>
                </a:lnTo>
                <a:lnTo>
                  <a:pt x="507749" y="195827"/>
                </a:lnTo>
                <a:lnTo>
                  <a:pt x="494983" y="157454"/>
                </a:lnTo>
                <a:lnTo>
                  <a:pt x="476621" y="122016"/>
                </a:lnTo>
                <a:lnTo>
                  <a:pt x="453195" y="90046"/>
                </a:lnTo>
                <a:lnTo>
                  <a:pt x="425239" y="62076"/>
                </a:lnTo>
                <a:lnTo>
                  <a:pt x="393284" y="38639"/>
                </a:lnTo>
                <a:lnTo>
                  <a:pt x="357863" y="20269"/>
                </a:lnTo>
                <a:lnTo>
                  <a:pt x="319508" y="7496"/>
                </a:lnTo>
                <a:lnTo>
                  <a:pt x="278752" y="855"/>
                </a:lnTo>
                <a:lnTo>
                  <a:pt x="25764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319800" y="4063221"/>
            <a:ext cx="515261" cy="5154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319819" y="4063221"/>
            <a:ext cx="515242" cy="515452"/>
          </a:xfrm>
          <a:custGeom>
            <a:avLst/>
            <a:gdLst/>
            <a:ahLst/>
            <a:cxnLst/>
            <a:rect l="l" t="t" r="r" b="b"/>
            <a:pathLst>
              <a:path w="515242" h="515452">
                <a:moveTo>
                  <a:pt x="0" y="257726"/>
                </a:moveTo>
                <a:lnTo>
                  <a:pt x="3366" y="215948"/>
                </a:lnTo>
                <a:lnTo>
                  <a:pt x="13125" y="176307"/>
                </a:lnTo>
                <a:lnTo>
                  <a:pt x="28745" y="139335"/>
                </a:lnTo>
                <a:lnTo>
                  <a:pt x="49695" y="105564"/>
                </a:lnTo>
                <a:lnTo>
                  <a:pt x="75446" y="75528"/>
                </a:lnTo>
                <a:lnTo>
                  <a:pt x="105467" y="49758"/>
                </a:lnTo>
                <a:lnTo>
                  <a:pt x="139227" y="28788"/>
                </a:lnTo>
                <a:lnTo>
                  <a:pt x="176196" y="13149"/>
                </a:lnTo>
                <a:lnTo>
                  <a:pt x="215844" y="3376"/>
                </a:lnTo>
                <a:lnTo>
                  <a:pt x="257640" y="0"/>
                </a:lnTo>
                <a:lnTo>
                  <a:pt x="278752" y="855"/>
                </a:lnTo>
                <a:lnTo>
                  <a:pt x="319508" y="7496"/>
                </a:lnTo>
                <a:lnTo>
                  <a:pt x="357863" y="20269"/>
                </a:lnTo>
                <a:lnTo>
                  <a:pt x="393284" y="38639"/>
                </a:lnTo>
                <a:lnTo>
                  <a:pt x="425239" y="62076"/>
                </a:lnTo>
                <a:lnTo>
                  <a:pt x="453195" y="90046"/>
                </a:lnTo>
                <a:lnTo>
                  <a:pt x="476621" y="122016"/>
                </a:lnTo>
                <a:lnTo>
                  <a:pt x="494983" y="157454"/>
                </a:lnTo>
                <a:lnTo>
                  <a:pt x="507749" y="195827"/>
                </a:lnTo>
                <a:lnTo>
                  <a:pt x="514387" y="236603"/>
                </a:lnTo>
                <a:lnTo>
                  <a:pt x="515242" y="257726"/>
                </a:lnTo>
                <a:lnTo>
                  <a:pt x="514387" y="278874"/>
                </a:lnTo>
                <a:lnTo>
                  <a:pt x="511867" y="299550"/>
                </a:lnTo>
                <a:lnTo>
                  <a:pt x="502099" y="339218"/>
                </a:lnTo>
                <a:lnTo>
                  <a:pt x="486468" y="376201"/>
                </a:lnTo>
                <a:lnTo>
                  <a:pt x="465508" y="409970"/>
                </a:lnTo>
                <a:lnTo>
                  <a:pt x="439750" y="439996"/>
                </a:lnTo>
                <a:lnTo>
                  <a:pt x="409728" y="465749"/>
                </a:lnTo>
                <a:lnTo>
                  <a:pt x="375974" y="486700"/>
                </a:lnTo>
                <a:lnTo>
                  <a:pt x="339019" y="502321"/>
                </a:lnTo>
                <a:lnTo>
                  <a:pt x="299397" y="512081"/>
                </a:lnTo>
                <a:lnTo>
                  <a:pt x="257640" y="515452"/>
                </a:lnTo>
                <a:lnTo>
                  <a:pt x="236507" y="514598"/>
                </a:lnTo>
                <a:lnTo>
                  <a:pt x="195719" y="507966"/>
                </a:lnTo>
                <a:lnTo>
                  <a:pt x="157346" y="495210"/>
                </a:lnTo>
                <a:lnTo>
                  <a:pt x="121917" y="476858"/>
                </a:lnTo>
                <a:lnTo>
                  <a:pt x="89962" y="453439"/>
                </a:lnTo>
                <a:lnTo>
                  <a:pt x="62011" y="425484"/>
                </a:lnTo>
                <a:lnTo>
                  <a:pt x="38595" y="393520"/>
                </a:lnTo>
                <a:lnTo>
                  <a:pt x="20243" y="358078"/>
                </a:lnTo>
                <a:lnTo>
                  <a:pt x="7486" y="319686"/>
                </a:lnTo>
                <a:lnTo>
                  <a:pt x="853" y="278874"/>
                </a:lnTo>
                <a:lnTo>
                  <a:pt x="0" y="257726"/>
                </a:lnTo>
                <a:close/>
              </a:path>
            </a:pathLst>
          </a:custGeom>
          <a:ln w="4771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326220" y="4146706"/>
            <a:ext cx="500380" cy="340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48895">
              <a:lnSpc>
                <a:spcPct val="100499"/>
              </a:lnSpc>
            </a:pPr>
            <a:r>
              <a:rPr sz="1050" dirty="0">
                <a:latin typeface="Calibri"/>
                <a:cs typeface="Calibri"/>
              </a:rPr>
              <a:t>doub</a:t>
            </a:r>
            <a:r>
              <a:rPr sz="1050" spc="-5" dirty="0">
                <a:latin typeface="Calibri"/>
                <a:cs typeface="Calibri"/>
              </a:rPr>
              <a:t>l</a:t>
            </a:r>
            <a:r>
              <a:rPr sz="1050" spc="-10" dirty="0">
                <a:latin typeface="Calibri"/>
                <a:cs typeface="Calibri"/>
              </a:rPr>
              <a:t>e</a:t>
            </a:r>
            <a:r>
              <a:rPr sz="1050" spc="-5" dirty="0">
                <a:latin typeface="Calibri"/>
                <a:cs typeface="Calibri"/>
              </a:rPr>
              <a:t> est</a:t>
            </a:r>
            <a:r>
              <a:rPr sz="1050" spc="-10" dirty="0">
                <a:latin typeface="Calibri"/>
                <a:cs typeface="Calibri"/>
              </a:rPr>
              <a:t>imate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553004" y="4090711"/>
            <a:ext cx="515223" cy="515452"/>
          </a:xfrm>
          <a:custGeom>
            <a:avLst/>
            <a:gdLst/>
            <a:ahLst/>
            <a:cxnLst/>
            <a:rect l="l" t="t" r="r" b="b"/>
            <a:pathLst>
              <a:path w="515223" h="515452">
                <a:moveTo>
                  <a:pt x="257602" y="0"/>
                </a:moveTo>
                <a:lnTo>
                  <a:pt x="215821" y="3376"/>
                </a:lnTo>
                <a:lnTo>
                  <a:pt x="176186" y="13149"/>
                </a:lnTo>
                <a:lnTo>
                  <a:pt x="139226" y="28788"/>
                </a:lnTo>
                <a:lnTo>
                  <a:pt x="105472" y="49758"/>
                </a:lnTo>
                <a:lnTo>
                  <a:pt x="75455" y="75528"/>
                </a:lnTo>
                <a:lnTo>
                  <a:pt x="49706" y="105564"/>
                </a:lnTo>
                <a:lnTo>
                  <a:pt x="28756" y="139335"/>
                </a:lnTo>
                <a:lnTo>
                  <a:pt x="13134" y="176307"/>
                </a:lnTo>
                <a:lnTo>
                  <a:pt x="3372" y="215948"/>
                </a:lnTo>
                <a:lnTo>
                  <a:pt x="0" y="257726"/>
                </a:lnTo>
                <a:lnTo>
                  <a:pt x="856" y="278874"/>
                </a:lnTo>
                <a:lnTo>
                  <a:pt x="7493" y="319686"/>
                </a:lnTo>
                <a:lnTo>
                  <a:pt x="20254" y="358078"/>
                </a:lnTo>
                <a:lnTo>
                  <a:pt x="38607" y="393520"/>
                </a:lnTo>
                <a:lnTo>
                  <a:pt x="62024" y="425484"/>
                </a:lnTo>
                <a:lnTo>
                  <a:pt x="89973" y="453439"/>
                </a:lnTo>
                <a:lnTo>
                  <a:pt x="121925" y="476858"/>
                </a:lnTo>
                <a:lnTo>
                  <a:pt x="157349" y="495210"/>
                </a:lnTo>
                <a:lnTo>
                  <a:pt x="195715" y="507966"/>
                </a:lnTo>
                <a:lnTo>
                  <a:pt x="236493" y="514598"/>
                </a:lnTo>
                <a:lnTo>
                  <a:pt x="257621" y="515452"/>
                </a:lnTo>
                <a:lnTo>
                  <a:pt x="278746" y="514598"/>
                </a:lnTo>
                <a:lnTo>
                  <a:pt x="319520" y="507966"/>
                </a:lnTo>
                <a:lnTo>
                  <a:pt x="357884" y="495210"/>
                </a:lnTo>
                <a:lnTo>
                  <a:pt x="393307" y="476858"/>
                </a:lnTo>
                <a:lnTo>
                  <a:pt x="425259" y="453439"/>
                </a:lnTo>
                <a:lnTo>
                  <a:pt x="453208" y="425484"/>
                </a:lnTo>
                <a:lnTo>
                  <a:pt x="476624" y="393520"/>
                </a:lnTo>
                <a:lnTo>
                  <a:pt x="494977" y="358078"/>
                </a:lnTo>
                <a:lnTo>
                  <a:pt x="507735" y="319686"/>
                </a:lnTo>
                <a:lnTo>
                  <a:pt x="514369" y="278874"/>
                </a:lnTo>
                <a:lnTo>
                  <a:pt x="515223" y="257726"/>
                </a:lnTo>
                <a:lnTo>
                  <a:pt x="514366" y="236603"/>
                </a:lnTo>
                <a:lnTo>
                  <a:pt x="507729" y="195827"/>
                </a:lnTo>
                <a:lnTo>
                  <a:pt x="494969" y="157454"/>
                </a:lnTo>
                <a:lnTo>
                  <a:pt x="476615" y="122016"/>
                </a:lnTo>
                <a:lnTo>
                  <a:pt x="453199" y="90046"/>
                </a:lnTo>
                <a:lnTo>
                  <a:pt x="425249" y="62076"/>
                </a:lnTo>
                <a:lnTo>
                  <a:pt x="393298" y="38639"/>
                </a:lnTo>
                <a:lnTo>
                  <a:pt x="357874" y="20269"/>
                </a:lnTo>
                <a:lnTo>
                  <a:pt x="319508" y="7496"/>
                </a:lnTo>
                <a:lnTo>
                  <a:pt x="278729" y="855"/>
                </a:lnTo>
                <a:lnTo>
                  <a:pt x="257602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53004" y="4348439"/>
            <a:ext cx="236493" cy="256871"/>
          </a:xfrm>
          <a:custGeom>
            <a:avLst/>
            <a:gdLst/>
            <a:ahLst/>
            <a:cxnLst/>
            <a:rect l="l" t="t" r="r" b="b"/>
            <a:pathLst>
              <a:path w="236493" h="256871">
                <a:moveTo>
                  <a:pt x="236493" y="256872"/>
                </a:moveTo>
                <a:lnTo>
                  <a:pt x="195715" y="250240"/>
                </a:lnTo>
                <a:lnTo>
                  <a:pt x="157349" y="237484"/>
                </a:lnTo>
                <a:lnTo>
                  <a:pt x="121925" y="219131"/>
                </a:lnTo>
              </a:path>
            </a:pathLst>
          </a:custGeom>
          <a:ln w="4772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840873" y="4101683"/>
            <a:ext cx="227354" cy="502515"/>
          </a:xfrm>
          <a:custGeom>
            <a:avLst/>
            <a:gdLst/>
            <a:ahLst/>
            <a:cxnLst/>
            <a:rect l="l" t="t" r="r" b="b"/>
            <a:pathLst>
              <a:path w="227354" h="502515">
                <a:moveTo>
                  <a:pt x="43636" y="0"/>
                </a:moveTo>
                <a:lnTo>
                  <a:pt x="88118" y="17816"/>
                </a:lnTo>
                <a:lnTo>
                  <a:pt x="121872" y="38786"/>
                </a:lnTo>
                <a:lnTo>
                  <a:pt x="151888" y="64556"/>
                </a:lnTo>
                <a:lnTo>
                  <a:pt x="177638" y="94593"/>
                </a:lnTo>
                <a:lnTo>
                  <a:pt x="198589" y="128363"/>
                </a:lnTo>
                <a:lnTo>
                  <a:pt x="214212" y="165336"/>
                </a:lnTo>
                <a:lnTo>
                  <a:pt x="223977" y="204977"/>
                </a:lnTo>
                <a:lnTo>
                  <a:pt x="227354" y="246754"/>
                </a:lnTo>
                <a:lnTo>
                  <a:pt x="226500" y="267903"/>
                </a:lnTo>
                <a:lnTo>
                  <a:pt x="219866" y="308715"/>
                </a:lnTo>
                <a:lnTo>
                  <a:pt x="207108" y="347106"/>
                </a:lnTo>
                <a:lnTo>
                  <a:pt x="188755" y="382549"/>
                </a:lnTo>
                <a:lnTo>
                  <a:pt x="165339" y="414512"/>
                </a:lnTo>
                <a:lnTo>
                  <a:pt x="137390" y="442468"/>
                </a:lnTo>
                <a:lnTo>
                  <a:pt x="105438" y="465886"/>
                </a:lnTo>
                <a:lnTo>
                  <a:pt x="70015" y="484238"/>
                </a:lnTo>
                <a:lnTo>
                  <a:pt x="31651" y="496995"/>
                </a:lnTo>
                <a:lnTo>
                  <a:pt x="11532" y="501110"/>
                </a:lnTo>
                <a:lnTo>
                  <a:pt x="0" y="502515"/>
                </a:lnTo>
              </a:path>
            </a:pathLst>
          </a:custGeom>
          <a:ln w="477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25527" y="4063221"/>
            <a:ext cx="515204" cy="51545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25527" y="4063221"/>
            <a:ext cx="515223" cy="515452"/>
          </a:xfrm>
          <a:custGeom>
            <a:avLst/>
            <a:gdLst/>
            <a:ahLst/>
            <a:cxnLst/>
            <a:rect l="l" t="t" r="r" b="b"/>
            <a:pathLst>
              <a:path w="515223" h="515452">
                <a:moveTo>
                  <a:pt x="0" y="257726"/>
                </a:moveTo>
                <a:lnTo>
                  <a:pt x="3372" y="215948"/>
                </a:lnTo>
                <a:lnTo>
                  <a:pt x="13134" y="176307"/>
                </a:lnTo>
                <a:lnTo>
                  <a:pt x="28756" y="139335"/>
                </a:lnTo>
                <a:lnTo>
                  <a:pt x="49706" y="105564"/>
                </a:lnTo>
                <a:lnTo>
                  <a:pt x="75455" y="75528"/>
                </a:lnTo>
                <a:lnTo>
                  <a:pt x="105472" y="49758"/>
                </a:lnTo>
                <a:lnTo>
                  <a:pt x="139226" y="28788"/>
                </a:lnTo>
                <a:lnTo>
                  <a:pt x="176186" y="13149"/>
                </a:lnTo>
                <a:lnTo>
                  <a:pt x="215821" y="3376"/>
                </a:lnTo>
                <a:lnTo>
                  <a:pt x="257602" y="0"/>
                </a:lnTo>
                <a:lnTo>
                  <a:pt x="278729" y="855"/>
                </a:lnTo>
                <a:lnTo>
                  <a:pt x="319508" y="7496"/>
                </a:lnTo>
                <a:lnTo>
                  <a:pt x="357874" y="20269"/>
                </a:lnTo>
                <a:lnTo>
                  <a:pt x="393298" y="38639"/>
                </a:lnTo>
                <a:lnTo>
                  <a:pt x="425249" y="62076"/>
                </a:lnTo>
                <a:lnTo>
                  <a:pt x="453199" y="90046"/>
                </a:lnTo>
                <a:lnTo>
                  <a:pt x="476615" y="122016"/>
                </a:lnTo>
                <a:lnTo>
                  <a:pt x="494969" y="157454"/>
                </a:lnTo>
                <a:lnTo>
                  <a:pt x="507729" y="195827"/>
                </a:lnTo>
                <a:lnTo>
                  <a:pt x="514366" y="236603"/>
                </a:lnTo>
                <a:lnTo>
                  <a:pt x="515223" y="257726"/>
                </a:lnTo>
                <a:lnTo>
                  <a:pt x="514369" y="278874"/>
                </a:lnTo>
                <a:lnTo>
                  <a:pt x="511851" y="299550"/>
                </a:lnTo>
                <a:lnTo>
                  <a:pt x="502089" y="339218"/>
                </a:lnTo>
                <a:lnTo>
                  <a:pt x="486467" y="376201"/>
                </a:lnTo>
                <a:lnTo>
                  <a:pt x="465516" y="409970"/>
                </a:lnTo>
                <a:lnTo>
                  <a:pt x="439767" y="439996"/>
                </a:lnTo>
                <a:lnTo>
                  <a:pt x="409750" y="465749"/>
                </a:lnTo>
                <a:lnTo>
                  <a:pt x="375997" y="486700"/>
                </a:lnTo>
                <a:lnTo>
                  <a:pt x="339037" y="502321"/>
                </a:lnTo>
                <a:lnTo>
                  <a:pt x="299401" y="512081"/>
                </a:lnTo>
                <a:lnTo>
                  <a:pt x="257621" y="515452"/>
                </a:lnTo>
                <a:lnTo>
                  <a:pt x="236493" y="514598"/>
                </a:lnTo>
                <a:lnTo>
                  <a:pt x="195715" y="507966"/>
                </a:lnTo>
                <a:lnTo>
                  <a:pt x="157349" y="495210"/>
                </a:lnTo>
                <a:lnTo>
                  <a:pt x="121925" y="476858"/>
                </a:lnTo>
                <a:lnTo>
                  <a:pt x="89973" y="453439"/>
                </a:lnTo>
                <a:lnTo>
                  <a:pt x="62024" y="425484"/>
                </a:lnTo>
                <a:lnTo>
                  <a:pt x="38607" y="393520"/>
                </a:lnTo>
                <a:lnTo>
                  <a:pt x="20254" y="358078"/>
                </a:lnTo>
                <a:lnTo>
                  <a:pt x="7493" y="319686"/>
                </a:lnTo>
                <a:lnTo>
                  <a:pt x="856" y="278874"/>
                </a:lnTo>
                <a:lnTo>
                  <a:pt x="0" y="257726"/>
                </a:lnTo>
                <a:close/>
              </a:path>
            </a:pathLst>
          </a:custGeom>
          <a:ln w="4771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652485" y="4214365"/>
            <a:ext cx="261620" cy="203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nt i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812407" y="5991510"/>
            <a:ext cx="515204" cy="515452"/>
          </a:xfrm>
          <a:custGeom>
            <a:avLst/>
            <a:gdLst/>
            <a:ahLst/>
            <a:cxnLst/>
            <a:rect l="l" t="t" r="r" b="b"/>
            <a:pathLst>
              <a:path w="515204" h="515452">
                <a:moveTo>
                  <a:pt x="257602" y="0"/>
                </a:moveTo>
                <a:lnTo>
                  <a:pt x="215817" y="3373"/>
                </a:lnTo>
                <a:lnTo>
                  <a:pt x="176178" y="13138"/>
                </a:lnTo>
                <a:lnTo>
                  <a:pt x="139217" y="28766"/>
                </a:lnTo>
                <a:lnTo>
                  <a:pt x="105464" y="49725"/>
                </a:lnTo>
                <a:lnTo>
                  <a:pt x="75448" y="75485"/>
                </a:lnTo>
                <a:lnTo>
                  <a:pt x="49701" y="105515"/>
                </a:lnTo>
                <a:lnTo>
                  <a:pt x="28752" y="139284"/>
                </a:lnTo>
                <a:lnTo>
                  <a:pt x="13132" y="176263"/>
                </a:lnTo>
                <a:lnTo>
                  <a:pt x="3371" y="215921"/>
                </a:lnTo>
                <a:lnTo>
                  <a:pt x="0" y="257726"/>
                </a:lnTo>
                <a:lnTo>
                  <a:pt x="853" y="278864"/>
                </a:lnTo>
                <a:lnTo>
                  <a:pt x="7486" y="319661"/>
                </a:lnTo>
                <a:lnTo>
                  <a:pt x="20243" y="358046"/>
                </a:lnTo>
                <a:lnTo>
                  <a:pt x="38594" y="393486"/>
                </a:lnTo>
                <a:lnTo>
                  <a:pt x="62008" y="425453"/>
                </a:lnTo>
                <a:lnTo>
                  <a:pt x="89956" y="453414"/>
                </a:lnTo>
                <a:lnTo>
                  <a:pt x="121907" y="476840"/>
                </a:lnTo>
                <a:lnTo>
                  <a:pt x="157330" y="495199"/>
                </a:lnTo>
                <a:lnTo>
                  <a:pt x="195696" y="507962"/>
                </a:lnTo>
                <a:lnTo>
                  <a:pt x="236474" y="514598"/>
                </a:lnTo>
                <a:lnTo>
                  <a:pt x="257602" y="515452"/>
                </a:lnTo>
                <a:lnTo>
                  <a:pt x="278729" y="514598"/>
                </a:lnTo>
                <a:lnTo>
                  <a:pt x="319507" y="507962"/>
                </a:lnTo>
                <a:lnTo>
                  <a:pt x="357873" y="495199"/>
                </a:lnTo>
                <a:lnTo>
                  <a:pt x="393297" y="476840"/>
                </a:lnTo>
                <a:lnTo>
                  <a:pt x="425248" y="453414"/>
                </a:lnTo>
                <a:lnTo>
                  <a:pt x="453195" y="425453"/>
                </a:lnTo>
                <a:lnTo>
                  <a:pt x="476610" y="393486"/>
                </a:lnTo>
                <a:lnTo>
                  <a:pt x="494961" y="358046"/>
                </a:lnTo>
                <a:lnTo>
                  <a:pt x="507717" y="319661"/>
                </a:lnTo>
                <a:lnTo>
                  <a:pt x="514350" y="278864"/>
                </a:lnTo>
                <a:lnTo>
                  <a:pt x="515204" y="257726"/>
                </a:lnTo>
                <a:lnTo>
                  <a:pt x="514350" y="236588"/>
                </a:lnTo>
                <a:lnTo>
                  <a:pt x="507717" y="195790"/>
                </a:lnTo>
                <a:lnTo>
                  <a:pt x="494961" y="157406"/>
                </a:lnTo>
                <a:lnTo>
                  <a:pt x="476610" y="121965"/>
                </a:lnTo>
                <a:lnTo>
                  <a:pt x="453195" y="89999"/>
                </a:lnTo>
                <a:lnTo>
                  <a:pt x="425248" y="62038"/>
                </a:lnTo>
                <a:lnTo>
                  <a:pt x="393297" y="38612"/>
                </a:lnTo>
                <a:lnTo>
                  <a:pt x="357873" y="20252"/>
                </a:lnTo>
                <a:lnTo>
                  <a:pt x="319507" y="7490"/>
                </a:lnTo>
                <a:lnTo>
                  <a:pt x="278729" y="854"/>
                </a:lnTo>
                <a:lnTo>
                  <a:pt x="257602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12407" y="6249237"/>
            <a:ext cx="257602" cy="257726"/>
          </a:xfrm>
          <a:custGeom>
            <a:avLst/>
            <a:gdLst/>
            <a:ahLst/>
            <a:cxnLst/>
            <a:rect l="l" t="t" r="r" b="b"/>
            <a:pathLst>
              <a:path w="257602" h="257726">
                <a:moveTo>
                  <a:pt x="257602" y="257726"/>
                </a:moveTo>
                <a:lnTo>
                  <a:pt x="215817" y="254353"/>
                </a:lnTo>
                <a:lnTo>
                  <a:pt x="176178" y="244587"/>
                </a:lnTo>
                <a:lnTo>
                  <a:pt x="139217" y="228959"/>
                </a:lnTo>
                <a:lnTo>
                  <a:pt x="121907" y="219113"/>
                </a:lnTo>
              </a:path>
            </a:pathLst>
          </a:custGeom>
          <a:ln w="4772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784930" y="5964019"/>
            <a:ext cx="515204" cy="5154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784930" y="5964019"/>
            <a:ext cx="515204" cy="515452"/>
          </a:xfrm>
          <a:custGeom>
            <a:avLst/>
            <a:gdLst/>
            <a:ahLst/>
            <a:cxnLst/>
            <a:rect l="l" t="t" r="r" b="b"/>
            <a:pathLst>
              <a:path w="515204" h="515452">
                <a:moveTo>
                  <a:pt x="0" y="257726"/>
                </a:moveTo>
                <a:lnTo>
                  <a:pt x="3371" y="215921"/>
                </a:lnTo>
                <a:lnTo>
                  <a:pt x="13132" y="176263"/>
                </a:lnTo>
                <a:lnTo>
                  <a:pt x="28752" y="139284"/>
                </a:lnTo>
                <a:lnTo>
                  <a:pt x="49701" y="105515"/>
                </a:lnTo>
                <a:lnTo>
                  <a:pt x="75448" y="75485"/>
                </a:lnTo>
                <a:lnTo>
                  <a:pt x="105464" y="49725"/>
                </a:lnTo>
                <a:lnTo>
                  <a:pt x="139217" y="28766"/>
                </a:lnTo>
                <a:lnTo>
                  <a:pt x="176178" y="13138"/>
                </a:lnTo>
                <a:lnTo>
                  <a:pt x="215817" y="3373"/>
                </a:lnTo>
                <a:lnTo>
                  <a:pt x="257602" y="0"/>
                </a:lnTo>
                <a:lnTo>
                  <a:pt x="278729" y="854"/>
                </a:lnTo>
                <a:lnTo>
                  <a:pt x="319507" y="7490"/>
                </a:lnTo>
                <a:lnTo>
                  <a:pt x="357873" y="20252"/>
                </a:lnTo>
                <a:lnTo>
                  <a:pt x="393297" y="38612"/>
                </a:lnTo>
                <a:lnTo>
                  <a:pt x="425248" y="62038"/>
                </a:lnTo>
                <a:lnTo>
                  <a:pt x="453195" y="89999"/>
                </a:lnTo>
                <a:lnTo>
                  <a:pt x="476610" y="121965"/>
                </a:lnTo>
                <a:lnTo>
                  <a:pt x="494961" y="157406"/>
                </a:lnTo>
                <a:lnTo>
                  <a:pt x="507717" y="195790"/>
                </a:lnTo>
                <a:lnTo>
                  <a:pt x="514350" y="236588"/>
                </a:lnTo>
                <a:lnTo>
                  <a:pt x="515204" y="257726"/>
                </a:lnTo>
                <a:lnTo>
                  <a:pt x="514350" y="278864"/>
                </a:lnTo>
                <a:lnTo>
                  <a:pt x="511832" y="299531"/>
                </a:lnTo>
                <a:lnTo>
                  <a:pt x="502071" y="339188"/>
                </a:lnTo>
                <a:lnTo>
                  <a:pt x="486451" y="376167"/>
                </a:lnTo>
                <a:lnTo>
                  <a:pt x="465502" y="409937"/>
                </a:lnTo>
                <a:lnTo>
                  <a:pt x="439755" y="439967"/>
                </a:lnTo>
                <a:lnTo>
                  <a:pt x="409739" y="465727"/>
                </a:lnTo>
                <a:lnTo>
                  <a:pt x="375986" y="486686"/>
                </a:lnTo>
                <a:lnTo>
                  <a:pt x="339025" y="502313"/>
                </a:lnTo>
                <a:lnTo>
                  <a:pt x="299387" y="512079"/>
                </a:lnTo>
                <a:lnTo>
                  <a:pt x="257602" y="515452"/>
                </a:lnTo>
                <a:lnTo>
                  <a:pt x="236474" y="514598"/>
                </a:lnTo>
                <a:lnTo>
                  <a:pt x="195696" y="507962"/>
                </a:lnTo>
                <a:lnTo>
                  <a:pt x="157330" y="495199"/>
                </a:lnTo>
                <a:lnTo>
                  <a:pt x="121907" y="476840"/>
                </a:lnTo>
                <a:lnTo>
                  <a:pt x="89956" y="453414"/>
                </a:lnTo>
                <a:lnTo>
                  <a:pt x="62008" y="425453"/>
                </a:lnTo>
                <a:lnTo>
                  <a:pt x="38594" y="393486"/>
                </a:lnTo>
                <a:lnTo>
                  <a:pt x="20243" y="358046"/>
                </a:lnTo>
                <a:lnTo>
                  <a:pt x="7486" y="319661"/>
                </a:lnTo>
                <a:lnTo>
                  <a:pt x="853" y="278864"/>
                </a:lnTo>
                <a:lnTo>
                  <a:pt x="0" y="257726"/>
                </a:lnTo>
                <a:close/>
              </a:path>
            </a:pathLst>
          </a:custGeom>
          <a:ln w="4771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4794040" y="6049589"/>
            <a:ext cx="498475" cy="336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48895">
              <a:lnSpc>
                <a:spcPct val="103699"/>
              </a:lnSpc>
            </a:pPr>
            <a:r>
              <a:rPr sz="1000" spc="10" dirty="0">
                <a:latin typeface="Calibri"/>
                <a:cs typeface="Calibri"/>
              </a:rPr>
              <a:t>double</a:t>
            </a:r>
            <a:r>
              <a:rPr sz="1000" spc="15" dirty="0">
                <a:latin typeface="Calibri"/>
                <a:cs typeface="Calibri"/>
              </a:rPr>
              <a:t> newH</a:t>
            </a:r>
            <a:r>
              <a:rPr sz="1000" spc="0" dirty="0">
                <a:latin typeface="Calibri"/>
                <a:cs typeface="Calibri"/>
              </a:rPr>
              <a:t>i</a:t>
            </a:r>
            <a:r>
              <a:rPr sz="1000" spc="10" dirty="0">
                <a:latin typeface="Calibri"/>
                <a:cs typeface="Calibri"/>
              </a:rPr>
              <a:t>gh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087893" y="5991510"/>
            <a:ext cx="515204" cy="515452"/>
          </a:xfrm>
          <a:custGeom>
            <a:avLst/>
            <a:gdLst/>
            <a:ahLst/>
            <a:cxnLst/>
            <a:rect l="l" t="t" r="r" b="b"/>
            <a:pathLst>
              <a:path w="515204" h="515452">
                <a:moveTo>
                  <a:pt x="257602" y="0"/>
                </a:moveTo>
                <a:lnTo>
                  <a:pt x="215798" y="3373"/>
                </a:lnTo>
                <a:lnTo>
                  <a:pt x="176149" y="13138"/>
                </a:lnTo>
                <a:lnTo>
                  <a:pt x="139184" y="28766"/>
                </a:lnTo>
                <a:lnTo>
                  <a:pt x="105431" y="49725"/>
                </a:lnTo>
                <a:lnTo>
                  <a:pt x="75420" y="75485"/>
                </a:lnTo>
                <a:lnTo>
                  <a:pt x="49679" y="105515"/>
                </a:lnTo>
                <a:lnTo>
                  <a:pt x="28738" y="139284"/>
                </a:lnTo>
                <a:lnTo>
                  <a:pt x="13125" y="176263"/>
                </a:lnTo>
                <a:lnTo>
                  <a:pt x="3369" y="215921"/>
                </a:lnTo>
                <a:lnTo>
                  <a:pt x="0" y="257726"/>
                </a:lnTo>
                <a:lnTo>
                  <a:pt x="853" y="278864"/>
                </a:lnTo>
                <a:lnTo>
                  <a:pt x="7482" y="319661"/>
                </a:lnTo>
                <a:lnTo>
                  <a:pt x="20232" y="358046"/>
                </a:lnTo>
                <a:lnTo>
                  <a:pt x="38575" y="393486"/>
                </a:lnTo>
                <a:lnTo>
                  <a:pt x="61982" y="425453"/>
                </a:lnTo>
                <a:lnTo>
                  <a:pt x="89925" y="453414"/>
                </a:lnTo>
                <a:lnTo>
                  <a:pt x="121873" y="476840"/>
                </a:lnTo>
                <a:lnTo>
                  <a:pt x="157298" y="495199"/>
                </a:lnTo>
                <a:lnTo>
                  <a:pt x="195671" y="507962"/>
                </a:lnTo>
                <a:lnTo>
                  <a:pt x="236464" y="514598"/>
                </a:lnTo>
                <a:lnTo>
                  <a:pt x="257602" y="515452"/>
                </a:lnTo>
                <a:lnTo>
                  <a:pt x="278740" y="514598"/>
                </a:lnTo>
                <a:lnTo>
                  <a:pt x="319532" y="507962"/>
                </a:lnTo>
                <a:lnTo>
                  <a:pt x="357906" y="495199"/>
                </a:lnTo>
                <a:lnTo>
                  <a:pt x="393331" y="476840"/>
                </a:lnTo>
                <a:lnTo>
                  <a:pt x="425279" y="453414"/>
                </a:lnTo>
                <a:lnTo>
                  <a:pt x="453221" y="425453"/>
                </a:lnTo>
                <a:lnTo>
                  <a:pt x="476628" y="393486"/>
                </a:lnTo>
                <a:lnTo>
                  <a:pt x="494971" y="358046"/>
                </a:lnTo>
                <a:lnTo>
                  <a:pt x="507722" y="319661"/>
                </a:lnTo>
                <a:lnTo>
                  <a:pt x="514350" y="278864"/>
                </a:lnTo>
                <a:lnTo>
                  <a:pt x="515204" y="257726"/>
                </a:lnTo>
                <a:lnTo>
                  <a:pt x="514350" y="236588"/>
                </a:lnTo>
                <a:lnTo>
                  <a:pt x="507722" y="195790"/>
                </a:lnTo>
                <a:lnTo>
                  <a:pt x="494971" y="157406"/>
                </a:lnTo>
                <a:lnTo>
                  <a:pt x="476628" y="121965"/>
                </a:lnTo>
                <a:lnTo>
                  <a:pt x="453221" y="89999"/>
                </a:lnTo>
                <a:lnTo>
                  <a:pt x="425279" y="62038"/>
                </a:lnTo>
                <a:lnTo>
                  <a:pt x="393331" y="38612"/>
                </a:lnTo>
                <a:lnTo>
                  <a:pt x="357906" y="20252"/>
                </a:lnTo>
                <a:lnTo>
                  <a:pt x="319532" y="7490"/>
                </a:lnTo>
                <a:lnTo>
                  <a:pt x="278740" y="854"/>
                </a:lnTo>
                <a:lnTo>
                  <a:pt x="257602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087893" y="6249239"/>
            <a:ext cx="257602" cy="257724"/>
          </a:xfrm>
          <a:custGeom>
            <a:avLst/>
            <a:gdLst/>
            <a:ahLst/>
            <a:cxnLst/>
            <a:rect l="l" t="t" r="r" b="b"/>
            <a:pathLst>
              <a:path w="257602" h="257724">
                <a:moveTo>
                  <a:pt x="257602" y="257726"/>
                </a:moveTo>
                <a:lnTo>
                  <a:pt x="236464" y="256871"/>
                </a:lnTo>
              </a:path>
              <a:path w="257602" h="257724">
                <a:moveTo>
                  <a:pt x="257602" y="257726"/>
                </a:moveTo>
                <a:lnTo>
                  <a:pt x="257602" y="257726"/>
                </a:lnTo>
              </a:path>
            </a:pathLst>
          </a:custGeom>
          <a:ln w="477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060416" y="5964019"/>
            <a:ext cx="515204" cy="5154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060416" y="5964019"/>
            <a:ext cx="515204" cy="515452"/>
          </a:xfrm>
          <a:custGeom>
            <a:avLst/>
            <a:gdLst/>
            <a:ahLst/>
            <a:cxnLst/>
            <a:rect l="l" t="t" r="r" b="b"/>
            <a:pathLst>
              <a:path w="515204" h="515452">
                <a:moveTo>
                  <a:pt x="0" y="257726"/>
                </a:moveTo>
                <a:lnTo>
                  <a:pt x="3369" y="215921"/>
                </a:lnTo>
                <a:lnTo>
                  <a:pt x="13125" y="176263"/>
                </a:lnTo>
                <a:lnTo>
                  <a:pt x="28738" y="139284"/>
                </a:lnTo>
                <a:lnTo>
                  <a:pt x="49679" y="105515"/>
                </a:lnTo>
                <a:lnTo>
                  <a:pt x="75420" y="75485"/>
                </a:lnTo>
                <a:lnTo>
                  <a:pt x="105431" y="49725"/>
                </a:lnTo>
                <a:lnTo>
                  <a:pt x="139184" y="28766"/>
                </a:lnTo>
                <a:lnTo>
                  <a:pt x="176149" y="13138"/>
                </a:lnTo>
                <a:lnTo>
                  <a:pt x="215798" y="3373"/>
                </a:lnTo>
                <a:lnTo>
                  <a:pt x="257602" y="0"/>
                </a:lnTo>
                <a:lnTo>
                  <a:pt x="278740" y="854"/>
                </a:lnTo>
                <a:lnTo>
                  <a:pt x="319532" y="7490"/>
                </a:lnTo>
                <a:lnTo>
                  <a:pt x="357906" y="20252"/>
                </a:lnTo>
                <a:lnTo>
                  <a:pt x="393331" y="38612"/>
                </a:lnTo>
                <a:lnTo>
                  <a:pt x="425279" y="62038"/>
                </a:lnTo>
                <a:lnTo>
                  <a:pt x="453221" y="89999"/>
                </a:lnTo>
                <a:lnTo>
                  <a:pt x="476628" y="121965"/>
                </a:lnTo>
                <a:lnTo>
                  <a:pt x="494971" y="157406"/>
                </a:lnTo>
                <a:lnTo>
                  <a:pt x="507722" y="195790"/>
                </a:lnTo>
                <a:lnTo>
                  <a:pt x="514350" y="236588"/>
                </a:lnTo>
                <a:lnTo>
                  <a:pt x="515204" y="257726"/>
                </a:lnTo>
                <a:lnTo>
                  <a:pt x="514350" y="278864"/>
                </a:lnTo>
                <a:lnTo>
                  <a:pt x="511834" y="299531"/>
                </a:lnTo>
                <a:lnTo>
                  <a:pt x="502079" y="339188"/>
                </a:lnTo>
                <a:lnTo>
                  <a:pt x="486466" y="376167"/>
                </a:lnTo>
                <a:lnTo>
                  <a:pt x="465524" y="409937"/>
                </a:lnTo>
                <a:lnTo>
                  <a:pt x="439784" y="439967"/>
                </a:lnTo>
                <a:lnTo>
                  <a:pt x="409772" y="465727"/>
                </a:lnTo>
                <a:lnTo>
                  <a:pt x="376020" y="486686"/>
                </a:lnTo>
                <a:lnTo>
                  <a:pt x="339054" y="502313"/>
                </a:lnTo>
                <a:lnTo>
                  <a:pt x="299405" y="512079"/>
                </a:lnTo>
                <a:lnTo>
                  <a:pt x="257602" y="515452"/>
                </a:lnTo>
                <a:lnTo>
                  <a:pt x="236464" y="514598"/>
                </a:lnTo>
                <a:lnTo>
                  <a:pt x="195671" y="507962"/>
                </a:lnTo>
                <a:lnTo>
                  <a:pt x="157298" y="495199"/>
                </a:lnTo>
                <a:lnTo>
                  <a:pt x="121873" y="476840"/>
                </a:lnTo>
                <a:lnTo>
                  <a:pt x="89925" y="453414"/>
                </a:lnTo>
                <a:lnTo>
                  <a:pt x="61982" y="425453"/>
                </a:lnTo>
                <a:lnTo>
                  <a:pt x="38575" y="393486"/>
                </a:lnTo>
                <a:lnTo>
                  <a:pt x="20232" y="358046"/>
                </a:lnTo>
                <a:lnTo>
                  <a:pt x="7482" y="319661"/>
                </a:lnTo>
                <a:lnTo>
                  <a:pt x="853" y="278864"/>
                </a:lnTo>
                <a:lnTo>
                  <a:pt x="0" y="257726"/>
                </a:lnTo>
                <a:close/>
              </a:path>
            </a:pathLst>
          </a:custGeom>
          <a:ln w="4771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7077750" y="6047505"/>
            <a:ext cx="478790" cy="340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38100">
              <a:lnSpc>
                <a:spcPct val="100499"/>
              </a:lnSpc>
            </a:pPr>
            <a:r>
              <a:rPr sz="1050" dirty="0">
                <a:latin typeface="Calibri"/>
                <a:cs typeface="Calibri"/>
              </a:rPr>
              <a:t>doub</a:t>
            </a:r>
            <a:r>
              <a:rPr sz="1050" spc="-5" dirty="0">
                <a:latin typeface="Calibri"/>
                <a:cs typeface="Calibri"/>
              </a:rPr>
              <a:t>l</a:t>
            </a:r>
            <a:r>
              <a:rPr sz="1050" spc="-10" dirty="0">
                <a:latin typeface="Calibri"/>
                <a:cs typeface="Calibri"/>
              </a:rPr>
              <a:t>e newLow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258987" y="2946407"/>
            <a:ext cx="686939" cy="859087"/>
          </a:xfrm>
          <a:custGeom>
            <a:avLst/>
            <a:gdLst/>
            <a:ahLst/>
            <a:cxnLst/>
            <a:rect l="l" t="t" r="r" b="b"/>
            <a:pathLst>
              <a:path w="686939" h="859087">
                <a:moveTo>
                  <a:pt x="686939" y="515452"/>
                </a:moveTo>
                <a:lnTo>
                  <a:pt x="0" y="515452"/>
                </a:lnTo>
                <a:lnTo>
                  <a:pt x="343469" y="859087"/>
                </a:lnTo>
                <a:lnTo>
                  <a:pt x="686939" y="515452"/>
                </a:lnTo>
                <a:close/>
              </a:path>
              <a:path w="686939" h="859087">
                <a:moveTo>
                  <a:pt x="457959" y="0"/>
                </a:moveTo>
                <a:lnTo>
                  <a:pt x="228979" y="0"/>
                </a:lnTo>
                <a:lnTo>
                  <a:pt x="228979" y="515452"/>
                </a:lnTo>
                <a:lnTo>
                  <a:pt x="457959" y="515452"/>
                </a:lnTo>
                <a:lnTo>
                  <a:pt x="45795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258987" y="3461860"/>
            <a:ext cx="343469" cy="343635"/>
          </a:xfrm>
          <a:custGeom>
            <a:avLst/>
            <a:gdLst/>
            <a:ahLst/>
            <a:cxnLst/>
            <a:rect l="l" t="t" r="r" b="b"/>
            <a:pathLst>
              <a:path w="343469" h="343635">
                <a:moveTo>
                  <a:pt x="343469" y="343635"/>
                </a:moveTo>
                <a:lnTo>
                  <a:pt x="343469" y="343635"/>
                </a:lnTo>
              </a:path>
              <a:path w="343469" h="343635">
                <a:moveTo>
                  <a:pt x="343469" y="343635"/>
                </a:moveTo>
                <a:lnTo>
                  <a:pt x="343469" y="343635"/>
                </a:lnTo>
              </a:path>
            </a:pathLst>
          </a:custGeom>
          <a:ln w="477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230365" y="2932089"/>
            <a:ext cx="686939" cy="84476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230364" y="2932089"/>
            <a:ext cx="686939" cy="844769"/>
          </a:xfrm>
          <a:custGeom>
            <a:avLst/>
            <a:gdLst/>
            <a:ahLst/>
            <a:cxnLst/>
            <a:rect l="l" t="t" r="r" b="b"/>
            <a:pathLst>
              <a:path w="686939" h="844769">
                <a:moveTo>
                  <a:pt x="343469" y="844769"/>
                </a:moveTo>
                <a:lnTo>
                  <a:pt x="686939" y="501134"/>
                </a:lnTo>
                <a:lnTo>
                  <a:pt x="457959" y="501134"/>
                </a:lnTo>
                <a:lnTo>
                  <a:pt x="457959" y="0"/>
                </a:lnTo>
                <a:lnTo>
                  <a:pt x="228979" y="0"/>
                </a:lnTo>
                <a:lnTo>
                  <a:pt x="228979" y="501134"/>
                </a:lnTo>
                <a:lnTo>
                  <a:pt x="0" y="501134"/>
                </a:lnTo>
                <a:lnTo>
                  <a:pt x="343469" y="844769"/>
                </a:lnTo>
                <a:close/>
              </a:path>
            </a:pathLst>
          </a:custGeom>
          <a:ln w="4771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457558" y="4850718"/>
            <a:ext cx="644005" cy="844826"/>
          </a:xfrm>
          <a:custGeom>
            <a:avLst/>
            <a:gdLst/>
            <a:ahLst/>
            <a:cxnLst/>
            <a:rect l="l" t="t" r="r" b="b"/>
            <a:pathLst>
              <a:path w="644005" h="844826">
                <a:moveTo>
                  <a:pt x="0" y="400964"/>
                </a:moveTo>
                <a:lnTo>
                  <a:pt x="171734" y="844826"/>
                </a:lnTo>
                <a:lnTo>
                  <a:pt x="629694" y="673009"/>
                </a:lnTo>
                <a:lnTo>
                  <a:pt x="415025" y="587100"/>
                </a:lnTo>
                <a:lnTo>
                  <a:pt x="462168" y="486873"/>
                </a:lnTo>
                <a:lnTo>
                  <a:pt x="200357" y="486873"/>
                </a:lnTo>
                <a:lnTo>
                  <a:pt x="0" y="400964"/>
                </a:lnTo>
                <a:close/>
              </a:path>
              <a:path w="644005" h="844826">
                <a:moveTo>
                  <a:pt x="429336" y="0"/>
                </a:moveTo>
                <a:lnTo>
                  <a:pt x="200357" y="486873"/>
                </a:lnTo>
                <a:lnTo>
                  <a:pt x="462168" y="486873"/>
                </a:lnTo>
                <a:lnTo>
                  <a:pt x="644005" y="100284"/>
                </a:lnTo>
                <a:lnTo>
                  <a:pt x="429336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698318" y="4850718"/>
            <a:ext cx="188576" cy="400964"/>
          </a:xfrm>
          <a:custGeom>
            <a:avLst/>
            <a:gdLst/>
            <a:ahLst/>
            <a:cxnLst/>
            <a:rect l="l" t="t" r="r" b="b"/>
            <a:pathLst>
              <a:path w="188576" h="400964">
                <a:moveTo>
                  <a:pt x="188576" y="0"/>
                </a:moveTo>
                <a:lnTo>
                  <a:pt x="188576" y="0"/>
                </a:lnTo>
                <a:lnTo>
                  <a:pt x="188576" y="0"/>
                </a:lnTo>
              </a:path>
            </a:pathLst>
          </a:custGeom>
          <a:ln w="4772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457558" y="5251683"/>
            <a:ext cx="171734" cy="443862"/>
          </a:xfrm>
          <a:custGeom>
            <a:avLst/>
            <a:gdLst/>
            <a:ahLst/>
            <a:cxnLst/>
            <a:rect l="l" t="t" r="r" b="b"/>
            <a:pathLst>
              <a:path w="171734" h="443862">
                <a:moveTo>
                  <a:pt x="171734" y="443861"/>
                </a:moveTo>
                <a:lnTo>
                  <a:pt x="171734" y="443862"/>
                </a:lnTo>
              </a:path>
              <a:path w="171734" h="443862">
                <a:moveTo>
                  <a:pt x="171734" y="443861"/>
                </a:moveTo>
                <a:lnTo>
                  <a:pt x="171734" y="443861"/>
                </a:lnTo>
              </a:path>
              <a:path w="171734" h="44386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7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428935" y="4822082"/>
            <a:ext cx="644005" cy="85914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428935" y="4822082"/>
            <a:ext cx="644005" cy="859145"/>
          </a:xfrm>
          <a:custGeom>
            <a:avLst/>
            <a:gdLst/>
            <a:ahLst/>
            <a:cxnLst/>
            <a:rect l="l" t="t" r="r" b="b"/>
            <a:pathLst>
              <a:path w="644005" h="859145">
                <a:moveTo>
                  <a:pt x="171734" y="859145"/>
                </a:moveTo>
                <a:lnTo>
                  <a:pt x="629694" y="687327"/>
                </a:lnTo>
                <a:lnTo>
                  <a:pt x="415025" y="587100"/>
                </a:lnTo>
                <a:lnTo>
                  <a:pt x="644005" y="100226"/>
                </a:lnTo>
                <a:lnTo>
                  <a:pt x="429336" y="0"/>
                </a:lnTo>
                <a:lnTo>
                  <a:pt x="200357" y="486873"/>
                </a:lnTo>
                <a:lnTo>
                  <a:pt x="0" y="400964"/>
                </a:lnTo>
                <a:lnTo>
                  <a:pt x="171734" y="859145"/>
                </a:lnTo>
                <a:close/>
              </a:path>
            </a:pathLst>
          </a:custGeom>
          <a:ln w="4771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131972" y="4807763"/>
            <a:ext cx="887296" cy="887781"/>
          </a:xfrm>
          <a:custGeom>
            <a:avLst/>
            <a:gdLst/>
            <a:ahLst/>
            <a:cxnLst/>
            <a:rect l="l" t="t" r="r" b="b"/>
            <a:pathLst>
              <a:path w="887296" h="887781">
                <a:moveTo>
                  <a:pt x="171734" y="0"/>
                </a:moveTo>
                <a:lnTo>
                  <a:pt x="0" y="171874"/>
                </a:lnTo>
                <a:lnTo>
                  <a:pt x="558138" y="730281"/>
                </a:lnTo>
                <a:lnTo>
                  <a:pt x="386403" y="887781"/>
                </a:lnTo>
                <a:lnTo>
                  <a:pt x="872985" y="887781"/>
                </a:lnTo>
                <a:lnTo>
                  <a:pt x="882245" y="572782"/>
                </a:lnTo>
                <a:lnTo>
                  <a:pt x="715561" y="572782"/>
                </a:lnTo>
                <a:lnTo>
                  <a:pt x="171734" y="0"/>
                </a:lnTo>
                <a:close/>
              </a:path>
              <a:path w="887296" h="887781">
                <a:moveTo>
                  <a:pt x="887296" y="400964"/>
                </a:moveTo>
                <a:lnTo>
                  <a:pt x="715561" y="572782"/>
                </a:lnTo>
                <a:lnTo>
                  <a:pt x="882245" y="572782"/>
                </a:lnTo>
                <a:lnTo>
                  <a:pt x="887296" y="400964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004957" y="5208728"/>
            <a:ext cx="14311" cy="486816"/>
          </a:xfrm>
          <a:custGeom>
            <a:avLst/>
            <a:gdLst/>
            <a:ahLst/>
            <a:cxnLst/>
            <a:rect l="l" t="t" r="r" b="b"/>
            <a:pathLst>
              <a:path w="14311" h="486816">
                <a:moveTo>
                  <a:pt x="0" y="486816"/>
                </a:moveTo>
                <a:lnTo>
                  <a:pt x="0" y="486816"/>
                </a:lnTo>
              </a:path>
              <a:path w="14311" h="486816">
                <a:moveTo>
                  <a:pt x="0" y="486816"/>
                </a:moveTo>
                <a:lnTo>
                  <a:pt x="14311" y="0"/>
                </a:lnTo>
              </a:path>
            </a:pathLst>
          </a:custGeom>
          <a:ln w="477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004957" y="5695544"/>
            <a:ext cx="0" cy="2386"/>
          </a:xfrm>
          <a:custGeom>
            <a:avLst/>
            <a:gdLst/>
            <a:ahLst/>
            <a:cxnLst/>
            <a:rect l="l" t="t" r="r" b="b"/>
            <a:pathLst>
              <a:path h="2386">
                <a:moveTo>
                  <a:pt x="0" y="2386"/>
                </a:moveTo>
                <a:lnTo>
                  <a:pt x="0" y="4772"/>
                </a:lnTo>
              </a:path>
              <a:path h="2386">
                <a:moveTo>
                  <a:pt x="0" y="2385"/>
                </a:moveTo>
                <a:lnTo>
                  <a:pt x="0" y="2386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019268" y="520872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72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303707" y="4807763"/>
            <a:ext cx="543826" cy="572782"/>
          </a:xfrm>
          <a:custGeom>
            <a:avLst/>
            <a:gdLst/>
            <a:ahLst/>
            <a:cxnLst/>
            <a:rect l="l" t="t" r="r" b="b"/>
            <a:pathLst>
              <a:path w="543826" h="572782">
                <a:moveTo>
                  <a:pt x="543826" y="572782"/>
                </a:moveTo>
                <a:lnTo>
                  <a:pt x="0" y="0"/>
                </a:lnTo>
              </a:path>
            </a:pathLst>
          </a:custGeom>
          <a:ln w="477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103350" y="4793445"/>
            <a:ext cx="887296" cy="88778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103350" y="4793445"/>
            <a:ext cx="887296" cy="887781"/>
          </a:xfrm>
          <a:custGeom>
            <a:avLst/>
            <a:gdLst/>
            <a:ahLst/>
            <a:cxnLst/>
            <a:rect l="l" t="t" r="r" b="b"/>
            <a:pathLst>
              <a:path w="887296" h="887781">
                <a:moveTo>
                  <a:pt x="887296" y="887781"/>
                </a:moveTo>
                <a:lnTo>
                  <a:pt x="887296" y="400964"/>
                </a:lnTo>
                <a:lnTo>
                  <a:pt x="715561" y="558464"/>
                </a:lnTo>
                <a:lnTo>
                  <a:pt x="171734" y="0"/>
                </a:lnTo>
                <a:lnTo>
                  <a:pt x="0" y="157556"/>
                </a:lnTo>
                <a:lnTo>
                  <a:pt x="558138" y="715963"/>
                </a:lnTo>
                <a:lnTo>
                  <a:pt x="400714" y="873463"/>
                </a:lnTo>
                <a:lnTo>
                  <a:pt x="887296" y="887781"/>
                </a:lnTo>
                <a:close/>
              </a:path>
            </a:pathLst>
          </a:custGeom>
          <a:ln w="4771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538793" y="2147073"/>
            <a:ext cx="515204" cy="515452"/>
          </a:xfrm>
          <a:custGeom>
            <a:avLst/>
            <a:gdLst/>
            <a:ahLst/>
            <a:cxnLst/>
            <a:rect l="l" t="t" r="r" b="b"/>
            <a:pathLst>
              <a:path w="515204" h="515452">
                <a:moveTo>
                  <a:pt x="257411" y="0"/>
                </a:moveTo>
                <a:lnTo>
                  <a:pt x="215654" y="3371"/>
                </a:lnTo>
                <a:lnTo>
                  <a:pt x="176033" y="13131"/>
                </a:lnTo>
                <a:lnTo>
                  <a:pt x="139082" y="28751"/>
                </a:lnTo>
                <a:lnTo>
                  <a:pt x="105335" y="49703"/>
                </a:lnTo>
                <a:lnTo>
                  <a:pt x="75324" y="75456"/>
                </a:lnTo>
                <a:lnTo>
                  <a:pt x="49584" y="105482"/>
                </a:lnTo>
                <a:lnTo>
                  <a:pt x="28648" y="139251"/>
                </a:lnTo>
                <a:lnTo>
                  <a:pt x="13050" y="176234"/>
                </a:lnTo>
                <a:lnTo>
                  <a:pt x="3322" y="215902"/>
                </a:lnTo>
                <a:lnTo>
                  <a:pt x="0" y="257726"/>
                </a:lnTo>
                <a:lnTo>
                  <a:pt x="853" y="278874"/>
                </a:lnTo>
                <a:lnTo>
                  <a:pt x="7482" y="319686"/>
                </a:lnTo>
                <a:lnTo>
                  <a:pt x="20232" y="358078"/>
                </a:lnTo>
                <a:lnTo>
                  <a:pt x="38575" y="393520"/>
                </a:lnTo>
                <a:lnTo>
                  <a:pt x="61982" y="425484"/>
                </a:lnTo>
                <a:lnTo>
                  <a:pt x="89925" y="453439"/>
                </a:lnTo>
                <a:lnTo>
                  <a:pt x="121873" y="476858"/>
                </a:lnTo>
                <a:lnTo>
                  <a:pt x="157298" y="495210"/>
                </a:lnTo>
                <a:lnTo>
                  <a:pt x="195671" y="507966"/>
                </a:lnTo>
                <a:lnTo>
                  <a:pt x="236464" y="514598"/>
                </a:lnTo>
                <a:lnTo>
                  <a:pt x="257602" y="515452"/>
                </a:lnTo>
                <a:lnTo>
                  <a:pt x="278714" y="514598"/>
                </a:lnTo>
                <a:lnTo>
                  <a:pt x="319470" y="507966"/>
                </a:lnTo>
                <a:lnTo>
                  <a:pt x="357825" y="495210"/>
                </a:lnTo>
                <a:lnTo>
                  <a:pt x="393246" y="476858"/>
                </a:lnTo>
                <a:lnTo>
                  <a:pt x="425201" y="453439"/>
                </a:lnTo>
                <a:lnTo>
                  <a:pt x="453157" y="425484"/>
                </a:lnTo>
                <a:lnTo>
                  <a:pt x="476583" y="393520"/>
                </a:lnTo>
                <a:lnTo>
                  <a:pt x="494945" y="358078"/>
                </a:lnTo>
                <a:lnTo>
                  <a:pt x="507711" y="319686"/>
                </a:lnTo>
                <a:lnTo>
                  <a:pt x="514349" y="278874"/>
                </a:lnTo>
                <a:lnTo>
                  <a:pt x="515204" y="257726"/>
                </a:lnTo>
                <a:lnTo>
                  <a:pt x="514323" y="236578"/>
                </a:lnTo>
                <a:lnTo>
                  <a:pt x="507648" y="195765"/>
                </a:lnTo>
                <a:lnTo>
                  <a:pt x="494861" y="157374"/>
                </a:lnTo>
                <a:lnTo>
                  <a:pt x="476490" y="121931"/>
                </a:lnTo>
                <a:lnTo>
                  <a:pt x="453062" y="89968"/>
                </a:lnTo>
                <a:lnTo>
                  <a:pt x="425105" y="62012"/>
                </a:lnTo>
                <a:lnTo>
                  <a:pt x="393148" y="38594"/>
                </a:lnTo>
                <a:lnTo>
                  <a:pt x="357718" y="20242"/>
                </a:lnTo>
                <a:lnTo>
                  <a:pt x="319342" y="7485"/>
                </a:lnTo>
                <a:lnTo>
                  <a:pt x="278549" y="853"/>
                </a:lnTo>
                <a:lnTo>
                  <a:pt x="257411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796206" y="2147073"/>
            <a:ext cx="257791" cy="515452"/>
          </a:xfrm>
          <a:custGeom>
            <a:avLst/>
            <a:gdLst/>
            <a:ahLst/>
            <a:cxnLst/>
            <a:rect l="l" t="t" r="r" b="b"/>
            <a:pathLst>
              <a:path w="257791" h="515452">
                <a:moveTo>
                  <a:pt x="189" y="515452"/>
                </a:moveTo>
                <a:lnTo>
                  <a:pt x="188" y="515452"/>
                </a:lnTo>
                <a:lnTo>
                  <a:pt x="188" y="515452"/>
                </a:lnTo>
              </a:path>
              <a:path w="257791" h="515452">
                <a:moveTo>
                  <a:pt x="41801" y="3370"/>
                </a:moveTo>
                <a:lnTo>
                  <a:pt x="81452" y="13131"/>
                </a:lnTo>
                <a:lnTo>
                  <a:pt x="118421" y="28751"/>
                </a:lnTo>
                <a:lnTo>
                  <a:pt x="152181" y="49703"/>
                </a:lnTo>
                <a:lnTo>
                  <a:pt x="182204" y="75456"/>
                </a:lnTo>
                <a:lnTo>
                  <a:pt x="207962" y="105482"/>
                </a:lnTo>
                <a:lnTo>
                  <a:pt x="228927" y="139251"/>
                </a:lnTo>
                <a:lnTo>
                  <a:pt x="244572" y="176234"/>
                </a:lnTo>
                <a:lnTo>
                  <a:pt x="254370" y="215902"/>
                </a:lnTo>
                <a:lnTo>
                  <a:pt x="257791" y="257726"/>
                </a:lnTo>
                <a:lnTo>
                  <a:pt x="256936" y="278874"/>
                </a:lnTo>
                <a:lnTo>
                  <a:pt x="250298" y="319686"/>
                </a:lnTo>
                <a:lnTo>
                  <a:pt x="237531" y="358078"/>
                </a:lnTo>
                <a:lnTo>
                  <a:pt x="219169" y="393520"/>
                </a:lnTo>
                <a:lnTo>
                  <a:pt x="195744" y="425484"/>
                </a:lnTo>
                <a:lnTo>
                  <a:pt x="167788" y="453439"/>
                </a:lnTo>
                <a:lnTo>
                  <a:pt x="135833" y="476858"/>
                </a:lnTo>
                <a:lnTo>
                  <a:pt x="100412" y="495210"/>
                </a:lnTo>
                <a:lnTo>
                  <a:pt x="62057" y="507966"/>
                </a:lnTo>
                <a:lnTo>
                  <a:pt x="21301" y="514598"/>
                </a:lnTo>
                <a:lnTo>
                  <a:pt x="189" y="515452"/>
                </a:lnTo>
              </a:path>
              <a:path w="257791" h="515452">
                <a:moveTo>
                  <a:pt x="188" y="515452"/>
                </a:moveTo>
                <a:lnTo>
                  <a:pt x="94" y="515448"/>
                </a:lnTo>
              </a:path>
            </a:pathLst>
          </a:custGeom>
          <a:ln w="477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511125" y="2119583"/>
            <a:ext cx="515204" cy="51545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511315" y="2119583"/>
            <a:ext cx="515204" cy="515452"/>
          </a:xfrm>
          <a:custGeom>
            <a:avLst/>
            <a:gdLst/>
            <a:ahLst/>
            <a:cxnLst/>
            <a:rect l="l" t="t" r="r" b="b"/>
            <a:pathLst>
              <a:path w="515204" h="515452">
                <a:moveTo>
                  <a:pt x="0" y="257726"/>
                </a:moveTo>
                <a:lnTo>
                  <a:pt x="3322" y="215902"/>
                </a:lnTo>
                <a:lnTo>
                  <a:pt x="13050" y="176234"/>
                </a:lnTo>
                <a:lnTo>
                  <a:pt x="28648" y="139251"/>
                </a:lnTo>
                <a:lnTo>
                  <a:pt x="49584" y="105482"/>
                </a:lnTo>
                <a:lnTo>
                  <a:pt x="75324" y="75456"/>
                </a:lnTo>
                <a:lnTo>
                  <a:pt x="105335" y="49703"/>
                </a:lnTo>
                <a:lnTo>
                  <a:pt x="139082" y="28751"/>
                </a:lnTo>
                <a:lnTo>
                  <a:pt x="176033" y="13131"/>
                </a:lnTo>
                <a:lnTo>
                  <a:pt x="215654" y="3371"/>
                </a:lnTo>
                <a:lnTo>
                  <a:pt x="257411" y="0"/>
                </a:lnTo>
                <a:lnTo>
                  <a:pt x="278549" y="853"/>
                </a:lnTo>
                <a:lnTo>
                  <a:pt x="319342" y="7485"/>
                </a:lnTo>
                <a:lnTo>
                  <a:pt x="357718" y="20242"/>
                </a:lnTo>
                <a:lnTo>
                  <a:pt x="393148" y="38594"/>
                </a:lnTo>
                <a:lnTo>
                  <a:pt x="425105" y="62012"/>
                </a:lnTo>
                <a:lnTo>
                  <a:pt x="453062" y="89968"/>
                </a:lnTo>
                <a:lnTo>
                  <a:pt x="476490" y="121931"/>
                </a:lnTo>
                <a:lnTo>
                  <a:pt x="494861" y="157374"/>
                </a:lnTo>
                <a:lnTo>
                  <a:pt x="507648" y="195765"/>
                </a:lnTo>
                <a:lnTo>
                  <a:pt x="514323" y="236578"/>
                </a:lnTo>
                <a:lnTo>
                  <a:pt x="515204" y="257726"/>
                </a:lnTo>
                <a:lnTo>
                  <a:pt x="514349" y="278874"/>
                </a:lnTo>
                <a:lnTo>
                  <a:pt x="511829" y="299550"/>
                </a:lnTo>
                <a:lnTo>
                  <a:pt x="502060" y="339218"/>
                </a:lnTo>
                <a:lnTo>
                  <a:pt x="486430" y="376201"/>
                </a:lnTo>
                <a:lnTo>
                  <a:pt x="465469" y="409970"/>
                </a:lnTo>
                <a:lnTo>
                  <a:pt x="439712" y="439996"/>
                </a:lnTo>
                <a:lnTo>
                  <a:pt x="409690" y="465749"/>
                </a:lnTo>
                <a:lnTo>
                  <a:pt x="375936" y="486700"/>
                </a:lnTo>
                <a:lnTo>
                  <a:pt x="338981" y="502321"/>
                </a:lnTo>
                <a:lnTo>
                  <a:pt x="299359" y="512081"/>
                </a:lnTo>
                <a:lnTo>
                  <a:pt x="257602" y="515452"/>
                </a:lnTo>
                <a:lnTo>
                  <a:pt x="236464" y="514598"/>
                </a:lnTo>
                <a:lnTo>
                  <a:pt x="195671" y="507966"/>
                </a:lnTo>
                <a:lnTo>
                  <a:pt x="157298" y="495210"/>
                </a:lnTo>
                <a:lnTo>
                  <a:pt x="121873" y="476858"/>
                </a:lnTo>
                <a:lnTo>
                  <a:pt x="89925" y="453439"/>
                </a:lnTo>
                <a:lnTo>
                  <a:pt x="61982" y="425484"/>
                </a:lnTo>
                <a:lnTo>
                  <a:pt x="38575" y="393520"/>
                </a:lnTo>
                <a:lnTo>
                  <a:pt x="20232" y="358078"/>
                </a:lnTo>
                <a:lnTo>
                  <a:pt x="7482" y="319686"/>
                </a:lnTo>
                <a:lnTo>
                  <a:pt x="853" y="278874"/>
                </a:lnTo>
                <a:lnTo>
                  <a:pt x="0" y="257726"/>
                </a:lnTo>
                <a:close/>
              </a:path>
            </a:pathLst>
          </a:custGeom>
          <a:ln w="4771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7711948" y="2270727"/>
            <a:ext cx="113664" cy="203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34163"/>
            <a:ext cx="3911600" cy="2876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doub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le 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qua</a:t>
            </a:r>
            <a:r>
              <a:rPr sz="1800" spc="-10" dirty="0">
                <a:latin typeface="Consolas"/>
                <a:cs typeface="Consolas"/>
              </a:rPr>
              <a:t>r</a:t>
            </a:r>
            <a:r>
              <a:rPr sz="1800" spc="-15" dirty="0">
                <a:latin typeface="Consolas"/>
                <a:cs typeface="Consolas"/>
              </a:rPr>
              <a:t>eRoo</a:t>
            </a:r>
            <a:r>
              <a:rPr sz="1800" spc="-5" dirty="0">
                <a:latin typeface="Consolas"/>
                <a:cs typeface="Consolas"/>
              </a:rPr>
              <a:t>t</a:t>
            </a:r>
            <a:r>
              <a:rPr sz="1800" spc="-15" dirty="0">
                <a:latin typeface="Consolas"/>
                <a:cs typeface="Consolas"/>
              </a:rPr>
              <a:t>(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ubl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20" dirty="0">
                <a:latin typeface="Consolas"/>
                <a:cs typeface="Consolas"/>
              </a:rPr>
              <a:t>nu</a:t>
            </a:r>
            <a:r>
              <a:rPr sz="1800" spc="-15" dirty="0">
                <a:latin typeface="Consolas"/>
                <a:cs typeface="Consolas"/>
              </a:rPr>
              <a:t>m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675" y="308483"/>
            <a:ext cx="4663440" cy="1111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do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bl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5" dirty="0">
                <a:latin typeface="Consolas"/>
                <a:cs typeface="Consolas"/>
              </a:rPr>
              <a:t>lo</a:t>
            </a:r>
            <a:r>
              <a:rPr sz="1800" spc="-10" dirty="0">
                <a:latin typeface="Consolas"/>
                <a:cs typeface="Consolas"/>
              </a:rPr>
              <a:t>w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1</a:t>
            </a:r>
            <a:r>
              <a:rPr sz="1800" spc="-10" dirty="0">
                <a:latin typeface="Consolas"/>
                <a:cs typeface="Consolas"/>
              </a:rPr>
              <a:t>.</a:t>
            </a:r>
            <a:r>
              <a:rPr sz="1800" spc="-15" dirty="0">
                <a:latin typeface="Consolas"/>
                <a:cs typeface="Consolas"/>
              </a:rPr>
              <a:t>0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do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bl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5" dirty="0">
                <a:latin typeface="Consolas"/>
                <a:cs typeface="Consolas"/>
              </a:rPr>
              <a:t>hi</a:t>
            </a:r>
            <a:r>
              <a:rPr sz="1800" spc="-10" dirty="0">
                <a:latin typeface="Consolas"/>
                <a:cs typeface="Consolas"/>
              </a:rPr>
              <a:t>gh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15" dirty="0">
                <a:latin typeface="Consolas"/>
                <a:cs typeface="Consolas"/>
              </a:rPr>
              <a:t>um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fo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r </a:t>
            </a:r>
            <a:r>
              <a:rPr sz="1800" spc="-15" dirty="0"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0</a:t>
            </a:r>
            <a:r>
              <a:rPr sz="1800" spc="-10" dirty="0">
                <a:latin typeface="Consolas"/>
                <a:cs typeface="Consolas"/>
              </a:rPr>
              <a:t>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20" dirty="0">
                <a:latin typeface="Consolas"/>
                <a:cs typeface="Consolas"/>
              </a:rPr>
              <a:t>3</a:t>
            </a:r>
            <a:r>
              <a:rPr sz="1800" spc="-5" dirty="0">
                <a:latin typeface="Consolas"/>
                <a:cs typeface="Consolas"/>
              </a:rPr>
              <a:t>0</a:t>
            </a:r>
            <a:r>
              <a:rPr sz="1800" spc="-10" dirty="0">
                <a:latin typeface="Consolas"/>
                <a:cs typeface="Consolas"/>
              </a:rPr>
              <a:t>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+</a:t>
            </a:r>
            <a:r>
              <a:rPr sz="1800" spc="-15" dirty="0">
                <a:latin typeface="Consolas"/>
                <a:cs typeface="Consolas"/>
              </a:rPr>
              <a:t> 1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ou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b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stim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t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(</a:t>
            </a:r>
            <a:r>
              <a:rPr sz="1800" spc="-10" dirty="0">
                <a:latin typeface="Consolas"/>
                <a:cs typeface="Consolas"/>
              </a:rPr>
              <a:t>h</a:t>
            </a:r>
            <a:r>
              <a:rPr sz="1800" spc="-15" dirty="0">
                <a:latin typeface="Consolas"/>
                <a:cs typeface="Consolas"/>
              </a:rPr>
              <a:t>ig</a:t>
            </a:r>
            <a:r>
              <a:rPr sz="1800" spc="-10" dirty="0">
                <a:latin typeface="Consolas"/>
                <a:cs typeface="Consolas"/>
              </a:rPr>
              <a:t>h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+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o</a:t>
            </a:r>
            <a:r>
              <a:rPr sz="1800" spc="-15" dirty="0">
                <a:latin typeface="Consolas"/>
                <a:cs typeface="Consolas"/>
              </a:rPr>
              <a:t>w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/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2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612" y="1406016"/>
            <a:ext cx="3787775" cy="19469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4160" marR="12700" indent="-25146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f 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-15" dirty="0">
                <a:latin typeface="Consolas"/>
                <a:cs typeface="Consolas"/>
              </a:rPr>
              <a:t>est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mate</a:t>
            </a:r>
            <a:r>
              <a:rPr sz="1800" spc="-10" dirty="0">
                <a:latin typeface="Consolas"/>
                <a:cs typeface="Consolas"/>
              </a:rPr>
              <a:t>*</a:t>
            </a:r>
            <a:r>
              <a:rPr sz="1800" spc="-15" dirty="0">
                <a:latin typeface="Consolas"/>
                <a:cs typeface="Consolas"/>
              </a:rPr>
              <a:t>es</a:t>
            </a:r>
            <a:r>
              <a:rPr sz="1800" spc="-10" dirty="0">
                <a:latin typeface="Consolas"/>
                <a:cs typeface="Consolas"/>
              </a:rPr>
              <a:t>t</a:t>
            </a:r>
            <a:r>
              <a:rPr sz="1800" spc="-15" dirty="0">
                <a:latin typeface="Consolas"/>
                <a:cs typeface="Consolas"/>
              </a:rPr>
              <a:t>ima</a:t>
            </a:r>
            <a:r>
              <a:rPr sz="1800" spc="-10" dirty="0">
                <a:latin typeface="Consolas"/>
                <a:cs typeface="Consolas"/>
              </a:rPr>
              <a:t>te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&gt;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15" dirty="0">
                <a:latin typeface="Consolas"/>
                <a:cs typeface="Consolas"/>
              </a:rPr>
              <a:t>um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 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ubl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5" dirty="0">
                <a:latin typeface="Consolas"/>
                <a:cs typeface="Consolas"/>
              </a:rPr>
              <a:t>new</a:t>
            </a:r>
            <a:r>
              <a:rPr sz="1800" spc="-10" dirty="0">
                <a:latin typeface="Consolas"/>
                <a:cs typeface="Consolas"/>
              </a:rPr>
              <a:t>H</a:t>
            </a:r>
            <a:r>
              <a:rPr sz="1800" spc="-15" dirty="0">
                <a:latin typeface="Consolas"/>
                <a:cs typeface="Consolas"/>
              </a:rPr>
              <a:t>ig</a:t>
            </a:r>
            <a:r>
              <a:rPr sz="1800" spc="-10" dirty="0">
                <a:latin typeface="Consolas"/>
                <a:cs typeface="Consolas"/>
              </a:rPr>
              <a:t>h =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stim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te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5" dirty="0">
                <a:latin typeface="Consolas"/>
                <a:cs typeface="Consolas"/>
              </a:rPr>
              <a:t>h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g</a:t>
            </a:r>
            <a:r>
              <a:rPr sz="1800" spc="-10" dirty="0">
                <a:latin typeface="Consolas"/>
                <a:cs typeface="Consolas"/>
              </a:rPr>
              <a:t>h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 </a:t>
            </a:r>
            <a:r>
              <a:rPr sz="1800" spc="-15" dirty="0">
                <a:latin typeface="Consolas"/>
                <a:cs typeface="Consolas"/>
              </a:rPr>
              <a:t>new</a:t>
            </a:r>
            <a:r>
              <a:rPr sz="1800" spc="-10" dirty="0">
                <a:latin typeface="Consolas"/>
                <a:cs typeface="Consolas"/>
              </a:rPr>
              <a:t>H</a:t>
            </a:r>
            <a:r>
              <a:rPr sz="1800" spc="-15" dirty="0">
                <a:latin typeface="Consolas"/>
                <a:cs typeface="Consolas"/>
              </a:rPr>
              <a:t>ig</a:t>
            </a:r>
            <a:r>
              <a:rPr sz="1800" spc="-5" dirty="0">
                <a:latin typeface="Consolas"/>
                <a:cs typeface="Consolas"/>
              </a:rPr>
              <a:t>h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 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s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416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ou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bl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0" dirty="0">
                <a:latin typeface="Consolas"/>
                <a:cs typeface="Consolas"/>
              </a:rPr>
              <a:t>new</a:t>
            </a:r>
            <a:r>
              <a:rPr sz="1800" spc="0" dirty="0">
                <a:latin typeface="Consolas"/>
                <a:cs typeface="Consolas"/>
              </a:rPr>
              <a:t>Low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0" dirty="0">
                <a:latin typeface="Consolas"/>
                <a:cs typeface="Consolas"/>
              </a:rPr>
              <a:t>st</a:t>
            </a:r>
            <a:r>
              <a:rPr sz="1800" spc="-10" dirty="0">
                <a:latin typeface="Consolas"/>
                <a:cs typeface="Consolas"/>
              </a:rPr>
              <a:t>ima</a:t>
            </a:r>
            <a:r>
              <a:rPr sz="1800" spc="0" dirty="0">
                <a:latin typeface="Consolas"/>
                <a:cs typeface="Consolas"/>
              </a:rPr>
              <a:t>te;</a:t>
            </a:r>
            <a:endParaRPr sz="1800">
              <a:latin typeface="Consolas"/>
              <a:cs typeface="Consolas"/>
            </a:endParaRPr>
          </a:p>
          <a:p>
            <a:pPr marL="264160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ow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 </a:t>
            </a:r>
            <a:r>
              <a:rPr sz="1800" spc="-15" dirty="0">
                <a:latin typeface="Consolas"/>
                <a:cs typeface="Consolas"/>
              </a:rPr>
              <a:t>newL</a:t>
            </a:r>
            <a:r>
              <a:rPr sz="1800" spc="-10" dirty="0">
                <a:latin typeface="Consolas"/>
                <a:cs typeface="Consolas"/>
              </a:rPr>
              <a:t>o</a:t>
            </a:r>
            <a:r>
              <a:rPr sz="1800" spc="-20" dirty="0">
                <a:latin typeface="Consolas"/>
                <a:cs typeface="Consolas"/>
              </a:rPr>
              <a:t>w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675" y="3875532"/>
            <a:ext cx="1905635" cy="574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20" dirty="0">
                <a:latin typeface="Consolas"/>
                <a:cs typeface="Consolas"/>
              </a:rPr>
              <a:t>-</a:t>
            </a:r>
            <a:r>
              <a:rPr sz="1800" spc="-15" dirty="0">
                <a:latin typeface="Consolas"/>
                <a:cs typeface="Consolas"/>
              </a:rPr>
              <a:t>1</a:t>
            </a:r>
            <a:r>
              <a:rPr sz="1800" spc="-10" dirty="0">
                <a:latin typeface="Consolas"/>
                <a:cs typeface="Consolas"/>
              </a:rPr>
              <a:t>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006FC0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006FC0"/>
                </a:solidFill>
                <a:latin typeface="Consolas"/>
                <a:cs typeface="Consolas"/>
              </a:rPr>
              <a:t>/</a:t>
            </a:r>
            <a:r>
              <a:rPr sz="18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onsolas"/>
                <a:cs typeface="Consolas"/>
              </a:rPr>
              <a:t>A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4424171"/>
            <a:ext cx="4072254" cy="22752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406400" indent="-3429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406400" algn="l"/>
              </a:tabLst>
            </a:pPr>
            <a:r>
              <a:rPr sz="3000" dirty="0">
                <a:latin typeface="Calibri"/>
                <a:cs typeface="Calibri"/>
              </a:rPr>
              <a:t>Can</a:t>
            </a:r>
            <a:r>
              <a:rPr sz="3000" spc="-15" dirty="0">
                <a:latin typeface="Calibri"/>
                <a:cs typeface="Calibri"/>
              </a:rPr>
              <a:t>n</a:t>
            </a:r>
            <a:r>
              <a:rPr sz="3000" spc="0" dirty="0">
                <a:latin typeface="Calibri"/>
                <a:cs typeface="Calibri"/>
              </a:rPr>
              <a:t>ot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access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v</a:t>
            </a:r>
            <a:r>
              <a:rPr sz="3000" spc="0" dirty="0">
                <a:latin typeface="Calibri"/>
                <a:cs typeface="Calibri"/>
              </a:rPr>
              <a:t>aria</a:t>
            </a:r>
            <a:r>
              <a:rPr sz="3000" spc="-15" dirty="0">
                <a:latin typeface="Calibri"/>
                <a:cs typeface="Calibri"/>
              </a:rPr>
              <a:t>b</a:t>
            </a:r>
            <a:r>
              <a:rPr sz="3000" spc="0" dirty="0">
                <a:latin typeface="Calibri"/>
                <a:cs typeface="Calibri"/>
              </a:rPr>
              <a:t>l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0" dirty="0">
                <a:latin typeface="Calibri"/>
                <a:cs typeface="Calibri"/>
              </a:rPr>
              <a:t>s</a:t>
            </a:r>
            <a:endParaRPr sz="3000">
              <a:latin typeface="Calibri"/>
              <a:cs typeface="Calibri"/>
            </a:endParaRPr>
          </a:p>
          <a:p>
            <a:pPr marL="406400"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th</a:t>
            </a:r>
            <a:r>
              <a:rPr sz="3000" spc="-25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 a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e </a:t>
            </a:r>
            <a:r>
              <a:rPr sz="3000" spc="0" dirty="0">
                <a:latin typeface="Calibri"/>
                <a:cs typeface="Calibri"/>
              </a:rPr>
              <a:t>out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of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s</a:t>
            </a:r>
            <a:r>
              <a:rPr sz="3000" spc="-30" dirty="0">
                <a:latin typeface="Calibri"/>
                <a:cs typeface="Calibri"/>
              </a:rPr>
              <a:t>c</a:t>
            </a:r>
            <a:r>
              <a:rPr sz="3000" spc="0" dirty="0">
                <a:latin typeface="Calibri"/>
                <a:cs typeface="Calibri"/>
              </a:rPr>
              <a:t>ope</a:t>
            </a:r>
            <a:endParaRPr sz="3000">
              <a:latin typeface="Calibri"/>
              <a:cs typeface="Calibri"/>
            </a:endParaRPr>
          </a:p>
          <a:p>
            <a:pPr>
              <a:lnSpc>
                <a:spcPts val="700"/>
              </a:lnSpc>
              <a:spcBef>
                <a:spcPts val="19"/>
              </a:spcBef>
            </a:pPr>
            <a:endParaRPr sz="700"/>
          </a:p>
          <a:p>
            <a:pPr marL="406400" indent="-342900">
              <a:lnSpc>
                <a:spcPct val="100000"/>
              </a:lnSpc>
              <a:buFont typeface="Arial"/>
              <a:buChar char="•"/>
              <a:tabLst>
                <a:tab pos="406400" algn="l"/>
              </a:tabLst>
            </a:pPr>
            <a:r>
              <a:rPr sz="3000" dirty="0">
                <a:latin typeface="Calibri"/>
                <a:cs typeface="Calibri"/>
              </a:rPr>
              <a:t>Solution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1: </a:t>
            </a:r>
            <a:r>
              <a:rPr sz="3000" spc="-20" dirty="0">
                <a:latin typeface="Calibri"/>
                <a:cs typeface="Calibri"/>
              </a:rPr>
              <a:t>mo</a:t>
            </a:r>
            <a:r>
              <a:rPr sz="3000" spc="-50" dirty="0">
                <a:latin typeface="Calibri"/>
                <a:cs typeface="Calibri"/>
              </a:rPr>
              <a:t>v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the</a:t>
            </a:r>
            <a:endParaRPr sz="3000">
              <a:latin typeface="Calibri"/>
              <a:cs typeface="Calibri"/>
            </a:endParaRPr>
          </a:p>
          <a:p>
            <a:pPr marL="406400">
              <a:lnSpc>
                <a:spcPct val="100000"/>
              </a:lnSpc>
            </a:pPr>
            <a:r>
              <a:rPr sz="3000" spc="-25" dirty="0">
                <a:latin typeface="Calibri"/>
                <a:cs typeface="Calibri"/>
              </a:rPr>
              <a:t>c</a:t>
            </a:r>
            <a:r>
              <a:rPr sz="3000" spc="0" dirty="0">
                <a:latin typeface="Calibri"/>
                <a:cs typeface="Calibri"/>
              </a:rPr>
              <a:t>ode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80820" y="2934991"/>
            <a:ext cx="3240306" cy="14344"/>
          </a:xfrm>
          <a:custGeom>
            <a:avLst/>
            <a:gdLst/>
            <a:ahLst/>
            <a:cxnLst/>
            <a:rect l="l" t="t" r="r" b="b"/>
            <a:pathLst>
              <a:path w="3240306" h="14344">
                <a:moveTo>
                  <a:pt x="0" y="14344"/>
                </a:moveTo>
                <a:lnTo>
                  <a:pt x="3240306" y="14344"/>
                </a:lnTo>
                <a:lnTo>
                  <a:pt x="3240306" y="0"/>
                </a:lnTo>
                <a:lnTo>
                  <a:pt x="0" y="0"/>
                </a:lnTo>
                <a:lnTo>
                  <a:pt x="0" y="14344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2144" y="1830465"/>
            <a:ext cx="3254644" cy="1104525"/>
          </a:xfrm>
          <a:custGeom>
            <a:avLst/>
            <a:gdLst/>
            <a:ahLst/>
            <a:cxnLst/>
            <a:rect l="l" t="t" r="r" b="b"/>
            <a:pathLst>
              <a:path w="3254644" h="1104525">
                <a:moveTo>
                  <a:pt x="0" y="1104525"/>
                </a:moveTo>
                <a:lnTo>
                  <a:pt x="3254644" y="1104525"/>
                </a:lnTo>
                <a:lnTo>
                  <a:pt x="3254644" y="0"/>
                </a:lnTo>
                <a:lnTo>
                  <a:pt x="0" y="0"/>
                </a:lnTo>
                <a:lnTo>
                  <a:pt x="0" y="1104525"/>
                </a:lnTo>
                <a:close/>
              </a:path>
            </a:pathLst>
          </a:custGeom>
          <a:ln w="4781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2144" y="1400131"/>
            <a:ext cx="2580774" cy="4303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2144" y="1400131"/>
            <a:ext cx="2580774" cy="430334"/>
          </a:xfrm>
          <a:custGeom>
            <a:avLst/>
            <a:gdLst/>
            <a:ahLst/>
            <a:cxnLst/>
            <a:rect l="l" t="t" r="r" b="b"/>
            <a:pathLst>
              <a:path w="2580774" h="430334">
                <a:moveTo>
                  <a:pt x="0" y="430334"/>
                </a:moveTo>
                <a:lnTo>
                  <a:pt x="2580774" y="430334"/>
                </a:lnTo>
                <a:lnTo>
                  <a:pt x="2580774" y="0"/>
                </a:lnTo>
                <a:lnTo>
                  <a:pt x="0" y="0"/>
                </a:lnTo>
                <a:lnTo>
                  <a:pt x="0" y="430334"/>
                </a:lnTo>
                <a:close/>
              </a:path>
            </a:pathLst>
          </a:custGeom>
          <a:ln w="14344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2144" y="1615298"/>
            <a:ext cx="2580774" cy="215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54145" y="1482176"/>
            <a:ext cx="2322195" cy="251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65" dirty="0">
                <a:latin typeface="Calibri"/>
                <a:cs typeface="Calibri"/>
              </a:rPr>
              <a:t>square</a:t>
            </a:r>
            <a:r>
              <a:rPr sz="1500" spc="70" dirty="0">
                <a:latin typeface="Calibri"/>
                <a:cs typeface="Calibri"/>
              </a:rPr>
              <a:t>Root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60" dirty="0">
                <a:latin typeface="Calibri"/>
                <a:cs typeface="Calibri"/>
              </a:rPr>
              <a:t>function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70" dirty="0">
                <a:latin typeface="Calibri"/>
                <a:cs typeface="Calibri"/>
              </a:rPr>
              <a:t>scope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82273" y="3810005"/>
            <a:ext cx="2451736" cy="1090181"/>
          </a:xfrm>
          <a:custGeom>
            <a:avLst/>
            <a:gdLst/>
            <a:ahLst/>
            <a:cxnLst/>
            <a:rect l="l" t="t" r="r" b="b"/>
            <a:pathLst>
              <a:path w="2451736" h="1090181">
                <a:moveTo>
                  <a:pt x="0" y="1090181"/>
                </a:moveTo>
                <a:lnTo>
                  <a:pt x="2451736" y="1090181"/>
                </a:lnTo>
                <a:lnTo>
                  <a:pt x="2451736" y="0"/>
                </a:lnTo>
                <a:lnTo>
                  <a:pt x="0" y="0"/>
                </a:lnTo>
                <a:lnTo>
                  <a:pt x="0" y="1090181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05334" y="3810005"/>
            <a:ext cx="28675" cy="0"/>
          </a:xfrm>
          <a:custGeom>
            <a:avLst/>
            <a:gdLst/>
            <a:ahLst/>
            <a:cxnLst/>
            <a:rect l="l" t="t" r="r" b="b"/>
            <a:pathLst>
              <a:path w="28675">
                <a:moveTo>
                  <a:pt x="0" y="0"/>
                </a:moveTo>
                <a:lnTo>
                  <a:pt x="28675" y="0"/>
                </a:lnTo>
              </a:path>
            </a:pathLst>
          </a:custGeom>
          <a:ln w="478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53598" y="3781316"/>
            <a:ext cx="2451736" cy="1090181"/>
          </a:xfrm>
          <a:custGeom>
            <a:avLst/>
            <a:gdLst/>
            <a:ahLst/>
            <a:cxnLst/>
            <a:rect l="l" t="t" r="r" b="b"/>
            <a:pathLst>
              <a:path w="2451736" h="1090181">
                <a:moveTo>
                  <a:pt x="0" y="1090181"/>
                </a:moveTo>
                <a:lnTo>
                  <a:pt x="2451736" y="1090181"/>
                </a:lnTo>
                <a:lnTo>
                  <a:pt x="2451736" y="0"/>
                </a:lnTo>
                <a:lnTo>
                  <a:pt x="0" y="0"/>
                </a:lnTo>
                <a:lnTo>
                  <a:pt x="0" y="10901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53598" y="3781316"/>
            <a:ext cx="2451736" cy="1090181"/>
          </a:xfrm>
          <a:custGeom>
            <a:avLst/>
            <a:gdLst/>
            <a:ahLst/>
            <a:cxnLst/>
            <a:rect l="l" t="t" r="r" b="b"/>
            <a:pathLst>
              <a:path w="2451736" h="1090181">
                <a:moveTo>
                  <a:pt x="0" y="1090181"/>
                </a:moveTo>
                <a:lnTo>
                  <a:pt x="2451736" y="1090181"/>
                </a:lnTo>
                <a:lnTo>
                  <a:pt x="2451736" y="0"/>
                </a:lnTo>
                <a:lnTo>
                  <a:pt x="0" y="0"/>
                </a:lnTo>
                <a:lnTo>
                  <a:pt x="0" y="1090181"/>
                </a:lnTo>
                <a:close/>
              </a:path>
            </a:pathLst>
          </a:custGeom>
          <a:ln w="4781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53598" y="3350981"/>
            <a:ext cx="1548464" cy="4303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53598" y="3350981"/>
            <a:ext cx="1548464" cy="430334"/>
          </a:xfrm>
          <a:custGeom>
            <a:avLst/>
            <a:gdLst/>
            <a:ahLst/>
            <a:cxnLst/>
            <a:rect l="l" t="t" r="r" b="b"/>
            <a:pathLst>
              <a:path w="1548464" h="430334">
                <a:moveTo>
                  <a:pt x="0" y="430334"/>
                </a:moveTo>
                <a:lnTo>
                  <a:pt x="1548464" y="430334"/>
                </a:lnTo>
                <a:lnTo>
                  <a:pt x="1548464" y="0"/>
                </a:lnTo>
                <a:lnTo>
                  <a:pt x="0" y="0"/>
                </a:lnTo>
                <a:lnTo>
                  <a:pt x="0" y="430334"/>
                </a:lnTo>
                <a:close/>
              </a:path>
            </a:pathLst>
          </a:custGeom>
          <a:ln w="14343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53598" y="3566148"/>
            <a:ext cx="1548464" cy="2008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52005" y="3429583"/>
            <a:ext cx="1247775" cy="251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55" dirty="0">
                <a:latin typeface="Calibri"/>
                <a:cs typeface="Calibri"/>
              </a:rPr>
              <a:t>for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65" dirty="0">
                <a:latin typeface="Calibri"/>
                <a:cs typeface="Calibri"/>
              </a:rPr>
              <a:t>loop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70" dirty="0">
                <a:latin typeface="Calibri"/>
                <a:cs typeface="Calibri"/>
              </a:rPr>
              <a:t>scope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36716" y="5703534"/>
            <a:ext cx="1978594" cy="1104525"/>
          </a:xfrm>
          <a:custGeom>
            <a:avLst/>
            <a:gdLst/>
            <a:ahLst/>
            <a:cxnLst/>
            <a:rect l="l" t="t" r="r" b="b"/>
            <a:pathLst>
              <a:path w="1978594" h="1104525">
                <a:moveTo>
                  <a:pt x="0" y="1104525"/>
                </a:moveTo>
                <a:lnTo>
                  <a:pt x="1978594" y="1104525"/>
                </a:lnTo>
                <a:lnTo>
                  <a:pt x="1978594" y="0"/>
                </a:lnTo>
                <a:lnTo>
                  <a:pt x="0" y="0"/>
                </a:lnTo>
                <a:lnTo>
                  <a:pt x="0" y="1104525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36716" y="6808060"/>
            <a:ext cx="1978594" cy="5"/>
          </a:xfrm>
          <a:custGeom>
            <a:avLst/>
            <a:gdLst/>
            <a:ahLst/>
            <a:cxnLst/>
            <a:rect l="l" t="t" r="r" b="b"/>
            <a:pathLst>
              <a:path w="1978594" h="5">
                <a:moveTo>
                  <a:pt x="0" y="5"/>
                </a:moveTo>
                <a:lnTo>
                  <a:pt x="1978594" y="5"/>
                </a:lnTo>
                <a:lnTo>
                  <a:pt x="1978594" y="0"/>
                </a:lnTo>
              </a:path>
            </a:pathLst>
          </a:custGeom>
          <a:ln w="478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36716" y="6805672"/>
            <a:ext cx="0" cy="4781"/>
          </a:xfrm>
          <a:custGeom>
            <a:avLst/>
            <a:gdLst/>
            <a:ahLst/>
            <a:cxnLst/>
            <a:rect l="l" t="t" r="r" b="b"/>
            <a:pathLst>
              <a:path h="4781">
                <a:moveTo>
                  <a:pt x="0" y="0"/>
                </a:moveTo>
                <a:lnTo>
                  <a:pt x="0" y="4781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08041" y="5689190"/>
            <a:ext cx="1978594" cy="1090181"/>
          </a:xfrm>
          <a:custGeom>
            <a:avLst/>
            <a:gdLst/>
            <a:ahLst/>
            <a:cxnLst/>
            <a:rect l="l" t="t" r="r" b="b"/>
            <a:pathLst>
              <a:path w="1978594" h="1090181">
                <a:moveTo>
                  <a:pt x="0" y="1090181"/>
                </a:moveTo>
                <a:lnTo>
                  <a:pt x="1978594" y="1090181"/>
                </a:lnTo>
                <a:lnTo>
                  <a:pt x="1978594" y="0"/>
                </a:lnTo>
                <a:lnTo>
                  <a:pt x="0" y="0"/>
                </a:lnTo>
                <a:lnTo>
                  <a:pt x="0" y="10901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08041" y="5689190"/>
            <a:ext cx="1978594" cy="1090181"/>
          </a:xfrm>
          <a:custGeom>
            <a:avLst/>
            <a:gdLst/>
            <a:ahLst/>
            <a:cxnLst/>
            <a:rect l="l" t="t" r="r" b="b"/>
            <a:pathLst>
              <a:path w="1978594" h="1090181">
                <a:moveTo>
                  <a:pt x="0" y="1090181"/>
                </a:moveTo>
                <a:lnTo>
                  <a:pt x="1978594" y="1090181"/>
                </a:lnTo>
                <a:lnTo>
                  <a:pt x="1978594" y="0"/>
                </a:lnTo>
                <a:lnTo>
                  <a:pt x="0" y="0"/>
                </a:lnTo>
                <a:lnTo>
                  <a:pt x="0" y="1090181"/>
                </a:lnTo>
                <a:close/>
              </a:path>
            </a:pathLst>
          </a:custGeom>
          <a:ln w="4780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08041" y="5258855"/>
            <a:ext cx="1892568" cy="4303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08041" y="5258855"/>
            <a:ext cx="1892568" cy="430334"/>
          </a:xfrm>
          <a:custGeom>
            <a:avLst/>
            <a:gdLst/>
            <a:ahLst/>
            <a:cxnLst/>
            <a:rect l="l" t="t" r="r" b="b"/>
            <a:pathLst>
              <a:path w="1892568" h="430334">
                <a:moveTo>
                  <a:pt x="0" y="430334"/>
                </a:moveTo>
                <a:lnTo>
                  <a:pt x="1892568" y="430334"/>
                </a:lnTo>
                <a:lnTo>
                  <a:pt x="1892568" y="0"/>
                </a:lnTo>
                <a:lnTo>
                  <a:pt x="0" y="0"/>
                </a:lnTo>
                <a:lnTo>
                  <a:pt x="0" y="430334"/>
                </a:lnTo>
                <a:close/>
              </a:path>
            </a:pathLst>
          </a:custGeom>
          <a:ln w="14344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08041" y="5474023"/>
            <a:ext cx="1892568" cy="2008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710040" y="5333728"/>
            <a:ext cx="1618615" cy="251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40" dirty="0">
                <a:latin typeface="Calibri"/>
                <a:cs typeface="Calibri"/>
              </a:rPr>
              <a:t>If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60" dirty="0">
                <a:latin typeface="Calibri"/>
                <a:cs typeface="Calibri"/>
              </a:rPr>
              <a:t>state</a:t>
            </a:r>
            <a:r>
              <a:rPr sz="1500" spc="110" dirty="0">
                <a:latin typeface="Calibri"/>
                <a:cs typeface="Calibri"/>
              </a:rPr>
              <a:t>m</a:t>
            </a:r>
            <a:r>
              <a:rPr sz="1500" spc="65" dirty="0">
                <a:latin typeface="Calibri"/>
                <a:cs typeface="Calibri"/>
              </a:rPr>
              <a:t>ent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55" dirty="0">
                <a:latin typeface="Calibri"/>
                <a:cs typeface="Calibri"/>
              </a:rPr>
              <a:t>sc</a:t>
            </a:r>
            <a:r>
              <a:rPr sz="1500" spc="75" dirty="0">
                <a:latin typeface="Calibri"/>
                <a:cs typeface="Calibri"/>
              </a:rPr>
              <a:t>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916401" y="5703534"/>
            <a:ext cx="2193658" cy="1104525"/>
          </a:xfrm>
          <a:custGeom>
            <a:avLst/>
            <a:gdLst/>
            <a:ahLst/>
            <a:cxnLst/>
            <a:rect l="l" t="t" r="r" b="b"/>
            <a:pathLst>
              <a:path w="2193658" h="1104525">
                <a:moveTo>
                  <a:pt x="0" y="1104525"/>
                </a:moveTo>
                <a:lnTo>
                  <a:pt x="2193658" y="1104525"/>
                </a:lnTo>
                <a:lnTo>
                  <a:pt x="2193658" y="0"/>
                </a:lnTo>
                <a:lnTo>
                  <a:pt x="0" y="0"/>
                </a:lnTo>
                <a:lnTo>
                  <a:pt x="0" y="1104525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16401" y="6808060"/>
            <a:ext cx="2193658" cy="5"/>
          </a:xfrm>
          <a:custGeom>
            <a:avLst/>
            <a:gdLst/>
            <a:ahLst/>
            <a:cxnLst/>
            <a:rect l="l" t="t" r="r" b="b"/>
            <a:pathLst>
              <a:path w="2193658" h="5">
                <a:moveTo>
                  <a:pt x="0" y="5"/>
                </a:moveTo>
                <a:lnTo>
                  <a:pt x="2193658" y="5"/>
                </a:lnTo>
                <a:lnTo>
                  <a:pt x="2193658" y="0"/>
                </a:lnTo>
              </a:path>
            </a:pathLst>
          </a:custGeom>
          <a:ln w="478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16401" y="6805672"/>
            <a:ext cx="0" cy="4781"/>
          </a:xfrm>
          <a:custGeom>
            <a:avLst/>
            <a:gdLst/>
            <a:ahLst/>
            <a:cxnLst/>
            <a:rect l="l" t="t" r="r" b="b"/>
            <a:pathLst>
              <a:path h="4781">
                <a:moveTo>
                  <a:pt x="0" y="0"/>
                </a:moveTo>
                <a:lnTo>
                  <a:pt x="0" y="4781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87726" y="5689190"/>
            <a:ext cx="2193658" cy="1090181"/>
          </a:xfrm>
          <a:custGeom>
            <a:avLst/>
            <a:gdLst/>
            <a:ahLst/>
            <a:cxnLst/>
            <a:rect l="l" t="t" r="r" b="b"/>
            <a:pathLst>
              <a:path w="2193658" h="1090181">
                <a:moveTo>
                  <a:pt x="0" y="1090181"/>
                </a:moveTo>
                <a:lnTo>
                  <a:pt x="2193658" y="1090181"/>
                </a:lnTo>
                <a:lnTo>
                  <a:pt x="2193658" y="0"/>
                </a:lnTo>
                <a:lnTo>
                  <a:pt x="0" y="0"/>
                </a:lnTo>
                <a:lnTo>
                  <a:pt x="0" y="10901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87726" y="5689190"/>
            <a:ext cx="2193658" cy="1090181"/>
          </a:xfrm>
          <a:custGeom>
            <a:avLst/>
            <a:gdLst/>
            <a:ahLst/>
            <a:cxnLst/>
            <a:rect l="l" t="t" r="r" b="b"/>
            <a:pathLst>
              <a:path w="2193658" h="1090181">
                <a:moveTo>
                  <a:pt x="0" y="1090181"/>
                </a:moveTo>
                <a:lnTo>
                  <a:pt x="2193658" y="1090181"/>
                </a:lnTo>
                <a:lnTo>
                  <a:pt x="2193658" y="0"/>
                </a:lnTo>
                <a:lnTo>
                  <a:pt x="0" y="0"/>
                </a:lnTo>
                <a:lnTo>
                  <a:pt x="0" y="1090181"/>
                </a:lnTo>
                <a:close/>
              </a:path>
            </a:pathLst>
          </a:custGeom>
          <a:ln w="4781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87726" y="5258855"/>
            <a:ext cx="2150645" cy="4303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87726" y="5258855"/>
            <a:ext cx="2150645" cy="430334"/>
          </a:xfrm>
          <a:custGeom>
            <a:avLst/>
            <a:gdLst/>
            <a:ahLst/>
            <a:cxnLst/>
            <a:rect l="l" t="t" r="r" b="b"/>
            <a:pathLst>
              <a:path w="2150645" h="430334">
                <a:moveTo>
                  <a:pt x="0" y="430334"/>
                </a:moveTo>
                <a:lnTo>
                  <a:pt x="2150645" y="430334"/>
                </a:lnTo>
                <a:lnTo>
                  <a:pt x="2150645" y="0"/>
                </a:lnTo>
                <a:lnTo>
                  <a:pt x="0" y="0"/>
                </a:lnTo>
                <a:lnTo>
                  <a:pt x="0" y="430334"/>
                </a:lnTo>
                <a:close/>
              </a:path>
            </a:pathLst>
          </a:custGeom>
          <a:ln w="14344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87726" y="5474023"/>
            <a:ext cx="2150645" cy="20082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989726" y="5333728"/>
            <a:ext cx="1841500" cy="251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60" dirty="0">
                <a:latin typeface="Calibri"/>
                <a:cs typeface="Calibri"/>
              </a:rPr>
              <a:t>else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55" dirty="0">
                <a:latin typeface="Calibri"/>
                <a:cs typeface="Calibri"/>
              </a:rPr>
              <a:t>stat</a:t>
            </a:r>
            <a:r>
              <a:rPr sz="1500" spc="65" dirty="0">
                <a:latin typeface="Calibri"/>
                <a:cs typeface="Calibri"/>
              </a:rPr>
              <a:t>e</a:t>
            </a:r>
            <a:r>
              <a:rPr sz="1500" spc="114" dirty="0">
                <a:latin typeface="Calibri"/>
                <a:cs typeface="Calibri"/>
              </a:rPr>
              <a:t>m</a:t>
            </a:r>
            <a:r>
              <a:rPr sz="1500" spc="65" dirty="0">
                <a:latin typeface="Calibri"/>
                <a:cs typeface="Calibri"/>
              </a:rPr>
              <a:t>e</a:t>
            </a:r>
            <a:r>
              <a:rPr sz="1500" spc="60" dirty="0">
                <a:latin typeface="Calibri"/>
                <a:cs typeface="Calibri"/>
              </a:rPr>
              <a:t>nt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70" dirty="0">
                <a:latin typeface="Calibri"/>
                <a:cs typeface="Calibri"/>
              </a:rPr>
              <a:t>scope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947463" y="2148530"/>
            <a:ext cx="516154" cy="516401"/>
          </a:xfrm>
          <a:custGeom>
            <a:avLst/>
            <a:gdLst/>
            <a:ahLst/>
            <a:cxnLst/>
            <a:rect l="l" t="t" r="r" b="b"/>
            <a:pathLst>
              <a:path w="516154" h="516401">
                <a:moveTo>
                  <a:pt x="258077" y="0"/>
                </a:moveTo>
                <a:lnTo>
                  <a:pt x="216215" y="3377"/>
                </a:lnTo>
                <a:lnTo>
                  <a:pt x="176503" y="13155"/>
                </a:lnTo>
                <a:lnTo>
                  <a:pt x="139474" y="28804"/>
                </a:lnTo>
                <a:lnTo>
                  <a:pt x="105658" y="49794"/>
                </a:lnTo>
                <a:lnTo>
                  <a:pt x="75588" y="75595"/>
                </a:lnTo>
                <a:lnTo>
                  <a:pt x="49793" y="105676"/>
                </a:lnTo>
                <a:lnTo>
                  <a:pt x="28805" y="139507"/>
                </a:lnTo>
                <a:lnTo>
                  <a:pt x="13156" y="176558"/>
                </a:lnTo>
                <a:lnTo>
                  <a:pt x="3377" y="216299"/>
                </a:lnTo>
                <a:lnTo>
                  <a:pt x="0" y="258200"/>
                </a:lnTo>
                <a:lnTo>
                  <a:pt x="855" y="279388"/>
                </a:lnTo>
                <a:lnTo>
                  <a:pt x="7500" y="320275"/>
                </a:lnTo>
                <a:lnTo>
                  <a:pt x="20280" y="358737"/>
                </a:lnTo>
                <a:lnTo>
                  <a:pt x="38665" y="394245"/>
                </a:lnTo>
                <a:lnTo>
                  <a:pt x="62122" y="426267"/>
                </a:lnTo>
                <a:lnTo>
                  <a:pt x="90122" y="454274"/>
                </a:lnTo>
                <a:lnTo>
                  <a:pt x="122131" y="477736"/>
                </a:lnTo>
                <a:lnTo>
                  <a:pt x="157620" y="496122"/>
                </a:lnTo>
                <a:lnTo>
                  <a:pt x="196057" y="508902"/>
                </a:lnTo>
                <a:lnTo>
                  <a:pt x="236910" y="515546"/>
                </a:lnTo>
                <a:lnTo>
                  <a:pt x="258077" y="516401"/>
                </a:lnTo>
                <a:lnTo>
                  <a:pt x="279244" y="515546"/>
                </a:lnTo>
                <a:lnTo>
                  <a:pt x="320097" y="508902"/>
                </a:lnTo>
                <a:lnTo>
                  <a:pt x="358534" y="496122"/>
                </a:lnTo>
                <a:lnTo>
                  <a:pt x="394023" y="477736"/>
                </a:lnTo>
                <a:lnTo>
                  <a:pt x="426032" y="454274"/>
                </a:lnTo>
                <a:lnTo>
                  <a:pt x="454032" y="426267"/>
                </a:lnTo>
                <a:lnTo>
                  <a:pt x="477489" y="394245"/>
                </a:lnTo>
                <a:lnTo>
                  <a:pt x="495874" y="358737"/>
                </a:lnTo>
                <a:lnTo>
                  <a:pt x="508654" y="320275"/>
                </a:lnTo>
                <a:lnTo>
                  <a:pt x="515299" y="279388"/>
                </a:lnTo>
                <a:lnTo>
                  <a:pt x="516154" y="258200"/>
                </a:lnTo>
                <a:lnTo>
                  <a:pt x="515299" y="237013"/>
                </a:lnTo>
                <a:lnTo>
                  <a:pt x="508654" y="196126"/>
                </a:lnTo>
                <a:lnTo>
                  <a:pt x="495874" y="157663"/>
                </a:lnTo>
                <a:lnTo>
                  <a:pt x="477489" y="122156"/>
                </a:lnTo>
                <a:lnTo>
                  <a:pt x="454032" y="90134"/>
                </a:lnTo>
                <a:lnTo>
                  <a:pt x="426032" y="62126"/>
                </a:lnTo>
                <a:lnTo>
                  <a:pt x="394023" y="38665"/>
                </a:lnTo>
                <a:lnTo>
                  <a:pt x="358534" y="20279"/>
                </a:lnTo>
                <a:lnTo>
                  <a:pt x="320097" y="7499"/>
                </a:lnTo>
                <a:lnTo>
                  <a:pt x="279244" y="855"/>
                </a:lnTo>
                <a:lnTo>
                  <a:pt x="258077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47463" y="2148530"/>
            <a:ext cx="258087" cy="258200"/>
          </a:xfrm>
          <a:custGeom>
            <a:avLst/>
            <a:gdLst/>
            <a:ahLst/>
            <a:cxnLst/>
            <a:rect l="l" t="t" r="r" b="b"/>
            <a:pathLst>
              <a:path w="258087" h="258200">
                <a:moveTo>
                  <a:pt x="0" y="258200"/>
                </a:moveTo>
                <a:lnTo>
                  <a:pt x="3377" y="216299"/>
                </a:lnTo>
                <a:lnTo>
                  <a:pt x="13156" y="176558"/>
                </a:lnTo>
                <a:lnTo>
                  <a:pt x="28805" y="139507"/>
                </a:lnTo>
                <a:lnTo>
                  <a:pt x="49793" y="105676"/>
                </a:lnTo>
                <a:lnTo>
                  <a:pt x="75588" y="75595"/>
                </a:lnTo>
                <a:lnTo>
                  <a:pt x="105658" y="49794"/>
                </a:lnTo>
                <a:lnTo>
                  <a:pt x="139474" y="28804"/>
                </a:lnTo>
                <a:lnTo>
                  <a:pt x="176503" y="13155"/>
                </a:lnTo>
                <a:lnTo>
                  <a:pt x="216215" y="3377"/>
                </a:lnTo>
                <a:lnTo>
                  <a:pt x="258077" y="0"/>
                </a:lnTo>
              </a:path>
              <a:path w="258087" h="258200">
                <a:moveTo>
                  <a:pt x="258080" y="0"/>
                </a:moveTo>
                <a:lnTo>
                  <a:pt x="258087" y="0"/>
                </a:lnTo>
              </a:path>
            </a:pathLst>
          </a:custGeom>
          <a:ln w="478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47463" y="2406731"/>
            <a:ext cx="855" cy="21187"/>
          </a:xfrm>
          <a:custGeom>
            <a:avLst/>
            <a:gdLst/>
            <a:ahLst/>
            <a:cxnLst/>
            <a:rect l="l" t="t" r="r" b="b"/>
            <a:pathLst>
              <a:path w="855" h="21187">
                <a:moveTo>
                  <a:pt x="855" y="21187"/>
                </a:moveTo>
                <a:lnTo>
                  <a:pt x="855" y="21187"/>
                </a:lnTo>
                <a:lnTo>
                  <a:pt x="0" y="0"/>
                </a:lnTo>
              </a:path>
            </a:pathLst>
          </a:custGeom>
          <a:ln w="4779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05551" y="2148531"/>
            <a:ext cx="257211" cy="237013"/>
          </a:xfrm>
          <a:custGeom>
            <a:avLst/>
            <a:gdLst/>
            <a:ahLst/>
            <a:cxnLst/>
            <a:rect l="l" t="t" r="r" b="b"/>
            <a:pathLst>
              <a:path w="257211" h="237013">
                <a:moveTo>
                  <a:pt x="0" y="0"/>
                </a:moveTo>
                <a:lnTo>
                  <a:pt x="41851" y="3376"/>
                </a:lnTo>
                <a:lnTo>
                  <a:pt x="81563" y="13155"/>
                </a:lnTo>
                <a:lnTo>
                  <a:pt x="118592" y="28804"/>
                </a:lnTo>
                <a:lnTo>
                  <a:pt x="152408" y="49794"/>
                </a:lnTo>
                <a:lnTo>
                  <a:pt x="182479" y="75595"/>
                </a:lnTo>
                <a:lnTo>
                  <a:pt x="208274" y="105675"/>
                </a:lnTo>
                <a:lnTo>
                  <a:pt x="229261" y="139507"/>
                </a:lnTo>
                <a:lnTo>
                  <a:pt x="244910" y="176558"/>
                </a:lnTo>
              </a:path>
            </a:pathLst>
          </a:custGeom>
          <a:ln w="478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19935" y="2120989"/>
            <a:ext cx="516154" cy="51640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19935" y="2120989"/>
            <a:ext cx="516154" cy="516401"/>
          </a:xfrm>
          <a:custGeom>
            <a:avLst/>
            <a:gdLst/>
            <a:ahLst/>
            <a:cxnLst/>
            <a:rect l="l" t="t" r="r" b="b"/>
            <a:pathLst>
              <a:path w="516154" h="516401">
                <a:moveTo>
                  <a:pt x="0" y="258200"/>
                </a:moveTo>
                <a:lnTo>
                  <a:pt x="3377" y="216299"/>
                </a:lnTo>
                <a:lnTo>
                  <a:pt x="13156" y="176558"/>
                </a:lnTo>
                <a:lnTo>
                  <a:pt x="28805" y="139507"/>
                </a:lnTo>
                <a:lnTo>
                  <a:pt x="49793" y="105676"/>
                </a:lnTo>
                <a:lnTo>
                  <a:pt x="75588" y="75595"/>
                </a:lnTo>
                <a:lnTo>
                  <a:pt x="105658" y="49794"/>
                </a:lnTo>
                <a:lnTo>
                  <a:pt x="139474" y="28804"/>
                </a:lnTo>
                <a:lnTo>
                  <a:pt x="176503" y="13155"/>
                </a:lnTo>
                <a:lnTo>
                  <a:pt x="216215" y="3377"/>
                </a:lnTo>
                <a:lnTo>
                  <a:pt x="258077" y="0"/>
                </a:lnTo>
                <a:lnTo>
                  <a:pt x="279244" y="855"/>
                </a:lnTo>
                <a:lnTo>
                  <a:pt x="320097" y="7499"/>
                </a:lnTo>
                <a:lnTo>
                  <a:pt x="358534" y="20279"/>
                </a:lnTo>
                <a:lnTo>
                  <a:pt x="394023" y="38665"/>
                </a:lnTo>
                <a:lnTo>
                  <a:pt x="426032" y="62126"/>
                </a:lnTo>
                <a:lnTo>
                  <a:pt x="454032" y="90134"/>
                </a:lnTo>
                <a:lnTo>
                  <a:pt x="477489" y="122156"/>
                </a:lnTo>
                <a:lnTo>
                  <a:pt x="495874" y="157663"/>
                </a:lnTo>
                <a:lnTo>
                  <a:pt x="508654" y="196126"/>
                </a:lnTo>
                <a:lnTo>
                  <a:pt x="515299" y="237013"/>
                </a:lnTo>
                <a:lnTo>
                  <a:pt x="516154" y="258200"/>
                </a:lnTo>
                <a:lnTo>
                  <a:pt x="515299" y="279388"/>
                </a:lnTo>
                <a:lnTo>
                  <a:pt x="512777" y="300101"/>
                </a:lnTo>
                <a:lnTo>
                  <a:pt x="502998" y="339842"/>
                </a:lnTo>
                <a:lnTo>
                  <a:pt x="487349" y="376893"/>
                </a:lnTo>
                <a:lnTo>
                  <a:pt x="466361" y="410725"/>
                </a:lnTo>
                <a:lnTo>
                  <a:pt x="440566" y="440806"/>
                </a:lnTo>
                <a:lnTo>
                  <a:pt x="410496" y="466606"/>
                </a:lnTo>
                <a:lnTo>
                  <a:pt x="376680" y="487596"/>
                </a:lnTo>
                <a:lnTo>
                  <a:pt x="339651" y="503245"/>
                </a:lnTo>
                <a:lnTo>
                  <a:pt x="299939" y="513024"/>
                </a:lnTo>
                <a:lnTo>
                  <a:pt x="258077" y="516401"/>
                </a:lnTo>
                <a:lnTo>
                  <a:pt x="236910" y="515546"/>
                </a:lnTo>
                <a:lnTo>
                  <a:pt x="196057" y="508902"/>
                </a:lnTo>
                <a:lnTo>
                  <a:pt x="157620" y="496122"/>
                </a:lnTo>
                <a:lnTo>
                  <a:pt x="122131" y="477736"/>
                </a:lnTo>
                <a:lnTo>
                  <a:pt x="90122" y="454274"/>
                </a:lnTo>
                <a:lnTo>
                  <a:pt x="62122" y="426267"/>
                </a:lnTo>
                <a:lnTo>
                  <a:pt x="38665" y="394245"/>
                </a:lnTo>
                <a:lnTo>
                  <a:pt x="20280" y="358737"/>
                </a:lnTo>
                <a:lnTo>
                  <a:pt x="7500" y="320275"/>
                </a:lnTo>
                <a:lnTo>
                  <a:pt x="855" y="279388"/>
                </a:lnTo>
                <a:lnTo>
                  <a:pt x="0" y="258200"/>
                </a:lnTo>
                <a:close/>
              </a:path>
            </a:pathLst>
          </a:custGeom>
          <a:ln w="478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948871" y="2180704"/>
            <a:ext cx="458470" cy="3867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570" marR="12700" indent="-103505">
              <a:lnSpc>
                <a:spcPct val="100099"/>
              </a:lnSpc>
            </a:pPr>
            <a:r>
              <a:rPr sz="1200" dirty="0">
                <a:latin typeface="Calibri"/>
                <a:cs typeface="Calibri"/>
              </a:rPr>
              <a:t>doub</a:t>
            </a:r>
            <a:r>
              <a:rPr sz="1200" spc="-5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 </a:t>
            </a:r>
            <a:r>
              <a:rPr sz="1200" spc="-5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ow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743202" y="2148530"/>
            <a:ext cx="516154" cy="516401"/>
          </a:xfrm>
          <a:custGeom>
            <a:avLst/>
            <a:gdLst/>
            <a:ahLst/>
            <a:cxnLst/>
            <a:rect l="l" t="t" r="r" b="b"/>
            <a:pathLst>
              <a:path w="516154" h="516401">
                <a:moveTo>
                  <a:pt x="258077" y="0"/>
                </a:moveTo>
                <a:lnTo>
                  <a:pt x="216196" y="3377"/>
                </a:lnTo>
                <a:lnTo>
                  <a:pt x="176474" y="13155"/>
                </a:lnTo>
                <a:lnTo>
                  <a:pt x="139440" y="28804"/>
                </a:lnTo>
                <a:lnTo>
                  <a:pt x="105625" y="49794"/>
                </a:lnTo>
                <a:lnTo>
                  <a:pt x="75559" y="75595"/>
                </a:lnTo>
                <a:lnTo>
                  <a:pt x="49771" y="105676"/>
                </a:lnTo>
                <a:lnTo>
                  <a:pt x="28791" y="139507"/>
                </a:lnTo>
                <a:lnTo>
                  <a:pt x="13149" y="176558"/>
                </a:lnTo>
                <a:lnTo>
                  <a:pt x="3375" y="216299"/>
                </a:lnTo>
                <a:lnTo>
                  <a:pt x="0" y="258200"/>
                </a:lnTo>
                <a:lnTo>
                  <a:pt x="854" y="279388"/>
                </a:lnTo>
                <a:lnTo>
                  <a:pt x="7495" y="320275"/>
                </a:lnTo>
                <a:lnTo>
                  <a:pt x="20269" y="358737"/>
                </a:lnTo>
                <a:lnTo>
                  <a:pt x="38646" y="394245"/>
                </a:lnTo>
                <a:lnTo>
                  <a:pt x="62097" y="426267"/>
                </a:lnTo>
                <a:lnTo>
                  <a:pt x="90090" y="454274"/>
                </a:lnTo>
                <a:lnTo>
                  <a:pt x="122098" y="477736"/>
                </a:lnTo>
                <a:lnTo>
                  <a:pt x="157588" y="496122"/>
                </a:lnTo>
                <a:lnTo>
                  <a:pt x="196032" y="508902"/>
                </a:lnTo>
                <a:lnTo>
                  <a:pt x="236900" y="515546"/>
                </a:lnTo>
                <a:lnTo>
                  <a:pt x="258077" y="516401"/>
                </a:lnTo>
                <a:lnTo>
                  <a:pt x="279254" y="515546"/>
                </a:lnTo>
                <a:lnTo>
                  <a:pt x="320122" y="508902"/>
                </a:lnTo>
                <a:lnTo>
                  <a:pt x="358566" y="496122"/>
                </a:lnTo>
                <a:lnTo>
                  <a:pt x="394056" y="477736"/>
                </a:lnTo>
                <a:lnTo>
                  <a:pt x="426064" y="454274"/>
                </a:lnTo>
                <a:lnTo>
                  <a:pt x="454057" y="426267"/>
                </a:lnTo>
                <a:lnTo>
                  <a:pt x="477508" y="394245"/>
                </a:lnTo>
                <a:lnTo>
                  <a:pt x="495885" y="358737"/>
                </a:lnTo>
                <a:lnTo>
                  <a:pt x="508659" y="320275"/>
                </a:lnTo>
                <a:lnTo>
                  <a:pt x="515300" y="279388"/>
                </a:lnTo>
                <a:lnTo>
                  <a:pt x="516154" y="258200"/>
                </a:lnTo>
                <a:lnTo>
                  <a:pt x="515300" y="237013"/>
                </a:lnTo>
                <a:lnTo>
                  <a:pt x="508659" y="196126"/>
                </a:lnTo>
                <a:lnTo>
                  <a:pt x="495885" y="157663"/>
                </a:lnTo>
                <a:lnTo>
                  <a:pt x="477508" y="122156"/>
                </a:lnTo>
                <a:lnTo>
                  <a:pt x="454057" y="90134"/>
                </a:lnTo>
                <a:lnTo>
                  <a:pt x="426064" y="62126"/>
                </a:lnTo>
                <a:lnTo>
                  <a:pt x="394056" y="38665"/>
                </a:lnTo>
                <a:lnTo>
                  <a:pt x="358566" y="20279"/>
                </a:lnTo>
                <a:lnTo>
                  <a:pt x="320122" y="7499"/>
                </a:lnTo>
                <a:lnTo>
                  <a:pt x="279254" y="855"/>
                </a:lnTo>
                <a:lnTo>
                  <a:pt x="258077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46578" y="2148530"/>
            <a:ext cx="254712" cy="216300"/>
          </a:xfrm>
          <a:custGeom>
            <a:avLst/>
            <a:gdLst/>
            <a:ahLst/>
            <a:cxnLst/>
            <a:rect l="l" t="t" r="r" b="b"/>
            <a:pathLst>
              <a:path w="254712" h="216300">
                <a:moveTo>
                  <a:pt x="0" y="216300"/>
                </a:moveTo>
                <a:lnTo>
                  <a:pt x="9773" y="176558"/>
                </a:lnTo>
                <a:lnTo>
                  <a:pt x="25415" y="139507"/>
                </a:lnTo>
                <a:lnTo>
                  <a:pt x="46395" y="105676"/>
                </a:lnTo>
                <a:lnTo>
                  <a:pt x="72183" y="75595"/>
                </a:lnTo>
                <a:lnTo>
                  <a:pt x="102250" y="49794"/>
                </a:lnTo>
                <a:lnTo>
                  <a:pt x="136065" y="28804"/>
                </a:lnTo>
                <a:lnTo>
                  <a:pt x="173098" y="13155"/>
                </a:lnTo>
                <a:lnTo>
                  <a:pt x="212821" y="3377"/>
                </a:lnTo>
                <a:lnTo>
                  <a:pt x="254701" y="0"/>
                </a:lnTo>
              </a:path>
              <a:path w="254712" h="216300">
                <a:moveTo>
                  <a:pt x="254704" y="0"/>
                </a:moveTo>
                <a:lnTo>
                  <a:pt x="254712" y="0"/>
                </a:lnTo>
              </a:path>
            </a:pathLst>
          </a:custGeom>
          <a:ln w="478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15674" y="2120989"/>
            <a:ext cx="516154" cy="51640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15673" y="2120989"/>
            <a:ext cx="516154" cy="516401"/>
          </a:xfrm>
          <a:custGeom>
            <a:avLst/>
            <a:gdLst/>
            <a:ahLst/>
            <a:cxnLst/>
            <a:rect l="l" t="t" r="r" b="b"/>
            <a:pathLst>
              <a:path w="516154" h="516401">
                <a:moveTo>
                  <a:pt x="0" y="258200"/>
                </a:moveTo>
                <a:lnTo>
                  <a:pt x="3375" y="216299"/>
                </a:lnTo>
                <a:lnTo>
                  <a:pt x="13149" y="176558"/>
                </a:lnTo>
                <a:lnTo>
                  <a:pt x="28791" y="139507"/>
                </a:lnTo>
                <a:lnTo>
                  <a:pt x="49771" y="105676"/>
                </a:lnTo>
                <a:lnTo>
                  <a:pt x="75559" y="75595"/>
                </a:lnTo>
                <a:lnTo>
                  <a:pt x="105625" y="49794"/>
                </a:lnTo>
                <a:lnTo>
                  <a:pt x="139440" y="28804"/>
                </a:lnTo>
                <a:lnTo>
                  <a:pt x="176474" y="13155"/>
                </a:lnTo>
                <a:lnTo>
                  <a:pt x="216196" y="3377"/>
                </a:lnTo>
                <a:lnTo>
                  <a:pt x="258077" y="0"/>
                </a:lnTo>
                <a:lnTo>
                  <a:pt x="279254" y="855"/>
                </a:lnTo>
                <a:lnTo>
                  <a:pt x="320122" y="7499"/>
                </a:lnTo>
                <a:lnTo>
                  <a:pt x="358566" y="20279"/>
                </a:lnTo>
                <a:lnTo>
                  <a:pt x="394056" y="38665"/>
                </a:lnTo>
                <a:lnTo>
                  <a:pt x="426064" y="62126"/>
                </a:lnTo>
                <a:lnTo>
                  <a:pt x="454057" y="90134"/>
                </a:lnTo>
                <a:lnTo>
                  <a:pt x="477508" y="122156"/>
                </a:lnTo>
                <a:lnTo>
                  <a:pt x="495885" y="157663"/>
                </a:lnTo>
                <a:lnTo>
                  <a:pt x="508659" y="196126"/>
                </a:lnTo>
                <a:lnTo>
                  <a:pt x="515300" y="237013"/>
                </a:lnTo>
                <a:lnTo>
                  <a:pt x="516154" y="258200"/>
                </a:lnTo>
                <a:lnTo>
                  <a:pt x="515300" y="279388"/>
                </a:lnTo>
                <a:lnTo>
                  <a:pt x="512779" y="300101"/>
                </a:lnTo>
                <a:lnTo>
                  <a:pt x="503005" y="339842"/>
                </a:lnTo>
                <a:lnTo>
                  <a:pt x="487363" y="376893"/>
                </a:lnTo>
                <a:lnTo>
                  <a:pt x="466383" y="410725"/>
                </a:lnTo>
                <a:lnTo>
                  <a:pt x="440595" y="440806"/>
                </a:lnTo>
                <a:lnTo>
                  <a:pt x="410529" y="466606"/>
                </a:lnTo>
                <a:lnTo>
                  <a:pt x="376714" y="487596"/>
                </a:lnTo>
                <a:lnTo>
                  <a:pt x="339680" y="503245"/>
                </a:lnTo>
                <a:lnTo>
                  <a:pt x="299958" y="513024"/>
                </a:lnTo>
                <a:lnTo>
                  <a:pt x="258077" y="516401"/>
                </a:lnTo>
                <a:lnTo>
                  <a:pt x="236900" y="515546"/>
                </a:lnTo>
                <a:lnTo>
                  <a:pt x="196032" y="508902"/>
                </a:lnTo>
                <a:lnTo>
                  <a:pt x="157588" y="496122"/>
                </a:lnTo>
                <a:lnTo>
                  <a:pt x="122098" y="477736"/>
                </a:lnTo>
                <a:lnTo>
                  <a:pt x="90090" y="454274"/>
                </a:lnTo>
                <a:lnTo>
                  <a:pt x="62097" y="426267"/>
                </a:lnTo>
                <a:lnTo>
                  <a:pt x="38646" y="394245"/>
                </a:lnTo>
                <a:lnTo>
                  <a:pt x="20269" y="358737"/>
                </a:lnTo>
                <a:lnTo>
                  <a:pt x="7495" y="320275"/>
                </a:lnTo>
                <a:lnTo>
                  <a:pt x="854" y="279388"/>
                </a:lnTo>
                <a:lnTo>
                  <a:pt x="0" y="258200"/>
                </a:lnTo>
                <a:close/>
              </a:path>
            </a:pathLst>
          </a:custGeom>
          <a:ln w="478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744648" y="2180704"/>
            <a:ext cx="458470" cy="3867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0" marR="12700" indent="-83185">
              <a:lnSpc>
                <a:spcPct val="100099"/>
              </a:lnSpc>
            </a:pPr>
            <a:r>
              <a:rPr sz="1200" dirty="0">
                <a:latin typeface="Calibri"/>
                <a:cs typeface="Calibri"/>
              </a:rPr>
              <a:t>doub</a:t>
            </a:r>
            <a:r>
              <a:rPr sz="1200" spc="-5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 hi</a:t>
            </a:r>
            <a:r>
              <a:rPr sz="1200" spc="-5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h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151724" y="2148530"/>
            <a:ext cx="516154" cy="516401"/>
          </a:xfrm>
          <a:custGeom>
            <a:avLst/>
            <a:gdLst/>
            <a:ahLst/>
            <a:cxnLst/>
            <a:rect l="l" t="t" r="r" b="b"/>
            <a:pathLst>
              <a:path w="516154" h="516401">
                <a:moveTo>
                  <a:pt x="258077" y="0"/>
                </a:moveTo>
                <a:lnTo>
                  <a:pt x="216215" y="3377"/>
                </a:lnTo>
                <a:lnTo>
                  <a:pt x="176503" y="13155"/>
                </a:lnTo>
                <a:lnTo>
                  <a:pt x="139474" y="28804"/>
                </a:lnTo>
                <a:lnTo>
                  <a:pt x="105658" y="49794"/>
                </a:lnTo>
                <a:lnTo>
                  <a:pt x="75588" y="75595"/>
                </a:lnTo>
                <a:lnTo>
                  <a:pt x="49793" y="105676"/>
                </a:lnTo>
                <a:lnTo>
                  <a:pt x="28805" y="139507"/>
                </a:lnTo>
                <a:lnTo>
                  <a:pt x="13156" y="176558"/>
                </a:lnTo>
                <a:lnTo>
                  <a:pt x="3377" y="216299"/>
                </a:lnTo>
                <a:lnTo>
                  <a:pt x="0" y="258200"/>
                </a:lnTo>
                <a:lnTo>
                  <a:pt x="855" y="279388"/>
                </a:lnTo>
                <a:lnTo>
                  <a:pt x="7500" y="320275"/>
                </a:lnTo>
                <a:lnTo>
                  <a:pt x="20280" y="358737"/>
                </a:lnTo>
                <a:lnTo>
                  <a:pt x="38665" y="394245"/>
                </a:lnTo>
                <a:lnTo>
                  <a:pt x="62122" y="426267"/>
                </a:lnTo>
                <a:lnTo>
                  <a:pt x="90122" y="454274"/>
                </a:lnTo>
                <a:lnTo>
                  <a:pt x="122131" y="477736"/>
                </a:lnTo>
                <a:lnTo>
                  <a:pt x="157620" y="496122"/>
                </a:lnTo>
                <a:lnTo>
                  <a:pt x="196057" y="508902"/>
                </a:lnTo>
                <a:lnTo>
                  <a:pt x="236910" y="515546"/>
                </a:lnTo>
                <a:lnTo>
                  <a:pt x="258077" y="516401"/>
                </a:lnTo>
                <a:lnTo>
                  <a:pt x="279244" y="515546"/>
                </a:lnTo>
                <a:lnTo>
                  <a:pt x="320097" y="508902"/>
                </a:lnTo>
                <a:lnTo>
                  <a:pt x="358534" y="496122"/>
                </a:lnTo>
                <a:lnTo>
                  <a:pt x="394023" y="477736"/>
                </a:lnTo>
                <a:lnTo>
                  <a:pt x="426032" y="454274"/>
                </a:lnTo>
                <a:lnTo>
                  <a:pt x="454032" y="426267"/>
                </a:lnTo>
                <a:lnTo>
                  <a:pt x="477489" y="394245"/>
                </a:lnTo>
                <a:lnTo>
                  <a:pt x="495874" y="358737"/>
                </a:lnTo>
                <a:lnTo>
                  <a:pt x="508654" y="320275"/>
                </a:lnTo>
                <a:lnTo>
                  <a:pt x="515299" y="279388"/>
                </a:lnTo>
                <a:lnTo>
                  <a:pt x="516154" y="258200"/>
                </a:lnTo>
                <a:lnTo>
                  <a:pt x="515299" y="237013"/>
                </a:lnTo>
                <a:lnTo>
                  <a:pt x="508654" y="196126"/>
                </a:lnTo>
                <a:lnTo>
                  <a:pt x="495874" y="157663"/>
                </a:lnTo>
                <a:lnTo>
                  <a:pt x="477489" y="122156"/>
                </a:lnTo>
                <a:lnTo>
                  <a:pt x="454032" y="90134"/>
                </a:lnTo>
                <a:lnTo>
                  <a:pt x="426032" y="62126"/>
                </a:lnTo>
                <a:lnTo>
                  <a:pt x="394023" y="38665"/>
                </a:lnTo>
                <a:lnTo>
                  <a:pt x="358534" y="20279"/>
                </a:lnTo>
                <a:lnTo>
                  <a:pt x="320097" y="7499"/>
                </a:lnTo>
                <a:lnTo>
                  <a:pt x="279244" y="855"/>
                </a:lnTo>
                <a:lnTo>
                  <a:pt x="258077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190389" y="2148530"/>
            <a:ext cx="219422" cy="122156"/>
          </a:xfrm>
          <a:custGeom>
            <a:avLst/>
            <a:gdLst/>
            <a:ahLst/>
            <a:cxnLst/>
            <a:rect l="l" t="t" r="r" b="b"/>
            <a:pathLst>
              <a:path w="219422" h="122156">
                <a:moveTo>
                  <a:pt x="0" y="122156"/>
                </a:moveTo>
                <a:lnTo>
                  <a:pt x="23457" y="90134"/>
                </a:lnTo>
                <a:lnTo>
                  <a:pt x="51457" y="62126"/>
                </a:lnTo>
                <a:lnTo>
                  <a:pt x="83466" y="38665"/>
                </a:lnTo>
                <a:lnTo>
                  <a:pt x="118955" y="20279"/>
                </a:lnTo>
                <a:lnTo>
                  <a:pt x="157392" y="7499"/>
                </a:lnTo>
                <a:lnTo>
                  <a:pt x="198245" y="855"/>
                </a:lnTo>
                <a:lnTo>
                  <a:pt x="219412" y="0"/>
                </a:lnTo>
              </a:path>
              <a:path w="219422" h="122156">
                <a:moveTo>
                  <a:pt x="219415" y="0"/>
                </a:moveTo>
                <a:lnTo>
                  <a:pt x="219422" y="0"/>
                </a:lnTo>
              </a:path>
            </a:pathLst>
          </a:custGeom>
          <a:ln w="478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24196" y="2120989"/>
            <a:ext cx="516154" cy="51640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24196" y="2120989"/>
            <a:ext cx="516154" cy="516401"/>
          </a:xfrm>
          <a:custGeom>
            <a:avLst/>
            <a:gdLst/>
            <a:ahLst/>
            <a:cxnLst/>
            <a:rect l="l" t="t" r="r" b="b"/>
            <a:pathLst>
              <a:path w="516154" h="516401">
                <a:moveTo>
                  <a:pt x="0" y="258200"/>
                </a:moveTo>
                <a:lnTo>
                  <a:pt x="3377" y="216299"/>
                </a:lnTo>
                <a:lnTo>
                  <a:pt x="13156" y="176558"/>
                </a:lnTo>
                <a:lnTo>
                  <a:pt x="28805" y="139507"/>
                </a:lnTo>
                <a:lnTo>
                  <a:pt x="49793" y="105676"/>
                </a:lnTo>
                <a:lnTo>
                  <a:pt x="75588" y="75595"/>
                </a:lnTo>
                <a:lnTo>
                  <a:pt x="105658" y="49794"/>
                </a:lnTo>
                <a:lnTo>
                  <a:pt x="139474" y="28804"/>
                </a:lnTo>
                <a:lnTo>
                  <a:pt x="176503" y="13155"/>
                </a:lnTo>
                <a:lnTo>
                  <a:pt x="216215" y="3377"/>
                </a:lnTo>
                <a:lnTo>
                  <a:pt x="258077" y="0"/>
                </a:lnTo>
                <a:lnTo>
                  <a:pt x="279244" y="855"/>
                </a:lnTo>
                <a:lnTo>
                  <a:pt x="320097" y="7499"/>
                </a:lnTo>
                <a:lnTo>
                  <a:pt x="358534" y="20279"/>
                </a:lnTo>
                <a:lnTo>
                  <a:pt x="394023" y="38665"/>
                </a:lnTo>
                <a:lnTo>
                  <a:pt x="426032" y="62126"/>
                </a:lnTo>
                <a:lnTo>
                  <a:pt x="454032" y="90134"/>
                </a:lnTo>
                <a:lnTo>
                  <a:pt x="477489" y="122156"/>
                </a:lnTo>
                <a:lnTo>
                  <a:pt x="495874" y="157663"/>
                </a:lnTo>
                <a:lnTo>
                  <a:pt x="508654" y="196126"/>
                </a:lnTo>
                <a:lnTo>
                  <a:pt x="515299" y="237013"/>
                </a:lnTo>
                <a:lnTo>
                  <a:pt x="516154" y="258200"/>
                </a:lnTo>
                <a:lnTo>
                  <a:pt x="515299" y="279388"/>
                </a:lnTo>
                <a:lnTo>
                  <a:pt x="512777" y="300101"/>
                </a:lnTo>
                <a:lnTo>
                  <a:pt x="502998" y="339842"/>
                </a:lnTo>
                <a:lnTo>
                  <a:pt x="487349" y="376893"/>
                </a:lnTo>
                <a:lnTo>
                  <a:pt x="466361" y="410725"/>
                </a:lnTo>
                <a:lnTo>
                  <a:pt x="440566" y="440806"/>
                </a:lnTo>
                <a:lnTo>
                  <a:pt x="410496" y="466606"/>
                </a:lnTo>
                <a:lnTo>
                  <a:pt x="376680" y="487596"/>
                </a:lnTo>
                <a:lnTo>
                  <a:pt x="339651" y="503245"/>
                </a:lnTo>
                <a:lnTo>
                  <a:pt x="299939" y="513024"/>
                </a:lnTo>
                <a:lnTo>
                  <a:pt x="258077" y="516401"/>
                </a:lnTo>
                <a:lnTo>
                  <a:pt x="236910" y="515546"/>
                </a:lnTo>
                <a:lnTo>
                  <a:pt x="196057" y="508902"/>
                </a:lnTo>
                <a:lnTo>
                  <a:pt x="157620" y="496122"/>
                </a:lnTo>
                <a:lnTo>
                  <a:pt x="122131" y="477736"/>
                </a:lnTo>
                <a:lnTo>
                  <a:pt x="90122" y="454274"/>
                </a:lnTo>
                <a:lnTo>
                  <a:pt x="62122" y="426267"/>
                </a:lnTo>
                <a:lnTo>
                  <a:pt x="38665" y="394245"/>
                </a:lnTo>
                <a:lnTo>
                  <a:pt x="20280" y="358737"/>
                </a:lnTo>
                <a:lnTo>
                  <a:pt x="7500" y="320275"/>
                </a:lnTo>
                <a:lnTo>
                  <a:pt x="855" y="279388"/>
                </a:lnTo>
                <a:lnTo>
                  <a:pt x="0" y="258200"/>
                </a:lnTo>
                <a:close/>
              </a:path>
            </a:pathLst>
          </a:custGeom>
          <a:ln w="478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153132" y="2180704"/>
            <a:ext cx="458470" cy="3867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265" marR="12700" indent="-76200">
              <a:lnSpc>
                <a:spcPct val="100099"/>
              </a:lnSpc>
            </a:pPr>
            <a:r>
              <a:rPr sz="1200" dirty="0">
                <a:latin typeface="Calibri"/>
                <a:cs typeface="Calibri"/>
              </a:rPr>
              <a:t>doub</a:t>
            </a:r>
            <a:r>
              <a:rPr sz="1200" spc="-5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 num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345342" y="4095747"/>
            <a:ext cx="516193" cy="516401"/>
          </a:xfrm>
          <a:custGeom>
            <a:avLst/>
            <a:gdLst/>
            <a:ahLst/>
            <a:cxnLst/>
            <a:rect l="l" t="t" r="r" b="b"/>
            <a:pathLst>
              <a:path w="516193" h="516401">
                <a:moveTo>
                  <a:pt x="258115" y="0"/>
                </a:moveTo>
                <a:lnTo>
                  <a:pt x="216242" y="3382"/>
                </a:lnTo>
                <a:lnTo>
                  <a:pt x="176521" y="13173"/>
                </a:lnTo>
                <a:lnTo>
                  <a:pt x="139484" y="28841"/>
                </a:lnTo>
                <a:lnTo>
                  <a:pt x="105661" y="49849"/>
                </a:lnTo>
                <a:lnTo>
                  <a:pt x="75585" y="75667"/>
                </a:lnTo>
                <a:lnTo>
                  <a:pt x="49787" y="105759"/>
                </a:lnTo>
                <a:lnTo>
                  <a:pt x="28798" y="139591"/>
                </a:lnTo>
                <a:lnTo>
                  <a:pt x="13149" y="176632"/>
                </a:lnTo>
                <a:lnTo>
                  <a:pt x="3373" y="216346"/>
                </a:lnTo>
                <a:lnTo>
                  <a:pt x="0" y="258200"/>
                </a:lnTo>
                <a:lnTo>
                  <a:pt x="855" y="279388"/>
                </a:lnTo>
                <a:lnTo>
                  <a:pt x="7500" y="320275"/>
                </a:lnTo>
                <a:lnTo>
                  <a:pt x="20281" y="358737"/>
                </a:lnTo>
                <a:lnTo>
                  <a:pt x="38666" y="394245"/>
                </a:lnTo>
                <a:lnTo>
                  <a:pt x="62126" y="426267"/>
                </a:lnTo>
                <a:lnTo>
                  <a:pt x="90128" y="454274"/>
                </a:lnTo>
                <a:lnTo>
                  <a:pt x="122142" y="477736"/>
                </a:lnTo>
                <a:lnTo>
                  <a:pt x="157636" y="496122"/>
                </a:lnTo>
                <a:lnTo>
                  <a:pt x="196080" y="508902"/>
                </a:lnTo>
                <a:lnTo>
                  <a:pt x="236943" y="515546"/>
                </a:lnTo>
                <a:lnTo>
                  <a:pt x="258115" y="516401"/>
                </a:lnTo>
                <a:lnTo>
                  <a:pt x="279266" y="515546"/>
                </a:lnTo>
                <a:lnTo>
                  <a:pt x="320098" y="508902"/>
                </a:lnTo>
                <a:lnTo>
                  <a:pt x="358524" y="496122"/>
                </a:lnTo>
                <a:lnTo>
                  <a:pt x="394010" y="477736"/>
                </a:lnTo>
                <a:lnTo>
                  <a:pt x="426024" y="454274"/>
                </a:lnTo>
                <a:lnTo>
                  <a:pt x="454032" y="426267"/>
                </a:lnTo>
                <a:lnTo>
                  <a:pt x="477500" y="394245"/>
                </a:lnTo>
                <a:lnTo>
                  <a:pt x="495896" y="358737"/>
                </a:lnTo>
                <a:lnTo>
                  <a:pt x="508686" y="320275"/>
                </a:lnTo>
                <a:lnTo>
                  <a:pt x="515336" y="279388"/>
                </a:lnTo>
                <a:lnTo>
                  <a:pt x="516193" y="258200"/>
                </a:lnTo>
                <a:lnTo>
                  <a:pt x="515336" y="237039"/>
                </a:lnTo>
                <a:lnTo>
                  <a:pt x="508686" y="196188"/>
                </a:lnTo>
                <a:lnTo>
                  <a:pt x="495896" y="157744"/>
                </a:lnTo>
                <a:lnTo>
                  <a:pt x="477500" y="122241"/>
                </a:lnTo>
                <a:lnTo>
                  <a:pt x="454032" y="90212"/>
                </a:lnTo>
                <a:lnTo>
                  <a:pt x="426024" y="62190"/>
                </a:lnTo>
                <a:lnTo>
                  <a:pt x="394010" y="38711"/>
                </a:lnTo>
                <a:lnTo>
                  <a:pt x="358524" y="20306"/>
                </a:lnTo>
                <a:lnTo>
                  <a:pt x="320098" y="7510"/>
                </a:lnTo>
                <a:lnTo>
                  <a:pt x="279266" y="856"/>
                </a:lnTo>
                <a:lnTo>
                  <a:pt x="25811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04537" y="4095747"/>
            <a:ext cx="98924" cy="19716"/>
          </a:xfrm>
          <a:custGeom>
            <a:avLst/>
            <a:gdLst/>
            <a:ahLst/>
            <a:cxnLst/>
            <a:rect l="l" t="t" r="r" b="b"/>
            <a:pathLst>
              <a:path w="98924" h="19716">
                <a:moveTo>
                  <a:pt x="6659" y="17201"/>
                </a:moveTo>
                <a:lnTo>
                  <a:pt x="57046" y="3382"/>
                </a:lnTo>
                <a:lnTo>
                  <a:pt x="98920" y="0"/>
                </a:lnTo>
              </a:path>
              <a:path w="98924" h="19716">
                <a:moveTo>
                  <a:pt x="98921" y="0"/>
                </a:moveTo>
                <a:lnTo>
                  <a:pt x="98924" y="0"/>
                </a:lnTo>
              </a:path>
            </a:pathLst>
          </a:custGeom>
          <a:ln w="478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317794" y="4068205"/>
            <a:ext cx="516212" cy="51640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317814" y="4068205"/>
            <a:ext cx="516193" cy="516401"/>
          </a:xfrm>
          <a:custGeom>
            <a:avLst/>
            <a:gdLst/>
            <a:ahLst/>
            <a:cxnLst/>
            <a:rect l="l" t="t" r="r" b="b"/>
            <a:pathLst>
              <a:path w="516193" h="516401">
                <a:moveTo>
                  <a:pt x="0" y="258200"/>
                </a:moveTo>
                <a:lnTo>
                  <a:pt x="3373" y="216346"/>
                </a:lnTo>
                <a:lnTo>
                  <a:pt x="13149" y="176632"/>
                </a:lnTo>
                <a:lnTo>
                  <a:pt x="28798" y="139591"/>
                </a:lnTo>
                <a:lnTo>
                  <a:pt x="49787" y="105759"/>
                </a:lnTo>
                <a:lnTo>
                  <a:pt x="75585" y="75667"/>
                </a:lnTo>
                <a:lnTo>
                  <a:pt x="105661" y="49849"/>
                </a:lnTo>
                <a:lnTo>
                  <a:pt x="139484" y="28841"/>
                </a:lnTo>
                <a:lnTo>
                  <a:pt x="176521" y="13173"/>
                </a:lnTo>
                <a:lnTo>
                  <a:pt x="216242" y="3382"/>
                </a:lnTo>
                <a:lnTo>
                  <a:pt x="258115" y="0"/>
                </a:lnTo>
                <a:lnTo>
                  <a:pt x="279266" y="856"/>
                </a:lnTo>
                <a:lnTo>
                  <a:pt x="320098" y="7510"/>
                </a:lnTo>
                <a:lnTo>
                  <a:pt x="358524" y="20306"/>
                </a:lnTo>
                <a:lnTo>
                  <a:pt x="394010" y="38711"/>
                </a:lnTo>
                <a:lnTo>
                  <a:pt x="426024" y="62190"/>
                </a:lnTo>
                <a:lnTo>
                  <a:pt x="454032" y="90212"/>
                </a:lnTo>
                <a:lnTo>
                  <a:pt x="477500" y="122241"/>
                </a:lnTo>
                <a:lnTo>
                  <a:pt x="495896" y="157744"/>
                </a:lnTo>
                <a:lnTo>
                  <a:pt x="508686" y="196188"/>
                </a:lnTo>
                <a:lnTo>
                  <a:pt x="515336" y="237039"/>
                </a:lnTo>
                <a:lnTo>
                  <a:pt x="516193" y="258200"/>
                </a:lnTo>
                <a:lnTo>
                  <a:pt x="515336" y="279388"/>
                </a:lnTo>
                <a:lnTo>
                  <a:pt x="512812" y="300101"/>
                </a:lnTo>
                <a:lnTo>
                  <a:pt x="503025" y="339842"/>
                </a:lnTo>
                <a:lnTo>
                  <a:pt x="487365" y="376893"/>
                </a:lnTo>
                <a:lnTo>
                  <a:pt x="466367" y="410725"/>
                </a:lnTo>
                <a:lnTo>
                  <a:pt x="440562" y="440806"/>
                </a:lnTo>
                <a:lnTo>
                  <a:pt x="410484" y="466606"/>
                </a:lnTo>
                <a:lnTo>
                  <a:pt x="376667" y="487596"/>
                </a:lnTo>
                <a:lnTo>
                  <a:pt x="339645" y="503245"/>
                </a:lnTo>
                <a:lnTo>
                  <a:pt x="299950" y="513024"/>
                </a:lnTo>
                <a:lnTo>
                  <a:pt x="258115" y="516401"/>
                </a:lnTo>
                <a:lnTo>
                  <a:pt x="236943" y="515546"/>
                </a:lnTo>
                <a:lnTo>
                  <a:pt x="196080" y="508902"/>
                </a:lnTo>
                <a:lnTo>
                  <a:pt x="157636" y="496122"/>
                </a:lnTo>
                <a:lnTo>
                  <a:pt x="122142" y="477736"/>
                </a:lnTo>
                <a:lnTo>
                  <a:pt x="90128" y="454274"/>
                </a:lnTo>
                <a:lnTo>
                  <a:pt x="62126" y="426267"/>
                </a:lnTo>
                <a:lnTo>
                  <a:pt x="38666" y="394245"/>
                </a:lnTo>
                <a:lnTo>
                  <a:pt x="20281" y="358737"/>
                </a:lnTo>
                <a:lnTo>
                  <a:pt x="7500" y="320275"/>
                </a:lnTo>
                <a:lnTo>
                  <a:pt x="855" y="279388"/>
                </a:lnTo>
                <a:lnTo>
                  <a:pt x="0" y="258200"/>
                </a:lnTo>
                <a:close/>
              </a:path>
            </a:pathLst>
          </a:custGeom>
          <a:ln w="478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324250" y="4151771"/>
            <a:ext cx="501650" cy="3422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49530">
              <a:lnSpc>
                <a:spcPct val="100699"/>
              </a:lnSpc>
            </a:pPr>
            <a:r>
              <a:rPr sz="1050" dirty="0">
                <a:latin typeface="Calibri"/>
                <a:cs typeface="Calibri"/>
              </a:rPr>
              <a:t>doub</a:t>
            </a:r>
            <a:r>
              <a:rPr sz="1050" spc="-5" dirty="0">
                <a:latin typeface="Calibri"/>
                <a:cs typeface="Calibri"/>
              </a:rPr>
              <a:t>l</a:t>
            </a:r>
            <a:r>
              <a:rPr sz="1050" spc="0" dirty="0">
                <a:latin typeface="Calibri"/>
                <a:cs typeface="Calibri"/>
              </a:rPr>
              <a:t>e est</a:t>
            </a:r>
            <a:r>
              <a:rPr sz="1050" spc="-5" dirty="0">
                <a:latin typeface="Calibri"/>
                <a:cs typeface="Calibri"/>
              </a:rPr>
              <a:t>i</a:t>
            </a:r>
            <a:r>
              <a:rPr sz="1050" spc="0" dirty="0">
                <a:latin typeface="Calibri"/>
                <a:cs typeface="Calibri"/>
              </a:rPr>
              <a:t>mate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549584" y="4095747"/>
            <a:ext cx="516174" cy="516401"/>
          </a:xfrm>
          <a:custGeom>
            <a:avLst/>
            <a:gdLst/>
            <a:ahLst/>
            <a:cxnLst/>
            <a:rect l="l" t="t" r="r" b="b"/>
            <a:pathLst>
              <a:path w="516174" h="516401">
                <a:moveTo>
                  <a:pt x="258077" y="0"/>
                </a:moveTo>
                <a:lnTo>
                  <a:pt x="216219" y="3382"/>
                </a:lnTo>
                <a:lnTo>
                  <a:pt x="176511" y="13173"/>
                </a:lnTo>
                <a:lnTo>
                  <a:pt x="139483" y="28841"/>
                </a:lnTo>
                <a:lnTo>
                  <a:pt x="105667" y="49849"/>
                </a:lnTo>
                <a:lnTo>
                  <a:pt x="75595" y="75667"/>
                </a:lnTo>
                <a:lnTo>
                  <a:pt x="49798" y="105759"/>
                </a:lnTo>
                <a:lnTo>
                  <a:pt x="28809" y="139591"/>
                </a:lnTo>
                <a:lnTo>
                  <a:pt x="13158" y="176632"/>
                </a:lnTo>
                <a:lnTo>
                  <a:pt x="3378" y="216346"/>
                </a:lnTo>
                <a:lnTo>
                  <a:pt x="0" y="258200"/>
                </a:lnTo>
                <a:lnTo>
                  <a:pt x="858" y="279388"/>
                </a:lnTo>
                <a:lnTo>
                  <a:pt x="7507" y="320275"/>
                </a:lnTo>
                <a:lnTo>
                  <a:pt x="20291" y="358737"/>
                </a:lnTo>
                <a:lnTo>
                  <a:pt x="38679" y="394245"/>
                </a:lnTo>
                <a:lnTo>
                  <a:pt x="62138" y="426267"/>
                </a:lnTo>
                <a:lnTo>
                  <a:pt x="90139" y="454274"/>
                </a:lnTo>
                <a:lnTo>
                  <a:pt x="122150" y="477736"/>
                </a:lnTo>
                <a:lnTo>
                  <a:pt x="157639" y="496122"/>
                </a:lnTo>
                <a:lnTo>
                  <a:pt x="196076" y="508902"/>
                </a:lnTo>
                <a:lnTo>
                  <a:pt x="236929" y="515546"/>
                </a:lnTo>
                <a:lnTo>
                  <a:pt x="258096" y="516401"/>
                </a:lnTo>
                <a:lnTo>
                  <a:pt x="279260" y="515546"/>
                </a:lnTo>
                <a:lnTo>
                  <a:pt x="320110" y="508902"/>
                </a:lnTo>
                <a:lnTo>
                  <a:pt x="358545" y="496122"/>
                </a:lnTo>
                <a:lnTo>
                  <a:pt x="394033" y="477736"/>
                </a:lnTo>
                <a:lnTo>
                  <a:pt x="426044" y="454274"/>
                </a:lnTo>
                <a:lnTo>
                  <a:pt x="454044" y="426267"/>
                </a:lnTo>
                <a:lnTo>
                  <a:pt x="477504" y="394245"/>
                </a:lnTo>
                <a:lnTo>
                  <a:pt x="495890" y="358737"/>
                </a:lnTo>
                <a:lnTo>
                  <a:pt x="508672" y="320275"/>
                </a:lnTo>
                <a:lnTo>
                  <a:pt x="515318" y="279388"/>
                </a:lnTo>
                <a:lnTo>
                  <a:pt x="516174" y="258200"/>
                </a:lnTo>
                <a:lnTo>
                  <a:pt x="515315" y="237039"/>
                </a:lnTo>
                <a:lnTo>
                  <a:pt x="508666" y="196188"/>
                </a:lnTo>
                <a:lnTo>
                  <a:pt x="495882" y="157744"/>
                </a:lnTo>
                <a:lnTo>
                  <a:pt x="477495" y="122241"/>
                </a:lnTo>
                <a:lnTo>
                  <a:pt x="454035" y="90212"/>
                </a:lnTo>
                <a:lnTo>
                  <a:pt x="426034" y="62190"/>
                </a:lnTo>
                <a:lnTo>
                  <a:pt x="394023" y="38711"/>
                </a:lnTo>
                <a:lnTo>
                  <a:pt x="358534" y="20306"/>
                </a:lnTo>
                <a:lnTo>
                  <a:pt x="320097" y="7510"/>
                </a:lnTo>
                <a:lnTo>
                  <a:pt x="279244" y="856"/>
                </a:lnTo>
                <a:lnTo>
                  <a:pt x="258077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639714" y="4095747"/>
            <a:ext cx="167951" cy="62191"/>
          </a:xfrm>
          <a:custGeom>
            <a:avLst/>
            <a:gdLst/>
            <a:ahLst/>
            <a:cxnLst/>
            <a:rect l="l" t="t" r="r" b="b"/>
            <a:pathLst>
              <a:path w="167951" h="62191">
                <a:moveTo>
                  <a:pt x="0" y="62191"/>
                </a:moveTo>
                <a:lnTo>
                  <a:pt x="32010" y="38711"/>
                </a:lnTo>
                <a:lnTo>
                  <a:pt x="67499" y="20306"/>
                </a:lnTo>
                <a:lnTo>
                  <a:pt x="105933" y="7510"/>
                </a:lnTo>
                <a:lnTo>
                  <a:pt x="146783" y="856"/>
                </a:lnTo>
                <a:lnTo>
                  <a:pt x="167947" y="0"/>
                </a:lnTo>
              </a:path>
              <a:path w="167951" h="62191">
                <a:moveTo>
                  <a:pt x="167949" y="0"/>
                </a:moveTo>
                <a:lnTo>
                  <a:pt x="167951" y="0"/>
                </a:lnTo>
              </a:path>
            </a:pathLst>
          </a:custGeom>
          <a:ln w="478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07666" y="4095747"/>
            <a:ext cx="258092" cy="513024"/>
          </a:xfrm>
          <a:custGeom>
            <a:avLst/>
            <a:gdLst/>
            <a:ahLst/>
            <a:cxnLst/>
            <a:rect l="l" t="t" r="r" b="b"/>
            <a:pathLst>
              <a:path w="258092" h="513024">
                <a:moveTo>
                  <a:pt x="0" y="0"/>
                </a:moveTo>
                <a:lnTo>
                  <a:pt x="41858" y="3382"/>
                </a:lnTo>
                <a:lnTo>
                  <a:pt x="81569" y="13173"/>
                </a:lnTo>
                <a:lnTo>
                  <a:pt x="118599" y="28840"/>
                </a:lnTo>
                <a:lnTo>
                  <a:pt x="152415" y="49849"/>
                </a:lnTo>
                <a:lnTo>
                  <a:pt x="182487" y="75667"/>
                </a:lnTo>
                <a:lnTo>
                  <a:pt x="208284" y="105758"/>
                </a:lnTo>
                <a:lnTo>
                  <a:pt x="229274" y="139591"/>
                </a:lnTo>
                <a:lnTo>
                  <a:pt x="244926" y="176632"/>
                </a:lnTo>
                <a:lnTo>
                  <a:pt x="254709" y="216346"/>
                </a:lnTo>
                <a:lnTo>
                  <a:pt x="258092" y="258200"/>
                </a:lnTo>
                <a:lnTo>
                  <a:pt x="257236" y="279387"/>
                </a:lnTo>
                <a:lnTo>
                  <a:pt x="250591" y="320275"/>
                </a:lnTo>
                <a:lnTo>
                  <a:pt x="237809" y="358737"/>
                </a:lnTo>
                <a:lnTo>
                  <a:pt x="219422" y="394245"/>
                </a:lnTo>
                <a:lnTo>
                  <a:pt x="195963" y="426267"/>
                </a:lnTo>
                <a:lnTo>
                  <a:pt x="167962" y="454274"/>
                </a:lnTo>
                <a:lnTo>
                  <a:pt x="135952" y="477735"/>
                </a:lnTo>
                <a:lnTo>
                  <a:pt x="100463" y="496121"/>
                </a:lnTo>
                <a:lnTo>
                  <a:pt x="62028" y="508901"/>
                </a:lnTo>
                <a:lnTo>
                  <a:pt x="41872" y="513024"/>
                </a:lnTo>
              </a:path>
            </a:pathLst>
          </a:custGeom>
          <a:ln w="4779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22056" y="4068205"/>
            <a:ext cx="516154" cy="51640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522056" y="4068205"/>
            <a:ext cx="516174" cy="516401"/>
          </a:xfrm>
          <a:custGeom>
            <a:avLst/>
            <a:gdLst/>
            <a:ahLst/>
            <a:cxnLst/>
            <a:rect l="l" t="t" r="r" b="b"/>
            <a:pathLst>
              <a:path w="516174" h="516401">
                <a:moveTo>
                  <a:pt x="0" y="258200"/>
                </a:moveTo>
                <a:lnTo>
                  <a:pt x="3378" y="216346"/>
                </a:lnTo>
                <a:lnTo>
                  <a:pt x="13158" y="176632"/>
                </a:lnTo>
                <a:lnTo>
                  <a:pt x="28809" y="139591"/>
                </a:lnTo>
                <a:lnTo>
                  <a:pt x="49798" y="105759"/>
                </a:lnTo>
                <a:lnTo>
                  <a:pt x="75595" y="75667"/>
                </a:lnTo>
                <a:lnTo>
                  <a:pt x="105667" y="49849"/>
                </a:lnTo>
                <a:lnTo>
                  <a:pt x="139483" y="28841"/>
                </a:lnTo>
                <a:lnTo>
                  <a:pt x="176511" y="13173"/>
                </a:lnTo>
                <a:lnTo>
                  <a:pt x="216219" y="3382"/>
                </a:lnTo>
                <a:lnTo>
                  <a:pt x="258077" y="0"/>
                </a:lnTo>
                <a:lnTo>
                  <a:pt x="279244" y="856"/>
                </a:lnTo>
                <a:lnTo>
                  <a:pt x="320097" y="7510"/>
                </a:lnTo>
                <a:lnTo>
                  <a:pt x="358534" y="20306"/>
                </a:lnTo>
                <a:lnTo>
                  <a:pt x="394023" y="38711"/>
                </a:lnTo>
                <a:lnTo>
                  <a:pt x="426034" y="62190"/>
                </a:lnTo>
                <a:lnTo>
                  <a:pt x="454035" y="90212"/>
                </a:lnTo>
                <a:lnTo>
                  <a:pt x="477495" y="122241"/>
                </a:lnTo>
                <a:lnTo>
                  <a:pt x="495882" y="157744"/>
                </a:lnTo>
                <a:lnTo>
                  <a:pt x="508666" y="196188"/>
                </a:lnTo>
                <a:lnTo>
                  <a:pt x="515315" y="237039"/>
                </a:lnTo>
                <a:lnTo>
                  <a:pt x="516174" y="258200"/>
                </a:lnTo>
                <a:lnTo>
                  <a:pt x="515318" y="279388"/>
                </a:lnTo>
                <a:lnTo>
                  <a:pt x="512795" y="300101"/>
                </a:lnTo>
                <a:lnTo>
                  <a:pt x="503015" y="339842"/>
                </a:lnTo>
                <a:lnTo>
                  <a:pt x="487364" y="376893"/>
                </a:lnTo>
                <a:lnTo>
                  <a:pt x="466375" y="410725"/>
                </a:lnTo>
                <a:lnTo>
                  <a:pt x="440578" y="440806"/>
                </a:lnTo>
                <a:lnTo>
                  <a:pt x="410506" y="466606"/>
                </a:lnTo>
                <a:lnTo>
                  <a:pt x="376690" y="487596"/>
                </a:lnTo>
                <a:lnTo>
                  <a:pt x="339662" y="503245"/>
                </a:lnTo>
                <a:lnTo>
                  <a:pt x="299954" y="513024"/>
                </a:lnTo>
                <a:lnTo>
                  <a:pt x="258096" y="516401"/>
                </a:lnTo>
                <a:lnTo>
                  <a:pt x="236929" y="515546"/>
                </a:lnTo>
                <a:lnTo>
                  <a:pt x="196076" y="508902"/>
                </a:lnTo>
                <a:lnTo>
                  <a:pt x="157639" y="496122"/>
                </a:lnTo>
                <a:lnTo>
                  <a:pt x="122150" y="477736"/>
                </a:lnTo>
                <a:lnTo>
                  <a:pt x="90139" y="454274"/>
                </a:lnTo>
                <a:lnTo>
                  <a:pt x="62138" y="426267"/>
                </a:lnTo>
                <a:lnTo>
                  <a:pt x="38679" y="394245"/>
                </a:lnTo>
                <a:lnTo>
                  <a:pt x="20291" y="358737"/>
                </a:lnTo>
                <a:lnTo>
                  <a:pt x="7507" y="320275"/>
                </a:lnTo>
                <a:lnTo>
                  <a:pt x="858" y="279388"/>
                </a:lnTo>
                <a:lnTo>
                  <a:pt x="0" y="258200"/>
                </a:lnTo>
                <a:close/>
              </a:path>
            </a:pathLst>
          </a:custGeom>
          <a:ln w="478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649272" y="4219909"/>
            <a:ext cx="261620" cy="203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nt i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807621" y="6000045"/>
            <a:ext cx="516154" cy="516401"/>
          </a:xfrm>
          <a:custGeom>
            <a:avLst/>
            <a:gdLst/>
            <a:ahLst/>
            <a:cxnLst/>
            <a:rect l="l" t="t" r="r" b="b"/>
            <a:pathLst>
              <a:path w="516154" h="516401">
                <a:moveTo>
                  <a:pt x="258077" y="0"/>
                </a:moveTo>
                <a:lnTo>
                  <a:pt x="216215" y="3379"/>
                </a:lnTo>
                <a:lnTo>
                  <a:pt x="176503" y="13162"/>
                </a:lnTo>
                <a:lnTo>
                  <a:pt x="139474" y="28819"/>
                </a:lnTo>
                <a:lnTo>
                  <a:pt x="105658" y="49816"/>
                </a:lnTo>
                <a:lnTo>
                  <a:pt x="75588" y="75624"/>
                </a:lnTo>
                <a:lnTo>
                  <a:pt x="49793" y="105709"/>
                </a:lnTo>
                <a:lnTo>
                  <a:pt x="28805" y="139541"/>
                </a:lnTo>
                <a:lnTo>
                  <a:pt x="13156" y="176588"/>
                </a:lnTo>
                <a:lnTo>
                  <a:pt x="3377" y="216318"/>
                </a:lnTo>
                <a:lnTo>
                  <a:pt x="0" y="258200"/>
                </a:lnTo>
                <a:lnTo>
                  <a:pt x="855" y="279377"/>
                </a:lnTo>
                <a:lnTo>
                  <a:pt x="7500" y="320250"/>
                </a:lnTo>
                <a:lnTo>
                  <a:pt x="20280" y="358705"/>
                </a:lnTo>
                <a:lnTo>
                  <a:pt x="38665" y="394211"/>
                </a:lnTo>
                <a:lnTo>
                  <a:pt x="62122" y="426236"/>
                </a:lnTo>
                <a:lnTo>
                  <a:pt x="90122" y="454249"/>
                </a:lnTo>
                <a:lnTo>
                  <a:pt x="122131" y="477717"/>
                </a:lnTo>
                <a:lnTo>
                  <a:pt x="157620" y="496111"/>
                </a:lnTo>
                <a:lnTo>
                  <a:pt x="196057" y="508897"/>
                </a:lnTo>
                <a:lnTo>
                  <a:pt x="236910" y="515545"/>
                </a:lnTo>
                <a:lnTo>
                  <a:pt x="258077" y="516401"/>
                </a:lnTo>
                <a:lnTo>
                  <a:pt x="279244" y="515545"/>
                </a:lnTo>
                <a:lnTo>
                  <a:pt x="320097" y="508897"/>
                </a:lnTo>
                <a:lnTo>
                  <a:pt x="358534" y="496111"/>
                </a:lnTo>
                <a:lnTo>
                  <a:pt x="394023" y="477717"/>
                </a:lnTo>
                <a:lnTo>
                  <a:pt x="426032" y="454249"/>
                </a:lnTo>
                <a:lnTo>
                  <a:pt x="454032" y="426236"/>
                </a:lnTo>
                <a:lnTo>
                  <a:pt x="477489" y="394211"/>
                </a:lnTo>
                <a:lnTo>
                  <a:pt x="495874" y="358705"/>
                </a:lnTo>
                <a:lnTo>
                  <a:pt x="508654" y="320250"/>
                </a:lnTo>
                <a:lnTo>
                  <a:pt x="515299" y="279377"/>
                </a:lnTo>
                <a:lnTo>
                  <a:pt x="516154" y="258200"/>
                </a:lnTo>
                <a:lnTo>
                  <a:pt x="515299" y="237023"/>
                </a:lnTo>
                <a:lnTo>
                  <a:pt x="508654" y="196151"/>
                </a:lnTo>
                <a:lnTo>
                  <a:pt x="495874" y="157696"/>
                </a:lnTo>
                <a:lnTo>
                  <a:pt x="477489" y="122190"/>
                </a:lnTo>
                <a:lnTo>
                  <a:pt x="454032" y="90165"/>
                </a:lnTo>
                <a:lnTo>
                  <a:pt x="426032" y="62152"/>
                </a:lnTo>
                <a:lnTo>
                  <a:pt x="394023" y="38683"/>
                </a:lnTo>
                <a:lnTo>
                  <a:pt x="358534" y="20290"/>
                </a:lnTo>
                <a:lnTo>
                  <a:pt x="320097" y="7503"/>
                </a:lnTo>
                <a:lnTo>
                  <a:pt x="279244" y="855"/>
                </a:lnTo>
                <a:lnTo>
                  <a:pt x="258077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03678" y="6000045"/>
            <a:ext cx="62021" cy="7503"/>
          </a:xfrm>
          <a:custGeom>
            <a:avLst/>
            <a:gdLst/>
            <a:ahLst/>
            <a:cxnLst/>
            <a:rect l="l" t="t" r="r" b="b"/>
            <a:pathLst>
              <a:path w="62021" h="7503">
                <a:moveTo>
                  <a:pt x="0" y="7503"/>
                </a:moveTo>
                <a:lnTo>
                  <a:pt x="20157" y="3379"/>
                </a:lnTo>
                <a:lnTo>
                  <a:pt x="40853" y="855"/>
                </a:lnTo>
                <a:lnTo>
                  <a:pt x="62020" y="0"/>
                </a:lnTo>
              </a:path>
              <a:path w="62021" h="7503">
                <a:moveTo>
                  <a:pt x="62020" y="0"/>
                </a:moveTo>
                <a:lnTo>
                  <a:pt x="62021" y="0"/>
                </a:lnTo>
              </a:path>
            </a:pathLst>
          </a:custGeom>
          <a:ln w="478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780093" y="5972503"/>
            <a:ext cx="516154" cy="5164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780093" y="5972503"/>
            <a:ext cx="516154" cy="516401"/>
          </a:xfrm>
          <a:custGeom>
            <a:avLst/>
            <a:gdLst/>
            <a:ahLst/>
            <a:cxnLst/>
            <a:rect l="l" t="t" r="r" b="b"/>
            <a:pathLst>
              <a:path w="516154" h="516401">
                <a:moveTo>
                  <a:pt x="0" y="258200"/>
                </a:moveTo>
                <a:lnTo>
                  <a:pt x="3377" y="216318"/>
                </a:lnTo>
                <a:lnTo>
                  <a:pt x="13156" y="176588"/>
                </a:lnTo>
                <a:lnTo>
                  <a:pt x="28805" y="139541"/>
                </a:lnTo>
                <a:lnTo>
                  <a:pt x="49793" y="105709"/>
                </a:lnTo>
                <a:lnTo>
                  <a:pt x="75588" y="75624"/>
                </a:lnTo>
                <a:lnTo>
                  <a:pt x="105658" y="49816"/>
                </a:lnTo>
                <a:lnTo>
                  <a:pt x="139474" y="28819"/>
                </a:lnTo>
                <a:lnTo>
                  <a:pt x="176503" y="13162"/>
                </a:lnTo>
                <a:lnTo>
                  <a:pt x="216215" y="3379"/>
                </a:lnTo>
                <a:lnTo>
                  <a:pt x="258077" y="0"/>
                </a:lnTo>
                <a:lnTo>
                  <a:pt x="279244" y="855"/>
                </a:lnTo>
                <a:lnTo>
                  <a:pt x="320097" y="7503"/>
                </a:lnTo>
                <a:lnTo>
                  <a:pt x="358534" y="20290"/>
                </a:lnTo>
                <a:lnTo>
                  <a:pt x="394023" y="38683"/>
                </a:lnTo>
                <a:lnTo>
                  <a:pt x="426032" y="62152"/>
                </a:lnTo>
                <a:lnTo>
                  <a:pt x="454032" y="90165"/>
                </a:lnTo>
                <a:lnTo>
                  <a:pt x="477489" y="122190"/>
                </a:lnTo>
                <a:lnTo>
                  <a:pt x="495874" y="157696"/>
                </a:lnTo>
                <a:lnTo>
                  <a:pt x="508654" y="196151"/>
                </a:lnTo>
                <a:lnTo>
                  <a:pt x="515299" y="237023"/>
                </a:lnTo>
                <a:lnTo>
                  <a:pt x="516154" y="258200"/>
                </a:lnTo>
                <a:lnTo>
                  <a:pt x="515299" y="279377"/>
                </a:lnTo>
                <a:lnTo>
                  <a:pt x="512777" y="300083"/>
                </a:lnTo>
                <a:lnTo>
                  <a:pt x="502998" y="339813"/>
                </a:lnTo>
                <a:lnTo>
                  <a:pt x="487349" y="376860"/>
                </a:lnTo>
                <a:lnTo>
                  <a:pt x="466361" y="410692"/>
                </a:lnTo>
                <a:lnTo>
                  <a:pt x="440566" y="440777"/>
                </a:lnTo>
                <a:lnTo>
                  <a:pt x="410496" y="466584"/>
                </a:lnTo>
                <a:lnTo>
                  <a:pt x="376680" y="487582"/>
                </a:lnTo>
                <a:lnTo>
                  <a:pt x="339651" y="503238"/>
                </a:lnTo>
                <a:lnTo>
                  <a:pt x="299939" y="513022"/>
                </a:lnTo>
                <a:lnTo>
                  <a:pt x="258077" y="516401"/>
                </a:lnTo>
                <a:lnTo>
                  <a:pt x="236910" y="515545"/>
                </a:lnTo>
                <a:lnTo>
                  <a:pt x="196057" y="508897"/>
                </a:lnTo>
                <a:lnTo>
                  <a:pt x="157620" y="496111"/>
                </a:lnTo>
                <a:lnTo>
                  <a:pt x="122131" y="477717"/>
                </a:lnTo>
                <a:lnTo>
                  <a:pt x="90122" y="454249"/>
                </a:lnTo>
                <a:lnTo>
                  <a:pt x="62122" y="426236"/>
                </a:lnTo>
                <a:lnTo>
                  <a:pt x="38665" y="394211"/>
                </a:lnTo>
                <a:lnTo>
                  <a:pt x="20280" y="358705"/>
                </a:lnTo>
                <a:lnTo>
                  <a:pt x="7500" y="320250"/>
                </a:lnTo>
                <a:lnTo>
                  <a:pt x="855" y="279377"/>
                </a:lnTo>
                <a:lnTo>
                  <a:pt x="0" y="258200"/>
                </a:lnTo>
                <a:close/>
              </a:path>
            </a:pathLst>
          </a:custGeom>
          <a:ln w="478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4789243" y="6064113"/>
            <a:ext cx="499745" cy="3314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49530">
              <a:lnSpc>
                <a:spcPts val="1250"/>
              </a:lnSpc>
            </a:pPr>
            <a:r>
              <a:rPr sz="1050" spc="-5" dirty="0">
                <a:latin typeface="Calibri"/>
                <a:cs typeface="Calibri"/>
              </a:rPr>
              <a:t>double</a:t>
            </a:r>
            <a:r>
              <a:rPr sz="1050" spc="-10" dirty="0">
                <a:latin typeface="Calibri"/>
                <a:cs typeface="Calibri"/>
              </a:rPr>
              <a:t> newHigh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087305" y="6000045"/>
            <a:ext cx="516154" cy="516401"/>
          </a:xfrm>
          <a:custGeom>
            <a:avLst/>
            <a:gdLst/>
            <a:ahLst/>
            <a:cxnLst/>
            <a:rect l="l" t="t" r="r" b="b"/>
            <a:pathLst>
              <a:path w="516154" h="516401">
                <a:moveTo>
                  <a:pt x="258077" y="0"/>
                </a:moveTo>
                <a:lnTo>
                  <a:pt x="216196" y="3379"/>
                </a:lnTo>
                <a:lnTo>
                  <a:pt x="176474" y="13162"/>
                </a:lnTo>
                <a:lnTo>
                  <a:pt x="139440" y="28819"/>
                </a:lnTo>
                <a:lnTo>
                  <a:pt x="105625" y="49816"/>
                </a:lnTo>
                <a:lnTo>
                  <a:pt x="75559" y="75624"/>
                </a:lnTo>
                <a:lnTo>
                  <a:pt x="49771" y="105709"/>
                </a:lnTo>
                <a:lnTo>
                  <a:pt x="28791" y="139541"/>
                </a:lnTo>
                <a:lnTo>
                  <a:pt x="13149" y="176588"/>
                </a:lnTo>
                <a:lnTo>
                  <a:pt x="3375" y="216318"/>
                </a:lnTo>
                <a:lnTo>
                  <a:pt x="0" y="258200"/>
                </a:lnTo>
                <a:lnTo>
                  <a:pt x="854" y="279377"/>
                </a:lnTo>
                <a:lnTo>
                  <a:pt x="7495" y="320250"/>
                </a:lnTo>
                <a:lnTo>
                  <a:pt x="20269" y="358705"/>
                </a:lnTo>
                <a:lnTo>
                  <a:pt x="38646" y="394211"/>
                </a:lnTo>
                <a:lnTo>
                  <a:pt x="62097" y="426236"/>
                </a:lnTo>
                <a:lnTo>
                  <a:pt x="90090" y="454249"/>
                </a:lnTo>
                <a:lnTo>
                  <a:pt x="122098" y="477717"/>
                </a:lnTo>
                <a:lnTo>
                  <a:pt x="157588" y="496111"/>
                </a:lnTo>
                <a:lnTo>
                  <a:pt x="196032" y="508897"/>
                </a:lnTo>
                <a:lnTo>
                  <a:pt x="236900" y="515545"/>
                </a:lnTo>
                <a:lnTo>
                  <a:pt x="258077" y="516401"/>
                </a:lnTo>
                <a:lnTo>
                  <a:pt x="279254" y="515545"/>
                </a:lnTo>
                <a:lnTo>
                  <a:pt x="320122" y="508897"/>
                </a:lnTo>
                <a:lnTo>
                  <a:pt x="358566" y="496111"/>
                </a:lnTo>
                <a:lnTo>
                  <a:pt x="394056" y="477717"/>
                </a:lnTo>
                <a:lnTo>
                  <a:pt x="426064" y="454249"/>
                </a:lnTo>
                <a:lnTo>
                  <a:pt x="454057" y="426236"/>
                </a:lnTo>
                <a:lnTo>
                  <a:pt x="477508" y="394211"/>
                </a:lnTo>
                <a:lnTo>
                  <a:pt x="495885" y="358705"/>
                </a:lnTo>
                <a:lnTo>
                  <a:pt x="508659" y="320250"/>
                </a:lnTo>
                <a:lnTo>
                  <a:pt x="515300" y="279377"/>
                </a:lnTo>
                <a:lnTo>
                  <a:pt x="516154" y="258200"/>
                </a:lnTo>
                <a:lnTo>
                  <a:pt x="515300" y="237023"/>
                </a:lnTo>
                <a:lnTo>
                  <a:pt x="508659" y="196151"/>
                </a:lnTo>
                <a:lnTo>
                  <a:pt x="495885" y="157696"/>
                </a:lnTo>
                <a:lnTo>
                  <a:pt x="477508" y="122190"/>
                </a:lnTo>
                <a:lnTo>
                  <a:pt x="454057" y="90165"/>
                </a:lnTo>
                <a:lnTo>
                  <a:pt x="426064" y="62152"/>
                </a:lnTo>
                <a:lnTo>
                  <a:pt x="394056" y="38683"/>
                </a:lnTo>
                <a:lnTo>
                  <a:pt x="358566" y="20290"/>
                </a:lnTo>
                <a:lnTo>
                  <a:pt x="320122" y="7503"/>
                </a:lnTo>
                <a:lnTo>
                  <a:pt x="279254" y="855"/>
                </a:lnTo>
                <a:lnTo>
                  <a:pt x="258077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087305" y="6000045"/>
            <a:ext cx="258078" cy="258200"/>
          </a:xfrm>
          <a:custGeom>
            <a:avLst/>
            <a:gdLst/>
            <a:ahLst/>
            <a:cxnLst/>
            <a:rect l="l" t="t" r="r" b="b"/>
            <a:pathLst>
              <a:path w="258078" h="258200">
                <a:moveTo>
                  <a:pt x="0" y="258200"/>
                </a:moveTo>
                <a:lnTo>
                  <a:pt x="3375" y="216318"/>
                </a:lnTo>
                <a:lnTo>
                  <a:pt x="13149" y="176588"/>
                </a:lnTo>
                <a:lnTo>
                  <a:pt x="28791" y="139541"/>
                </a:lnTo>
                <a:lnTo>
                  <a:pt x="49771" y="105709"/>
                </a:lnTo>
                <a:lnTo>
                  <a:pt x="75559" y="75624"/>
                </a:lnTo>
                <a:lnTo>
                  <a:pt x="105625" y="49816"/>
                </a:lnTo>
                <a:lnTo>
                  <a:pt x="139440" y="28819"/>
                </a:lnTo>
                <a:lnTo>
                  <a:pt x="176474" y="13162"/>
                </a:lnTo>
                <a:lnTo>
                  <a:pt x="216196" y="3379"/>
                </a:lnTo>
                <a:lnTo>
                  <a:pt x="258077" y="0"/>
                </a:lnTo>
              </a:path>
              <a:path w="258078" h="258200">
                <a:moveTo>
                  <a:pt x="258077" y="0"/>
                </a:moveTo>
                <a:lnTo>
                  <a:pt x="258078" y="0"/>
                </a:lnTo>
              </a:path>
            </a:pathLst>
          </a:custGeom>
          <a:ln w="478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087305" y="6258245"/>
            <a:ext cx="236900" cy="257344"/>
          </a:xfrm>
          <a:custGeom>
            <a:avLst/>
            <a:gdLst/>
            <a:ahLst/>
            <a:cxnLst/>
            <a:rect l="l" t="t" r="r" b="b"/>
            <a:pathLst>
              <a:path w="236900" h="257344">
                <a:moveTo>
                  <a:pt x="196032" y="250696"/>
                </a:moveTo>
                <a:lnTo>
                  <a:pt x="157588" y="237910"/>
                </a:lnTo>
                <a:lnTo>
                  <a:pt x="122098" y="219517"/>
                </a:lnTo>
                <a:lnTo>
                  <a:pt x="90090" y="196048"/>
                </a:lnTo>
                <a:lnTo>
                  <a:pt x="62097" y="168035"/>
                </a:lnTo>
                <a:lnTo>
                  <a:pt x="38646" y="136010"/>
                </a:lnTo>
                <a:lnTo>
                  <a:pt x="20269" y="100504"/>
                </a:lnTo>
                <a:lnTo>
                  <a:pt x="7495" y="62049"/>
                </a:lnTo>
                <a:lnTo>
                  <a:pt x="854" y="21176"/>
                </a:lnTo>
                <a:lnTo>
                  <a:pt x="0" y="0"/>
                </a:lnTo>
              </a:path>
            </a:pathLst>
          </a:custGeom>
          <a:ln w="478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345384" y="6000045"/>
            <a:ext cx="41879" cy="3379"/>
          </a:xfrm>
          <a:custGeom>
            <a:avLst/>
            <a:gdLst/>
            <a:ahLst/>
            <a:cxnLst/>
            <a:rect l="l" t="t" r="r" b="b"/>
            <a:pathLst>
              <a:path w="41879" h="3379">
                <a:moveTo>
                  <a:pt x="0" y="0"/>
                </a:moveTo>
                <a:lnTo>
                  <a:pt x="21175" y="855"/>
                </a:lnTo>
                <a:lnTo>
                  <a:pt x="41879" y="3379"/>
                </a:lnTo>
              </a:path>
            </a:pathLst>
          </a:custGeom>
          <a:ln w="478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59777" y="5972503"/>
            <a:ext cx="516154" cy="51640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59777" y="5972503"/>
            <a:ext cx="516154" cy="516401"/>
          </a:xfrm>
          <a:custGeom>
            <a:avLst/>
            <a:gdLst/>
            <a:ahLst/>
            <a:cxnLst/>
            <a:rect l="l" t="t" r="r" b="b"/>
            <a:pathLst>
              <a:path w="516154" h="516401">
                <a:moveTo>
                  <a:pt x="0" y="258200"/>
                </a:moveTo>
                <a:lnTo>
                  <a:pt x="3375" y="216318"/>
                </a:lnTo>
                <a:lnTo>
                  <a:pt x="13149" y="176588"/>
                </a:lnTo>
                <a:lnTo>
                  <a:pt x="28791" y="139541"/>
                </a:lnTo>
                <a:lnTo>
                  <a:pt x="49771" y="105709"/>
                </a:lnTo>
                <a:lnTo>
                  <a:pt x="75559" y="75624"/>
                </a:lnTo>
                <a:lnTo>
                  <a:pt x="105625" y="49816"/>
                </a:lnTo>
                <a:lnTo>
                  <a:pt x="139440" y="28819"/>
                </a:lnTo>
                <a:lnTo>
                  <a:pt x="176474" y="13162"/>
                </a:lnTo>
                <a:lnTo>
                  <a:pt x="216196" y="3379"/>
                </a:lnTo>
                <a:lnTo>
                  <a:pt x="258077" y="0"/>
                </a:lnTo>
                <a:lnTo>
                  <a:pt x="279254" y="855"/>
                </a:lnTo>
                <a:lnTo>
                  <a:pt x="320122" y="7503"/>
                </a:lnTo>
                <a:lnTo>
                  <a:pt x="358566" y="20290"/>
                </a:lnTo>
                <a:lnTo>
                  <a:pt x="394056" y="38683"/>
                </a:lnTo>
                <a:lnTo>
                  <a:pt x="426064" y="62152"/>
                </a:lnTo>
                <a:lnTo>
                  <a:pt x="454057" y="90165"/>
                </a:lnTo>
                <a:lnTo>
                  <a:pt x="477508" y="122190"/>
                </a:lnTo>
                <a:lnTo>
                  <a:pt x="495885" y="157696"/>
                </a:lnTo>
                <a:lnTo>
                  <a:pt x="508659" y="196151"/>
                </a:lnTo>
                <a:lnTo>
                  <a:pt x="515300" y="237023"/>
                </a:lnTo>
                <a:lnTo>
                  <a:pt x="516154" y="258200"/>
                </a:lnTo>
                <a:lnTo>
                  <a:pt x="515300" y="279377"/>
                </a:lnTo>
                <a:lnTo>
                  <a:pt x="512779" y="300083"/>
                </a:lnTo>
                <a:lnTo>
                  <a:pt x="503005" y="339813"/>
                </a:lnTo>
                <a:lnTo>
                  <a:pt x="487363" y="376860"/>
                </a:lnTo>
                <a:lnTo>
                  <a:pt x="466383" y="410692"/>
                </a:lnTo>
                <a:lnTo>
                  <a:pt x="440595" y="440777"/>
                </a:lnTo>
                <a:lnTo>
                  <a:pt x="410529" y="466584"/>
                </a:lnTo>
                <a:lnTo>
                  <a:pt x="376714" y="487582"/>
                </a:lnTo>
                <a:lnTo>
                  <a:pt x="339680" y="503238"/>
                </a:lnTo>
                <a:lnTo>
                  <a:pt x="299958" y="513022"/>
                </a:lnTo>
                <a:lnTo>
                  <a:pt x="258077" y="516401"/>
                </a:lnTo>
                <a:lnTo>
                  <a:pt x="236900" y="515545"/>
                </a:lnTo>
                <a:lnTo>
                  <a:pt x="196032" y="508897"/>
                </a:lnTo>
                <a:lnTo>
                  <a:pt x="157588" y="496111"/>
                </a:lnTo>
                <a:lnTo>
                  <a:pt x="122098" y="477717"/>
                </a:lnTo>
                <a:lnTo>
                  <a:pt x="90090" y="454249"/>
                </a:lnTo>
                <a:lnTo>
                  <a:pt x="62097" y="426236"/>
                </a:lnTo>
                <a:lnTo>
                  <a:pt x="38646" y="394211"/>
                </a:lnTo>
                <a:lnTo>
                  <a:pt x="20269" y="358705"/>
                </a:lnTo>
                <a:lnTo>
                  <a:pt x="7495" y="320250"/>
                </a:lnTo>
                <a:lnTo>
                  <a:pt x="854" y="279377"/>
                </a:lnTo>
                <a:lnTo>
                  <a:pt x="0" y="258200"/>
                </a:lnTo>
                <a:close/>
              </a:path>
            </a:pathLst>
          </a:custGeom>
          <a:ln w="478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7077167" y="6056069"/>
            <a:ext cx="480059" cy="3422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38100">
              <a:lnSpc>
                <a:spcPct val="100699"/>
              </a:lnSpc>
            </a:pPr>
            <a:r>
              <a:rPr sz="1050" dirty="0">
                <a:latin typeface="Calibri"/>
                <a:cs typeface="Calibri"/>
              </a:rPr>
              <a:t>doub</a:t>
            </a:r>
            <a:r>
              <a:rPr sz="1050" spc="-5" dirty="0">
                <a:latin typeface="Calibri"/>
                <a:cs typeface="Calibri"/>
              </a:rPr>
              <a:t>l</a:t>
            </a:r>
            <a:r>
              <a:rPr sz="1050" spc="0" dirty="0">
                <a:latin typeface="Calibri"/>
                <a:cs typeface="Calibri"/>
              </a:rPr>
              <a:t>e newLow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256869" y="2949335"/>
            <a:ext cx="688206" cy="860669"/>
          </a:xfrm>
          <a:custGeom>
            <a:avLst/>
            <a:gdLst/>
            <a:ahLst/>
            <a:cxnLst/>
            <a:rect l="l" t="t" r="r" b="b"/>
            <a:pathLst>
              <a:path w="688206" h="860669">
                <a:moveTo>
                  <a:pt x="688206" y="516401"/>
                </a:moveTo>
                <a:lnTo>
                  <a:pt x="0" y="516401"/>
                </a:lnTo>
                <a:lnTo>
                  <a:pt x="344103" y="860669"/>
                </a:lnTo>
                <a:lnTo>
                  <a:pt x="688206" y="516401"/>
                </a:lnTo>
                <a:close/>
              </a:path>
              <a:path w="688206" h="860669">
                <a:moveTo>
                  <a:pt x="458804" y="0"/>
                </a:moveTo>
                <a:lnTo>
                  <a:pt x="229402" y="0"/>
                </a:lnTo>
                <a:lnTo>
                  <a:pt x="229402" y="516401"/>
                </a:lnTo>
                <a:lnTo>
                  <a:pt x="458804" y="516401"/>
                </a:lnTo>
                <a:lnTo>
                  <a:pt x="458804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86271" y="2949335"/>
            <a:ext cx="229402" cy="0"/>
          </a:xfrm>
          <a:custGeom>
            <a:avLst/>
            <a:gdLst/>
            <a:ahLst/>
            <a:cxnLst/>
            <a:rect l="l" t="t" r="r" b="b"/>
            <a:pathLst>
              <a:path w="229402">
                <a:moveTo>
                  <a:pt x="229402" y="0"/>
                </a:moveTo>
                <a:lnTo>
                  <a:pt x="0" y="0"/>
                </a:lnTo>
              </a:path>
            </a:pathLst>
          </a:custGeom>
          <a:ln w="478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256869" y="3465737"/>
            <a:ext cx="229402" cy="0"/>
          </a:xfrm>
          <a:custGeom>
            <a:avLst/>
            <a:gdLst/>
            <a:ahLst/>
            <a:cxnLst/>
            <a:rect l="l" t="t" r="r" b="b"/>
            <a:pathLst>
              <a:path w="229402">
                <a:moveTo>
                  <a:pt x="229402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8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228194" y="2934991"/>
            <a:ext cx="688206" cy="8463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228194" y="2934991"/>
            <a:ext cx="688206" cy="846324"/>
          </a:xfrm>
          <a:custGeom>
            <a:avLst/>
            <a:gdLst/>
            <a:ahLst/>
            <a:cxnLst/>
            <a:rect l="l" t="t" r="r" b="b"/>
            <a:pathLst>
              <a:path w="688206" h="846324">
                <a:moveTo>
                  <a:pt x="344103" y="846324"/>
                </a:moveTo>
                <a:lnTo>
                  <a:pt x="688206" y="502057"/>
                </a:lnTo>
                <a:lnTo>
                  <a:pt x="458804" y="502057"/>
                </a:lnTo>
                <a:lnTo>
                  <a:pt x="458804" y="0"/>
                </a:lnTo>
                <a:lnTo>
                  <a:pt x="229402" y="0"/>
                </a:lnTo>
                <a:lnTo>
                  <a:pt x="229402" y="502057"/>
                </a:lnTo>
                <a:lnTo>
                  <a:pt x="0" y="502057"/>
                </a:lnTo>
                <a:lnTo>
                  <a:pt x="344103" y="846324"/>
                </a:lnTo>
                <a:close/>
              </a:path>
            </a:pathLst>
          </a:custGeom>
          <a:ln w="478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453962" y="4857152"/>
            <a:ext cx="645193" cy="846382"/>
          </a:xfrm>
          <a:custGeom>
            <a:avLst/>
            <a:gdLst/>
            <a:ahLst/>
            <a:cxnLst/>
            <a:rect l="l" t="t" r="r" b="b"/>
            <a:pathLst>
              <a:path w="645193" h="846382">
                <a:moveTo>
                  <a:pt x="0" y="401703"/>
                </a:moveTo>
                <a:lnTo>
                  <a:pt x="172051" y="846382"/>
                </a:lnTo>
                <a:lnTo>
                  <a:pt x="630856" y="674248"/>
                </a:lnTo>
                <a:lnTo>
                  <a:pt x="415791" y="588181"/>
                </a:lnTo>
                <a:lnTo>
                  <a:pt x="463021" y="487769"/>
                </a:lnTo>
                <a:lnTo>
                  <a:pt x="200726" y="487769"/>
                </a:lnTo>
                <a:lnTo>
                  <a:pt x="0" y="401703"/>
                </a:lnTo>
                <a:close/>
              </a:path>
              <a:path w="645193" h="846382">
                <a:moveTo>
                  <a:pt x="430129" y="0"/>
                </a:moveTo>
                <a:lnTo>
                  <a:pt x="200726" y="487769"/>
                </a:lnTo>
                <a:lnTo>
                  <a:pt x="463021" y="487769"/>
                </a:lnTo>
                <a:lnTo>
                  <a:pt x="645193" y="100468"/>
                </a:lnTo>
                <a:lnTo>
                  <a:pt x="43012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884091" y="485715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78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453962" y="52588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78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869753" y="4857152"/>
            <a:ext cx="14337" cy="30485"/>
          </a:xfrm>
          <a:custGeom>
            <a:avLst/>
            <a:gdLst/>
            <a:ahLst/>
            <a:cxnLst/>
            <a:rect l="l" t="t" r="r" b="b"/>
            <a:pathLst>
              <a:path w="14337" h="30485">
                <a:moveTo>
                  <a:pt x="215064" y="674248"/>
                </a:moveTo>
                <a:lnTo>
                  <a:pt x="215064" y="674248"/>
                </a:lnTo>
                <a:lnTo>
                  <a:pt x="0" y="588181"/>
                </a:lnTo>
              </a:path>
              <a:path w="14337" h="30485">
                <a:moveTo>
                  <a:pt x="229402" y="100468"/>
                </a:moveTo>
                <a:lnTo>
                  <a:pt x="229402" y="100468"/>
                </a:lnTo>
                <a:lnTo>
                  <a:pt x="14337" y="0"/>
                </a:lnTo>
              </a:path>
            </a:pathLst>
          </a:custGeom>
          <a:ln w="478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884091" y="485715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78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453962" y="5258855"/>
            <a:ext cx="200726" cy="86066"/>
          </a:xfrm>
          <a:custGeom>
            <a:avLst/>
            <a:gdLst/>
            <a:ahLst/>
            <a:cxnLst/>
            <a:rect l="l" t="t" r="r" b="b"/>
            <a:pathLst>
              <a:path w="200726" h="86066">
                <a:moveTo>
                  <a:pt x="200726" y="86066"/>
                </a:moveTo>
                <a:lnTo>
                  <a:pt x="0" y="0"/>
                </a:lnTo>
              </a:path>
            </a:pathLst>
          </a:custGeom>
          <a:ln w="478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425286" y="4828463"/>
            <a:ext cx="645193" cy="86072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425286" y="4828463"/>
            <a:ext cx="645193" cy="860726"/>
          </a:xfrm>
          <a:custGeom>
            <a:avLst/>
            <a:gdLst/>
            <a:ahLst/>
            <a:cxnLst/>
            <a:rect l="l" t="t" r="r" b="b"/>
            <a:pathLst>
              <a:path w="645193" h="860726">
                <a:moveTo>
                  <a:pt x="172051" y="860726"/>
                </a:moveTo>
                <a:lnTo>
                  <a:pt x="630856" y="688592"/>
                </a:lnTo>
                <a:lnTo>
                  <a:pt x="415791" y="588181"/>
                </a:lnTo>
                <a:lnTo>
                  <a:pt x="645193" y="100411"/>
                </a:lnTo>
                <a:lnTo>
                  <a:pt x="430129" y="0"/>
                </a:lnTo>
                <a:lnTo>
                  <a:pt x="200726" y="487769"/>
                </a:lnTo>
                <a:lnTo>
                  <a:pt x="0" y="401703"/>
                </a:lnTo>
                <a:lnTo>
                  <a:pt x="172051" y="860726"/>
                </a:lnTo>
                <a:close/>
              </a:path>
            </a:pathLst>
          </a:custGeom>
          <a:ln w="478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131465" y="4814119"/>
            <a:ext cx="888933" cy="889415"/>
          </a:xfrm>
          <a:custGeom>
            <a:avLst/>
            <a:gdLst/>
            <a:ahLst/>
            <a:cxnLst/>
            <a:rect l="l" t="t" r="r" b="b"/>
            <a:pathLst>
              <a:path w="888933" h="889415">
                <a:moveTo>
                  <a:pt x="172051" y="0"/>
                </a:moveTo>
                <a:lnTo>
                  <a:pt x="0" y="172191"/>
                </a:lnTo>
                <a:lnTo>
                  <a:pt x="559167" y="731626"/>
                </a:lnTo>
                <a:lnTo>
                  <a:pt x="387116" y="889415"/>
                </a:lnTo>
                <a:lnTo>
                  <a:pt x="874595" y="889415"/>
                </a:lnTo>
                <a:lnTo>
                  <a:pt x="883873" y="573836"/>
                </a:lnTo>
                <a:lnTo>
                  <a:pt x="716881" y="573836"/>
                </a:lnTo>
                <a:lnTo>
                  <a:pt x="172051" y="0"/>
                </a:lnTo>
                <a:close/>
              </a:path>
              <a:path w="888933" h="889415">
                <a:moveTo>
                  <a:pt x="888933" y="401703"/>
                </a:moveTo>
                <a:lnTo>
                  <a:pt x="716881" y="573836"/>
                </a:lnTo>
                <a:lnTo>
                  <a:pt x="883873" y="573836"/>
                </a:lnTo>
                <a:lnTo>
                  <a:pt x="888933" y="401703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303516" y="4814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8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006061" y="5215822"/>
            <a:ext cx="14337" cy="487712"/>
          </a:xfrm>
          <a:custGeom>
            <a:avLst/>
            <a:gdLst/>
            <a:ahLst/>
            <a:cxnLst/>
            <a:rect l="l" t="t" r="r" b="b"/>
            <a:pathLst>
              <a:path w="14337" h="487712">
                <a:moveTo>
                  <a:pt x="14337" y="0"/>
                </a:moveTo>
                <a:lnTo>
                  <a:pt x="14337" y="0"/>
                </a:lnTo>
              </a:path>
            </a:pathLst>
          </a:custGeom>
          <a:ln w="478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020398" y="521582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78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006061" y="5703534"/>
            <a:ext cx="0" cy="2390"/>
          </a:xfrm>
          <a:custGeom>
            <a:avLst/>
            <a:gdLst/>
            <a:ahLst/>
            <a:cxnLst/>
            <a:rect l="l" t="t" r="r" b="b"/>
            <a:pathLst>
              <a:path h="2390">
                <a:moveTo>
                  <a:pt x="0" y="2390"/>
                </a:moveTo>
                <a:lnTo>
                  <a:pt x="0" y="4781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020398" y="521582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8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303516" y="48141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78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102789" y="4799774"/>
            <a:ext cx="888933" cy="88941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102790" y="4799774"/>
            <a:ext cx="888933" cy="889415"/>
          </a:xfrm>
          <a:custGeom>
            <a:avLst/>
            <a:gdLst/>
            <a:ahLst/>
            <a:cxnLst/>
            <a:rect l="l" t="t" r="r" b="b"/>
            <a:pathLst>
              <a:path w="888933" h="889415">
                <a:moveTo>
                  <a:pt x="888933" y="889415"/>
                </a:moveTo>
                <a:lnTo>
                  <a:pt x="888933" y="401703"/>
                </a:lnTo>
                <a:lnTo>
                  <a:pt x="716881" y="559492"/>
                </a:lnTo>
                <a:lnTo>
                  <a:pt x="172051" y="0"/>
                </a:lnTo>
                <a:lnTo>
                  <a:pt x="0" y="157846"/>
                </a:lnTo>
                <a:lnTo>
                  <a:pt x="559167" y="717281"/>
                </a:lnTo>
                <a:lnTo>
                  <a:pt x="401453" y="875071"/>
                </a:lnTo>
                <a:lnTo>
                  <a:pt x="888933" y="889415"/>
                </a:lnTo>
                <a:close/>
              </a:path>
            </a:pathLst>
          </a:custGeom>
          <a:ln w="478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539036" y="2148530"/>
            <a:ext cx="516154" cy="516401"/>
          </a:xfrm>
          <a:custGeom>
            <a:avLst/>
            <a:gdLst/>
            <a:ahLst/>
            <a:cxnLst/>
            <a:rect l="l" t="t" r="r" b="b"/>
            <a:pathLst>
              <a:path w="516154" h="516401">
                <a:moveTo>
                  <a:pt x="257886" y="0"/>
                </a:moveTo>
                <a:lnTo>
                  <a:pt x="216052" y="3377"/>
                </a:lnTo>
                <a:lnTo>
                  <a:pt x="176358" y="13155"/>
                </a:lnTo>
                <a:lnTo>
                  <a:pt x="139339" y="28804"/>
                </a:lnTo>
                <a:lnTo>
                  <a:pt x="105529" y="49794"/>
                </a:lnTo>
                <a:lnTo>
                  <a:pt x="75463" y="75595"/>
                </a:lnTo>
                <a:lnTo>
                  <a:pt x="49676" y="105676"/>
                </a:lnTo>
                <a:lnTo>
                  <a:pt x="28701" y="139507"/>
                </a:lnTo>
                <a:lnTo>
                  <a:pt x="13074" y="176558"/>
                </a:lnTo>
                <a:lnTo>
                  <a:pt x="3329" y="216299"/>
                </a:lnTo>
                <a:lnTo>
                  <a:pt x="0" y="258200"/>
                </a:lnTo>
                <a:lnTo>
                  <a:pt x="854" y="279388"/>
                </a:lnTo>
                <a:lnTo>
                  <a:pt x="7495" y="320275"/>
                </a:lnTo>
                <a:lnTo>
                  <a:pt x="20269" y="358737"/>
                </a:lnTo>
                <a:lnTo>
                  <a:pt x="38646" y="394245"/>
                </a:lnTo>
                <a:lnTo>
                  <a:pt x="62097" y="426267"/>
                </a:lnTo>
                <a:lnTo>
                  <a:pt x="90090" y="454274"/>
                </a:lnTo>
                <a:lnTo>
                  <a:pt x="122098" y="477736"/>
                </a:lnTo>
                <a:lnTo>
                  <a:pt x="157588" y="496122"/>
                </a:lnTo>
                <a:lnTo>
                  <a:pt x="196032" y="508902"/>
                </a:lnTo>
                <a:lnTo>
                  <a:pt x="236900" y="515546"/>
                </a:lnTo>
                <a:lnTo>
                  <a:pt x="258077" y="516401"/>
                </a:lnTo>
                <a:lnTo>
                  <a:pt x="279228" y="515546"/>
                </a:lnTo>
                <a:lnTo>
                  <a:pt x="320060" y="508902"/>
                </a:lnTo>
                <a:lnTo>
                  <a:pt x="358485" y="496122"/>
                </a:lnTo>
                <a:lnTo>
                  <a:pt x="393972" y="477736"/>
                </a:lnTo>
                <a:lnTo>
                  <a:pt x="425985" y="454274"/>
                </a:lnTo>
                <a:lnTo>
                  <a:pt x="453993" y="426267"/>
                </a:lnTo>
                <a:lnTo>
                  <a:pt x="477462" y="394245"/>
                </a:lnTo>
                <a:lnTo>
                  <a:pt x="495858" y="358737"/>
                </a:lnTo>
                <a:lnTo>
                  <a:pt x="508648" y="320275"/>
                </a:lnTo>
                <a:lnTo>
                  <a:pt x="515298" y="279388"/>
                </a:lnTo>
                <a:lnTo>
                  <a:pt x="516154" y="258200"/>
                </a:lnTo>
                <a:lnTo>
                  <a:pt x="515272" y="237013"/>
                </a:lnTo>
                <a:lnTo>
                  <a:pt x="508585" y="196126"/>
                </a:lnTo>
                <a:lnTo>
                  <a:pt x="495774" y="157663"/>
                </a:lnTo>
                <a:lnTo>
                  <a:pt x="477369" y="122156"/>
                </a:lnTo>
                <a:lnTo>
                  <a:pt x="453898" y="90134"/>
                </a:lnTo>
                <a:lnTo>
                  <a:pt x="425890" y="62126"/>
                </a:lnTo>
                <a:lnTo>
                  <a:pt x="393873" y="38665"/>
                </a:lnTo>
                <a:lnTo>
                  <a:pt x="358378" y="20279"/>
                </a:lnTo>
                <a:lnTo>
                  <a:pt x="319931" y="7499"/>
                </a:lnTo>
                <a:lnTo>
                  <a:pt x="279063" y="855"/>
                </a:lnTo>
                <a:lnTo>
                  <a:pt x="257886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715394" y="2148530"/>
            <a:ext cx="81538" cy="13155"/>
          </a:xfrm>
          <a:custGeom>
            <a:avLst/>
            <a:gdLst/>
            <a:ahLst/>
            <a:cxnLst/>
            <a:rect l="l" t="t" r="r" b="b"/>
            <a:pathLst>
              <a:path w="81538" h="13155">
                <a:moveTo>
                  <a:pt x="19545" y="7499"/>
                </a:moveTo>
                <a:lnTo>
                  <a:pt x="39693" y="3377"/>
                </a:lnTo>
                <a:lnTo>
                  <a:pt x="60376" y="855"/>
                </a:lnTo>
                <a:lnTo>
                  <a:pt x="81528" y="0"/>
                </a:lnTo>
              </a:path>
              <a:path w="81538" h="13155">
                <a:moveTo>
                  <a:pt x="81531" y="0"/>
                </a:moveTo>
                <a:lnTo>
                  <a:pt x="81538" y="0"/>
                </a:lnTo>
              </a:path>
            </a:pathLst>
          </a:custGeom>
          <a:ln w="478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796933" y="2148531"/>
            <a:ext cx="258258" cy="516401"/>
          </a:xfrm>
          <a:custGeom>
            <a:avLst/>
            <a:gdLst/>
            <a:ahLst/>
            <a:cxnLst/>
            <a:rect l="l" t="t" r="r" b="b"/>
            <a:pathLst>
              <a:path w="258258" h="516401">
                <a:moveTo>
                  <a:pt x="0" y="0"/>
                </a:moveTo>
                <a:lnTo>
                  <a:pt x="41870" y="3376"/>
                </a:lnTo>
                <a:lnTo>
                  <a:pt x="81594" y="13155"/>
                </a:lnTo>
                <a:lnTo>
                  <a:pt x="118631" y="28804"/>
                </a:lnTo>
                <a:lnTo>
                  <a:pt x="152453" y="49794"/>
                </a:lnTo>
                <a:lnTo>
                  <a:pt x="182531" y="75595"/>
                </a:lnTo>
                <a:lnTo>
                  <a:pt x="208337" y="105675"/>
                </a:lnTo>
                <a:lnTo>
                  <a:pt x="229341" y="139507"/>
                </a:lnTo>
                <a:lnTo>
                  <a:pt x="245015" y="176558"/>
                </a:lnTo>
                <a:lnTo>
                  <a:pt x="254830" y="216299"/>
                </a:lnTo>
                <a:lnTo>
                  <a:pt x="258258" y="258200"/>
                </a:lnTo>
                <a:lnTo>
                  <a:pt x="257401" y="279387"/>
                </a:lnTo>
                <a:lnTo>
                  <a:pt x="250751" y="320274"/>
                </a:lnTo>
                <a:lnTo>
                  <a:pt x="237961" y="358737"/>
                </a:lnTo>
                <a:lnTo>
                  <a:pt x="219565" y="394244"/>
                </a:lnTo>
                <a:lnTo>
                  <a:pt x="196097" y="426267"/>
                </a:lnTo>
                <a:lnTo>
                  <a:pt x="168089" y="454274"/>
                </a:lnTo>
                <a:lnTo>
                  <a:pt x="136075" y="477735"/>
                </a:lnTo>
                <a:lnTo>
                  <a:pt x="100589" y="496121"/>
                </a:lnTo>
                <a:lnTo>
                  <a:pt x="62163" y="508901"/>
                </a:lnTo>
                <a:lnTo>
                  <a:pt x="21332" y="515545"/>
                </a:lnTo>
                <a:lnTo>
                  <a:pt x="180" y="516401"/>
                </a:lnTo>
              </a:path>
            </a:pathLst>
          </a:custGeom>
          <a:ln w="4779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511317" y="2120989"/>
            <a:ext cx="516154" cy="51640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511508" y="2120989"/>
            <a:ext cx="516154" cy="516401"/>
          </a:xfrm>
          <a:custGeom>
            <a:avLst/>
            <a:gdLst/>
            <a:ahLst/>
            <a:cxnLst/>
            <a:rect l="l" t="t" r="r" b="b"/>
            <a:pathLst>
              <a:path w="516154" h="516401">
                <a:moveTo>
                  <a:pt x="0" y="258200"/>
                </a:moveTo>
                <a:lnTo>
                  <a:pt x="3329" y="216299"/>
                </a:lnTo>
                <a:lnTo>
                  <a:pt x="13074" y="176558"/>
                </a:lnTo>
                <a:lnTo>
                  <a:pt x="28701" y="139507"/>
                </a:lnTo>
                <a:lnTo>
                  <a:pt x="49676" y="105676"/>
                </a:lnTo>
                <a:lnTo>
                  <a:pt x="75463" y="75595"/>
                </a:lnTo>
                <a:lnTo>
                  <a:pt x="105529" y="49794"/>
                </a:lnTo>
                <a:lnTo>
                  <a:pt x="139339" y="28804"/>
                </a:lnTo>
                <a:lnTo>
                  <a:pt x="176358" y="13155"/>
                </a:lnTo>
                <a:lnTo>
                  <a:pt x="216052" y="3377"/>
                </a:lnTo>
                <a:lnTo>
                  <a:pt x="257886" y="0"/>
                </a:lnTo>
                <a:lnTo>
                  <a:pt x="279063" y="855"/>
                </a:lnTo>
                <a:lnTo>
                  <a:pt x="319931" y="7499"/>
                </a:lnTo>
                <a:lnTo>
                  <a:pt x="358378" y="20279"/>
                </a:lnTo>
                <a:lnTo>
                  <a:pt x="393873" y="38665"/>
                </a:lnTo>
                <a:lnTo>
                  <a:pt x="425890" y="62126"/>
                </a:lnTo>
                <a:lnTo>
                  <a:pt x="453898" y="90134"/>
                </a:lnTo>
                <a:lnTo>
                  <a:pt x="477369" y="122156"/>
                </a:lnTo>
                <a:lnTo>
                  <a:pt x="495774" y="157663"/>
                </a:lnTo>
                <a:lnTo>
                  <a:pt x="508585" y="196126"/>
                </a:lnTo>
                <a:lnTo>
                  <a:pt x="515272" y="237013"/>
                </a:lnTo>
                <a:lnTo>
                  <a:pt x="516154" y="258200"/>
                </a:lnTo>
                <a:lnTo>
                  <a:pt x="515298" y="279388"/>
                </a:lnTo>
                <a:lnTo>
                  <a:pt x="512774" y="300101"/>
                </a:lnTo>
                <a:lnTo>
                  <a:pt x="502987" y="339842"/>
                </a:lnTo>
                <a:lnTo>
                  <a:pt x="487327" y="376893"/>
                </a:lnTo>
                <a:lnTo>
                  <a:pt x="466328" y="410725"/>
                </a:lnTo>
                <a:lnTo>
                  <a:pt x="440523" y="440806"/>
                </a:lnTo>
                <a:lnTo>
                  <a:pt x="410446" y="466606"/>
                </a:lnTo>
                <a:lnTo>
                  <a:pt x="376629" y="487596"/>
                </a:lnTo>
                <a:lnTo>
                  <a:pt x="339607" y="503245"/>
                </a:lnTo>
                <a:lnTo>
                  <a:pt x="299911" y="513024"/>
                </a:lnTo>
                <a:lnTo>
                  <a:pt x="258077" y="516401"/>
                </a:lnTo>
                <a:lnTo>
                  <a:pt x="236900" y="515546"/>
                </a:lnTo>
                <a:lnTo>
                  <a:pt x="196032" y="508902"/>
                </a:lnTo>
                <a:lnTo>
                  <a:pt x="157588" y="496122"/>
                </a:lnTo>
                <a:lnTo>
                  <a:pt x="122098" y="477736"/>
                </a:lnTo>
                <a:lnTo>
                  <a:pt x="90090" y="454274"/>
                </a:lnTo>
                <a:lnTo>
                  <a:pt x="62097" y="426267"/>
                </a:lnTo>
                <a:lnTo>
                  <a:pt x="38646" y="394245"/>
                </a:lnTo>
                <a:lnTo>
                  <a:pt x="20269" y="358737"/>
                </a:lnTo>
                <a:lnTo>
                  <a:pt x="7495" y="320275"/>
                </a:lnTo>
                <a:lnTo>
                  <a:pt x="854" y="279388"/>
                </a:lnTo>
                <a:lnTo>
                  <a:pt x="0" y="258200"/>
                </a:lnTo>
                <a:close/>
              </a:path>
            </a:pathLst>
          </a:custGeom>
          <a:ln w="478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7712535" y="2272692"/>
            <a:ext cx="114300" cy="203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7141023" y="4095747"/>
            <a:ext cx="516154" cy="516401"/>
          </a:xfrm>
          <a:custGeom>
            <a:avLst/>
            <a:gdLst/>
            <a:ahLst/>
            <a:cxnLst/>
            <a:rect l="l" t="t" r="r" b="b"/>
            <a:pathLst>
              <a:path w="516154" h="516401">
                <a:moveTo>
                  <a:pt x="258077" y="0"/>
                </a:moveTo>
                <a:lnTo>
                  <a:pt x="216243" y="3382"/>
                </a:lnTo>
                <a:lnTo>
                  <a:pt x="176547" y="13173"/>
                </a:lnTo>
                <a:lnTo>
                  <a:pt x="139525" y="28841"/>
                </a:lnTo>
                <a:lnTo>
                  <a:pt x="105708" y="49849"/>
                </a:lnTo>
                <a:lnTo>
                  <a:pt x="75631" y="75667"/>
                </a:lnTo>
                <a:lnTo>
                  <a:pt x="49826" y="105759"/>
                </a:lnTo>
                <a:lnTo>
                  <a:pt x="28827" y="139591"/>
                </a:lnTo>
                <a:lnTo>
                  <a:pt x="13167" y="176632"/>
                </a:lnTo>
                <a:lnTo>
                  <a:pt x="3380" y="216346"/>
                </a:lnTo>
                <a:lnTo>
                  <a:pt x="0" y="258200"/>
                </a:lnTo>
                <a:lnTo>
                  <a:pt x="856" y="279388"/>
                </a:lnTo>
                <a:lnTo>
                  <a:pt x="7506" y="320275"/>
                </a:lnTo>
                <a:lnTo>
                  <a:pt x="20296" y="358737"/>
                </a:lnTo>
                <a:lnTo>
                  <a:pt x="38692" y="394245"/>
                </a:lnTo>
                <a:lnTo>
                  <a:pt x="62161" y="426267"/>
                </a:lnTo>
                <a:lnTo>
                  <a:pt x="90169" y="454274"/>
                </a:lnTo>
                <a:lnTo>
                  <a:pt x="122182" y="477736"/>
                </a:lnTo>
                <a:lnTo>
                  <a:pt x="157669" y="496122"/>
                </a:lnTo>
                <a:lnTo>
                  <a:pt x="196094" y="508902"/>
                </a:lnTo>
                <a:lnTo>
                  <a:pt x="236926" y="515546"/>
                </a:lnTo>
                <a:lnTo>
                  <a:pt x="258077" y="516401"/>
                </a:lnTo>
                <a:lnTo>
                  <a:pt x="279254" y="515546"/>
                </a:lnTo>
                <a:lnTo>
                  <a:pt x="320122" y="508902"/>
                </a:lnTo>
                <a:lnTo>
                  <a:pt x="358566" y="496122"/>
                </a:lnTo>
                <a:lnTo>
                  <a:pt x="394056" y="477736"/>
                </a:lnTo>
                <a:lnTo>
                  <a:pt x="426064" y="454274"/>
                </a:lnTo>
                <a:lnTo>
                  <a:pt x="454057" y="426267"/>
                </a:lnTo>
                <a:lnTo>
                  <a:pt x="477508" y="394245"/>
                </a:lnTo>
                <a:lnTo>
                  <a:pt x="495885" y="358737"/>
                </a:lnTo>
                <a:lnTo>
                  <a:pt x="508659" y="320275"/>
                </a:lnTo>
                <a:lnTo>
                  <a:pt x="515300" y="279388"/>
                </a:lnTo>
                <a:lnTo>
                  <a:pt x="516154" y="258200"/>
                </a:lnTo>
                <a:lnTo>
                  <a:pt x="515300" y="237039"/>
                </a:lnTo>
                <a:lnTo>
                  <a:pt x="508659" y="196188"/>
                </a:lnTo>
                <a:lnTo>
                  <a:pt x="495885" y="157744"/>
                </a:lnTo>
                <a:lnTo>
                  <a:pt x="477508" y="122241"/>
                </a:lnTo>
                <a:lnTo>
                  <a:pt x="454057" y="90212"/>
                </a:lnTo>
                <a:lnTo>
                  <a:pt x="426064" y="62190"/>
                </a:lnTo>
                <a:lnTo>
                  <a:pt x="394056" y="38711"/>
                </a:lnTo>
                <a:lnTo>
                  <a:pt x="358566" y="20306"/>
                </a:lnTo>
                <a:lnTo>
                  <a:pt x="320122" y="7510"/>
                </a:lnTo>
                <a:lnTo>
                  <a:pt x="279254" y="856"/>
                </a:lnTo>
                <a:lnTo>
                  <a:pt x="258077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141023" y="4095747"/>
            <a:ext cx="258081" cy="258200"/>
          </a:xfrm>
          <a:custGeom>
            <a:avLst/>
            <a:gdLst/>
            <a:ahLst/>
            <a:cxnLst/>
            <a:rect l="l" t="t" r="r" b="b"/>
            <a:pathLst>
              <a:path w="258081" h="258200">
                <a:moveTo>
                  <a:pt x="0" y="258200"/>
                </a:moveTo>
                <a:lnTo>
                  <a:pt x="3380" y="216346"/>
                </a:lnTo>
                <a:lnTo>
                  <a:pt x="13167" y="176632"/>
                </a:lnTo>
                <a:lnTo>
                  <a:pt x="28827" y="139591"/>
                </a:lnTo>
                <a:lnTo>
                  <a:pt x="49826" y="105759"/>
                </a:lnTo>
                <a:lnTo>
                  <a:pt x="75631" y="75667"/>
                </a:lnTo>
                <a:lnTo>
                  <a:pt x="105708" y="49849"/>
                </a:lnTo>
                <a:lnTo>
                  <a:pt x="139525" y="28841"/>
                </a:lnTo>
                <a:lnTo>
                  <a:pt x="176547" y="13173"/>
                </a:lnTo>
                <a:lnTo>
                  <a:pt x="216243" y="3382"/>
                </a:lnTo>
                <a:lnTo>
                  <a:pt x="258077" y="0"/>
                </a:lnTo>
              </a:path>
              <a:path w="258081" h="258200">
                <a:moveTo>
                  <a:pt x="258079" y="0"/>
                </a:moveTo>
                <a:lnTo>
                  <a:pt x="258081" y="0"/>
                </a:lnTo>
              </a:path>
            </a:pathLst>
          </a:custGeom>
          <a:ln w="478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141023" y="4353947"/>
            <a:ext cx="90169" cy="196073"/>
          </a:xfrm>
          <a:custGeom>
            <a:avLst/>
            <a:gdLst/>
            <a:ahLst/>
            <a:cxnLst/>
            <a:rect l="l" t="t" r="r" b="b"/>
            <a:pathLst>
              <a:path w="90169" h="196073">
                <a:moveTo>
                  <a:pt x="75631" y="182605"/>
                </a:moveTo>
                <a:lnTo>
                  <a:pt x="49826" y="152524"/>
                </a:lnTo>
                <a:lnTo>
                  <a:pt x="28827" y="118693"/>
                </a:lnTo>
                <a:lnTo>
                  <a:pt x="13167" y="81641"/>
                </a:lnTo>
                <a:lnTo>
                  <a:pt x="3380" y="41900"/>
                </a:lnTo>
                <a:lnTo>
                  <a:pt x="856" y="21187"/>
                </a:lnTo>
                <a:lnTo>
                  <a:pt x="0" y="0"/>
                </a:lnTo>
              </a:path>
            </a:pathLst>
          </a:custGeom>
          <a:ln w="4779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399105" y="4095747"/>
            <a:ext cx="182514" cy="75667"/>
          </a:xfrm>
          <a:custGeom>
            <a:avLst/>
            <a:gdLst/>
            <a:ahLst/>
            <a:cxnLst/>
            <a:rect l="l" t="t" r="r" b="b"/>
            <a:pathLst>
              <a:path w="182514" h="75667">
                <a:moveTo>
                  <a:pt x="0" y="0"/>
                </a:moveTo>
                <a:lnTo>
                  <a:pt x="41876" y="3382"/>
                </a:lnTo>
                <a:lnTo>
                  <a:pt x="81598" y="13173"/>
                </a:lnTo>
                <a:lnTo>
                  <a:pt x="118632" y="28840"/>
                </a:lnTo>
                <a:lnTo>
                  <a:pt x="152447" y="49849"/>
                </a:lnTo>
                <a:lnTo>
                  <a:pt x="182514" y="75667"/>
                </a:lnTo>
              </a:path>
            </a:pathLst>
          </a:custGeom>
          <a:ln w="478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113496" y="4068205"/>
            <a:ext cx="516154" cy="51640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113496" y="4068205"/>
            <a:ext cx="516154" cy="516401"/>
          </a:xfrm>
          <a:custGeom>
            <a:avLst/>
            <a:gdLst/>
            <a:ahLst/>
            <a:cxnLst/>
            <a:rect l="l" t="t" r="r" b="b"/>
            <a:pathLst>
              <a:path w="516154" h="516401">
                <a:moveTo>
                  <a:pt x="0" y="258200"/>
                </a:moveTo>
                <a:lnTo>
                  <a:pt x="3380" y="216346"/>
                </a:lnTo>
                <a:lnTo>
                  <a:pt x="13167" y="176632"/>
                </a:lnTo>
                <a:lnTo>
                  <a:pt x="28827" y="139591"/>
                </a:lnTo>
                <a:lnTo>
                  <a:pt x="49826" y="105759"/>
                </a:lnTo>
                <a:lnTo>
                  <a:pt x="75631" y="75667"/>
                </a:lnTo>
                <a:lnTo>
                  <a:pt x="105708" y="49849"/>
                </a:lnTo>
                <a:lnTo>
                  <a:pt x="139525" y="28841"/>
                </a:lnTo>
                <a:lnTo>
                  <a:pt x="176547" y="13173"/>
                </a:lnTo>
                <a:lnTo>
                  <a:pt x="216243" y="3382"/>
                </a:lnTo>
                <a:lnTo>
                  <a:pt x="258077" y="0"/>
                </a:lnTo>
                <a:lnTo>
                  <a:pt x="279254" y="856"/>
                </a:lnTo>
                <a:lnTo>
                  <a:pt x="320122" y="7510"/>
                </a:lnTo>
                <a:lnTo>
                  <a:pt x="358566" y="20306"/>
                </a:lnTo>
                <a:lnTo>
                  <a:pt x="394056" y="38711"/>
                </a:lnTo>
                <a:lnTo>
                  <a:pt x="426064" y="62190"/>
                </a:lnTo>
                <a:lnTo>
                  <a:pt x="454057" y="90212"/>
                </a:lnTo>
                <a:lnTo>
                  <a:pt x="477508" y="122241"/>
                </a:lnTo>
                <a:lnTo>
                  <a:pt x="495885" y="157744"/>
                </a:lnTo>
                <a:lnTo>
                  <a:pt x="508659" y="196188"/>
                </a:lnTo>
                <a:lnTo>
                  <a:pt x="515300" y="237039"/>
                </a:lnTo>
                <a:lnTo>
                  <a:pt x="516154" y="258200"/>
                </a:lnTo>
                <a:lnTo>
                  <a:pt x="515300" y="279388"/>
                </a:lnTo>
                <a:lnTo>
                  <a:pt x="512779" y="300101"/>
                </a:lnTo>
                <a:lnTo>
                  <a:pt x="503005" y="339842"/>
                </a:lnTo>
                <a:lnTo>
                  <a:pt x="487363" y="376893"/>
                </a:lnTo>
                <a:lnTo>
                  <a:pt x="466383" y="410725"/>
                </a:lnTo>
                <a:lnTo>
                  <a:pt x="440595" y="440806"/>
                </a:lnTo>
                <a:lnTo>
                  <a:pt x="410529" y="466606"/>
                </a:lnTo>
                <a:lnTo>
                  <a:pt x="376714" y="487596"/>
                </a:lnTo>
                <a:lnTo>
                  <a:pt x="339680" y="503245"/>
                </a:lnTo>
                <a:lnTo>
                  <a:pt x="299958" y="513024"/>
                </a:lnTo>
                <a:lnTo>
                  <a:pt x="258077" y="516401"/>
                </a:lnTo>
                <a:lnTo>
                  <a:pt x="236926" y="515546"/>
                </a:lnTo>
                <a:lnTo>
                  <a:pt x="196094" y="508902"/>
                </a:lnTo>
                <a:lnTo>
                  <a:pt x="157669" y="496122"/>
                </a:lnTo>
                <a:lnTo>
                  <a:pt x="122182" y="477736"/>
                </a:lnTo>
                <a:lnTo>
                  <a:pt x="90169" y="454274"/>
                </a:lnTo>
                <a:lnTo>
                  <a:pt x="62161" y="426267"/>
                </a:lnTo>
                <a:lnTo>
                  <a:pt x="38692" y="394245"/>
                </a:lnTo>
                <a:lnTo>
                  <a:pt x="20296" y="358737"/>
                </a:lnTo>
                <a:lnTo>
                  <a:pt x="7506" y="320275"/>
                </a:lnTo>
                <a:lnTo>
                  <a:pt x="856" y="279388"/>
                </a:lnTo>
                <a:lnTo>
                  <a:pt x="0" y="258200"/>
                </a:lnTo>
                <a:close/>
              </a:path>
            </a:pathLst>
          </a:custGeom>
          <a:ln w="478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7317389" y="4219909"/>
            <a:ext cx="108585" cy="203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B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5912" y="3339742"/>
          <a:ext cx="2935558" cy="594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1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79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spc="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(i</a:t>
                      </a:r>
                      <a:r>
                        <a:rPr sz="18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=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nsolas"/>
                          <a:cs typeface="Consolas"/>
                        </a:rPr>
                        <a:t>29</a:t>
                      </a:r>
                      <a:r>
                        <a:rPr sz="1800" spc="0" dirty="0">
                          <a:latin typeface="Consolas"/>
                          <a:cs typeface="Consolas"/>
                        </a:rPr>
                        <a:t>)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07">
                <a:tc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r</a:t>
                      </a:r>
                      <a:r>
                        <a:rPr sz="1800" b="1" spc="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r>
                        <a:rPr sz="1800" b="1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tur</a:t>
                      </a:r>
                      <a:r>
                        <a:rPr sz="1800" b="1" spc="0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nsolas"/>
                          <a:cs typeface="Consolas"/>
                        </a:rPr>
                        <a:t>est</a:t>
                      </a:r>
                      <a:r>
                        <a:rPr sz="1800" b="1" spc="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ma</a:t>
                      </a:r>
                      <a:r>
                        <a:rPr sz="1800" b="1" spc="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800" b="1" spc="-5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800" b="1" spc="0" dirty="0"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6F2F9F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r>
                        <a:rPr sz="1800" spc="-10" dirty="0">
                          <a:solidFill>
                            <a:srgbClr val="6F2F9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0" dirty="0">
                          <a:solidFill>
                            <a:srgbClr val="6F2F9F"/>
                          </a:solidFill>
                          <a:latin typeface="Consolas"/>
                          <a:cs typeface="Consolas"/>
                        </a:rPr>
                        <a:t>B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34163"/>
            <a:ext cx="3911600" cy="2876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doub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le 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qua</a:t>
            </a:r>
            <a:r>
              <a:rPr sz="1800" spc="-10" dirty="0">
                <a:latin typeface="Consolas"/>
                <a:cs typeface="Consolas"/>
              </a:rPr>
              <a:t>r</a:t>
            </a:r>
            <a:r>
              <a:rPr sz="1800" spc="-15" dirty="0">
                <a:latin typeface="Consolas"/>
                <a:cs typeface="Consolas"/>
              </a:rPr>
              <a:t>eRoo</a:t>
            </a:r>
            <a:r>
              <a:rPr sz="1800" spc="-5" dirty="0">
                <a:latin typeface="Consolas"/>
                <a:cs typeface="Consolas"/>
              </a:rPr>
              <a:t>t</a:t>
            </a:r>
            <a:r>
              <a:rPr sz="1800" spc="-15" dirty="0">
                <a:latin typeface="Consolas"/>
                <a:cs typeface="Consolas"/>
              </a:rPr>
              <a:t>(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ubl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20" dirty="0">
                <a:latin typeface="Consolas"/>
                <a:cs typeface="Consolas"/>
              </a:rPr>
              <a:t>nu</a:t>
            </a:r>
            <a:r>
              <a:rPr sz="1800" spc="-15" dirty="0">
                <a:latin typeface="Consolas"/>
                <a:cs typeface="Consolas"/>
              </a:rPr>
              <a:t>m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675" y="308483"/>
            <a:ext cx="4538345" cy="1111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268855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do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bl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5" dirty="0">
                <a:latin typeface="Consolas"/>
                <a:cs typeface="Consolas"/>
              </a:rPr>
              <a:t>lo</a:t>
            </a:r>
            <a:r>
              <a:rPr sz="1800" spc="-10" dirty="0">
                <a:latin typeface="Consolas"/>
                <a:cs typeface="Consolas"/>
              </a:rPr>
              <a:t>w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1</a:t>
            </a:r>
            <a:r>
              <a:rPr sz="1800" spc="-10" dirty="0">
                <a:latin typeface="Consolas"/>
                <a:cs typeface="Consolas"/>
              </a:rPr>
              <a:t>.</a:t>
            </a:r>
            <a:r>
              <a:rPr sz="1800" spc="-15" dirty="0">
                <a:latin typeface="Consolas"/>
                <a:cs typeface="Consolas"/>
              </a:rPr>
              <a:t>0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do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bl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5" dirty="0">
                <a:latin typeface="Consolas"/>
                <a:cs typeface="Consolas"/>
              </a:rPr>
              <a:t>hi</a:t>
            </a:r>
            <a:r>
              <a:rPr sz="1800" spc="-10" dirty="0">
                <a:latin typeface="Consolas"/>
                <a:cs typeface="Consolas"/>
              </a:rPr>
              <a:t>gh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15" dirty="0">
                <a:latin typeface="Consolas"/>
                <a:cs typeface="Consolas"/>
              </a:rPr>
              <a:t>um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b="1" spc="-15" dirty="0">
                <a:solidFill>
                  <a:srgbClr val="0000FF"/>
                </a:solidFill>
                <a:latin typeface="Consolas"/>
                <a:cs typeface="Consolas"/>
              </a:rPr>
              <a:t>do</a:t>
            </a:r>
            <a:r>
              <a:rPr sz="1800" b="1" spc="-10" dirty="0">
                <a:solidFill>
                  <a:srgbClr val="0000FF"/>
                </a:solidFill>
                <a:latin typeface="Consolas"/>
                <a:cs typeface="Consolas"/>
              </a:rPr>
              <a:t>u</a:t>
            </a:r>
            <a:r>
              <a:rPr sz="1800" b="1" spc="-15" dirty="0">
                <a:solidFill>
                  <a:srgbClr val="0000FF"/>
                </a:solidFill>
                <a:latin typeface="Consolas"/>
                <a:cs typeface="Consolas"/>
              </a:rPr>
              <a:t>bl</a:t>
            </a:r>
            <a:r>
              <a:rPr sz="1800" b="1" spc="-10" dirty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b="1" spc="-15" dirty="0">
                <a:latin typeface="Consolas"/>
                <a:cs typeface="Consolas"/>
              </a:rPr>
              <a:t>es</a:t>
            </a:r>
            <a:r>
              <a:rPr sz="1800" b="1" spc="-10" dirty="0">
                <a:latin typeface="Consolas"/>
                <a:cs typeface="Consolas"/>
              </a:rPr>
              <a:t>t</a:t>
            </a:r>
            <a:r>
              <a:rPr sz="1800" b="1" spc="-15" dirty="0">
                <a:latin typeface="Consolas"/>
                <a:cs typeface="Consolas"/>
              </a:rPr>
              <a:t>imat</a:t>
            </a:r>
            <a:r>
              <a:rPr sz="1800" b="1" spc="-10" dirty="0">
                <a:latin typeface="Consolas"/>
                <a:cs typeface="Consolas"/>
              </a:rPr>
              <a:t>e;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fo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r </a:t>
            </a:r>
            <a:r>
              <a:rPr sz="1800" spc="-15" dirty="0"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0</a:t>
            </a:r>
            <a:r>
              <a:rPr sz="1800" spc="-10" dirty="0">
                <a:latin typeface="Consolas"/>
                <a:cs typeface="Consolas"/>
              </a:rPr>
              <a:t>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15" dirty="0">
                <a:latin typeface="Consolas"/>
                <a:cs typeface="Consolas"/>
              </a:rPr>
              <a:t> 3</a:t>
            </a:r>
            <a:r>
              <a:rPr sz="1800" spc="-10" dirty="0">
                <a:latin typeface="Consolas"/>
                <a:cs typeface="Consolas"/>
              </a:rPr>
              <a:t>0;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+</a:t>
            </a:r>
            <a:r>
              <a:rPr sz="1800" spc="-15" dirty="0">
                <a:latin typeface="Consolas"/>
                <a:cs typeface="Consolas"/>
              </a:rPr>
              <a:t> 1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612" y="1406016"/>
            <a:ext cx="3787775" cy="2221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st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mat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(</a:t>
            </a:r>
            <a:r>
              <a:rPr sz="1800" spc="-10" dirty="0">
                <a:latin typeface="Consolas"/>
                <a:cs typeface="Consolas"/>
              </a:rPr>
              <a:t>h</a:t>
            </a:r>
            <a:r>
              <a:rPr sz="1800" spc="-15" dirty="0">
                <a:latin typeface="Consolas"/>
                <a:cs typeface="Consolas"/>
              </a:rPr>
              <a:t>ig</a:t>
            </a:r>
            <a:r>
              <a:rPr sz="1800" spc="-10" dirty="0">
                <a:latin typeface="Consolas"/>
                <a:cs typeface="Consolas"/>
              </a:rPr>
              <a:t>h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+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l</a:t>
            </a:r>
            <a:r>
              <a:rPr sz="1800" spc="-15" dirty="0">
                <a:latin typeface="Consolas"/>
                <a:cs typeface="Consolas"/>
              </a:rPr>
              <a:t>ow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/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2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64160" marR="12700" indent="-25146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f 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-15" dirty="0">
                <a:latin typeface="Consolas"/>
                <a:cs typeface="Consolas"/>
              </a:rPr>
              <a:t>est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mate</a:t>
            </a:r>
            <a:r>
              <a:rPr sz="1800" spc="-10" dirty="0">
                <a:latin typeface="Consolas"/>
                <a:cs typeface="Consolas"/>
              </a:rPr>
              <a:t>*</a:t>
            </a:r>
            <a:r>
              <a:rPr sz="1800" spc="-15" dirty="0">
                <a:latin typeface="Consolas"/>
                <a:cs typeface="Consolas"/>
              </a:rPr>
              <a:t>es</a:t>
            </a:r>
            <a:r>
              <a:rPr sz="1800" spc="-10" dirty="0">
                <a:latin typeface="Consolas"/>
                <a:cs typeface="Consolas"/>
              </a:rPr>
              <a:t>t</a:t>
            </a:r>
            <a:r>
              <a:rPr sz="1800" spc="-15" dirty="0">
                <a:latin typeface="Consolas"/>
                <a:cs typeface="Consolas"/>
              </a:rPr>
              <a:t>ima</a:t>
            </a:r>
            <a:r>
              <a:rPr sz="1800" spc="-10" dirty="0">
                <a:latin typeface="Consolas"/>
                <a:cs typeface="Consolas"/>
              </a:rPr>
              <a:t>te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&gt;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15" dirty="0">
                <a:latin typeface="Consolas"/>
                <a:cs typeface="Consolas"/>
              </a:rPr>
              <a:t>um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 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ubl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5" dirty="0">
                <a:latin typeface="Consolas"/>
                <a:cs typeface="Consolas"/>
              </a:rPr>
              <a:t>new</a:t>
            </a:r>
            <a:r>
              <a:rPr sz="1800" spc="-10" dirty="0">
                <a:latin typeface="Consolas"/>
                <a:cs typeface="Consolas"/>
              </a:rPr>
              <a:t>H</a:t>
            </a:r>
            <a:r>
              <a:rPr sz="1800" spc="-15" dirty="0">
                <a:latin typeface="Consolas"/>
                <a:cs typeface="Consolas"/>
              </a:rPr>
              <a:t>ig</a:t>
            </a:r>
            <a:r>
              <a:rPr sz="1800" spc="-10" dirty="0">
                <a:latin typeface="Consolas"/>
                <a:cs typeface="Consolas"/>
              </a:rPr>
              <a:t>h =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stim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te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5" dirty="0">
                <a:latin typeface="Consolas"/>
                <a:cs typeface="Consolas"/>
              </a:rPr>
              <a:t>h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g</a:t>
            </a:r>
            <a:r>
              <a:rPr sz="1800" spc="-10" dirty="0">
                <a:latin typeface="Consolas"/>
                <a:cs typeface="Consolas"/>
              </a:rPr>
              <a:t>h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 </a:t>
            </a:r>
            <a:r>
              <a:rPr sz="1800" spc="-15" dirty="0">
                <a:latin typeface="Consolas"/>
                <a:cs typeface="Consolas"/>
              </a:rPr>
              <a:t>new</a:t>
            </a:r>
            <a:r>
              <a:rPr sz="1800" spc="-10" dirty="0">
                <a:latin typeface="Consolas"/>
                <a:cs typeface="Consolas"/>
              </a:rPr>
              <a:t>H</a:t>
            </a:r>
            <a:r>
              <a:rPr sz="1800" spc="-15" dirty="0">
                <a:latin typeface="Consolas"/>
                <a:cs typeface="Consolas"/>
              </a:rPr>
              <a:t>ig</a:t>
            </a:r>
            <a:r>
              <a:rPr sz="1800" spc="-5" dirty="0">
                <a:latin typeface="Consolas"/>
                <a:cs typeface="Consolas"/>
              </a:rPr>
              <a:t>h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lse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4160" marR="388620" indent="0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ubl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5" dirty="0">
                <a:latin typeface="Consolas"/>
                <a:cs typeface="Consolas"/>
              </a:rPr>
              <a:t>new</a:t>
            </a:r>
            <a:r>
              <a:rPr sz="1800" spc="-10" dirty="0">
                <a:latin typeface="Consolas"/>
                <a:cs typeface="Consolas"/>
              </a:rPr>
              <a:t>L</a:t>
            </a:r>
            <a:r>
              <a:rPr sz="1800" spc="-15" dirty="0">
                <a:latin typeface="Consolas"/>
                <a:cs typeface="Consolas"/>
              </a:rPr>
              <a:t>o</a:t>
            </a:r>
            <a:r>
              <a:rPr sz="1800" spc="-10" dirty="0">
                <a:latin typeface="Consolas"/>
                <a:cs typeface="Consolas"/>
              </a:rPr>
              <a:t>w =</a:t>
            </a:r>
            <a:r>
              <a:rPr sz="1800" spc="-15" dirty="0">
                <a:latin typeface="Consolas"/>
                <a:cs typeface="Consolas"/>
              </a:rPr>
              <a:t> e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tima</a:t>
            </a:r>
            <a:r>
              <a:rPr sz="1800" spc="-10" dirty="0">
                <a:latin typeface="Consolas"/>
                <a:cs typeface="Consolas"/>
              </a:rPr>
              <a:t>t</a:t>
            </a:r>
            <a:r>
              <a:rPr sz="1800" spc="-15" dirty="0">
                <a:latin typeface="Consolas"/>
                <a:cs typeface="Consolas"/>
              </a:rPr>
              <a:t>e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ow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 </a:t>
            </a:r>
            <a:r>
              <a:rPr sz="1800" spc="-15" dirty="0">
                <a:latin typeface="Consolas"/>
                <a:cs typeface="Consolas"/>
              </a:rPr>
              <a:t>newL</a:t>
            </a:r>
            <a:r>
              <a:rPr sz="1800" spc="-10" dirty="0">
                <a:latin typeface="Consolas"/>
                <a:cs typeface="Consolas"/>
              </a:rPr>
              <a:t>o</a:t>
            </a:r>
            <a:r>
              <a:rPr sz="1800" spc="-20" dirty="0">
                <a:latin typeface="Consolas"/>
                <a:cs typeface="Consolas"/>
              </a:rPr>
              <a:t>w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8675" y="3600957"/>
            <a:ext cx="2659380" cy="575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tu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0" dirty="0">
                <a:latin typeface="Consolas"/>
                <a:cs typeface="Consolas"/>
              </a:rPr>
              <a:t>es</a:t>
            </a:r>
            <a:r>
              <a:rPr sz="1800" spc="0" dirty="0">
                <a:latin typeface="Consolas"/>
                <a:cs typeface="Consolas"/>
              </a:rPr>
              <a:t>ti</a:t>
            </a:r>
            <a:r>
              <a:rPr sz="1800" spc="-10" dirty="0">
                <a:latin typeface="Consolas"/>
                <a:cs typeface="Consolas"/>
              </a:rPr>
              <a:t>mat</a:t>
            </a:r>
            <a:r>
              <a:rPr sz="1800" spc="5" dirty="0">
                <a:latin typeface="Consolas"/>
                <a:cs typeface="Consolas"/>
              </a:rPr>
              <a:t>e</a:t>
            </a:r>
            <a:r>
              <a:rPr sz="1800" spc="0" dirty="0">
                <a:latin typeface="Consolas"/>
                <a:cs typeface="Consolas"/>
              </a:rPr>
              <a:t>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0" dirty="0">
                <a:solidFill>
                  <a:srgbClr val="006FC0"/>
                </a:solidFill>
                <a:latin typeface="Consolas"/>
                <a:cs typeface="Consolas"/>
              </a:rPr>
              <a:t>//</a:t>
            </a:r>
            <a:r>
              <a:rPr sz="18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1800" spc="0" dirty="0">
                <a:solidFill>
                  <a:srgbClr val="006FC0"/>
                </a:solidFill>
                <a:latin typeface="Consolas"/>
                <a:cs typeface="Consolas"/>
              </a:rPr>
              <a:t>A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4149852"/>
            <a:ext cx="151130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641" y="4747005"/>
            <a:ext cx="4297045" cy="19526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Can</a:t>
            </a:r>
            <a:r>
              <a:rPr sz="3000" spc="-15" dirty="0">
                <a:latin typeface="Calibri"/>
                <a:cs typeface="Calibri"/>
              </a:rPr>
              <a:t>n</a:t>
            </a:r>
            <a:r>
              <a:rPr sz="3000" spc="0" dirty="0">
                <a:latin typeface="Calibri"/>
                <a:cs typeface="Calibri"/>
              </a:rPr>
              <a:t>ot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access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v</a:t>
            </a:r>
            <a:r>
              <a:rPr sz="3000" spc="0" dirty="0">
                <a:latin typeface="Calibri"/>
                <a:cs typeface="Calibri"/>
              </a:rPr>
              <a:t>aria</a:t>
            </a:r>
            <a:r>
              <a:rPr sz="3000" spc="-15" dirty="0">
                <a:latin typeface="Calibri"/>
                <a:cs typeface="Calibri"/>
              </a:rPr>
              <a:t>b</a:t>
            </a:r>
            <a:r>
              <a:rPr sz="3000" spc="0" dirty="0">
                <a:latin typeface="Calibri"/>
                <a:cs typeface="Calibri"/>
              </a:rPr>
              <a:t>l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0" dirty="0">
                <a:latin typeface="Calibri"/>
                <a:cs typeface="Calibri"/>
              </a:rPr>
              <a:t>s</a:t>
            </a:r>
            <a:endParaRPr sz="3000">
              <a:latin typeface="Calibri"/>
              <a:cs typeface="Calibri"/>
            </a:endParaRPr>
          </a:p>
          <a:p>
            <a:pPr marR="364490" algn="ctr"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th</a:t>
            </a:r>
            <a:r>
              <a:rPr sz="3000" spc="-25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 a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e </a:t>
            </a:r>
            <a:r>
              <a:rPr sz="3000" spc="0" dirty="0">
                <a:latin typeface="Calibri"/>
                <a:cs typeface="Calibri"/>
              </a:rPr>
              <a:t>out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of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s</a:t>
            </a:r>
            <a:r>
              <a:rPr sz="3000" spc="-30" dirty="0">
                <a:latin typeface="Calibri"/>
                <a:cs typeface="Calibri"/>
              </a:rPr>
              <a:t>c</a:t>
            </a:r>
            <a:r>
              <a:rPr sz="3000" spc="0" dirty="0">
                <a:latin typeface="Calibri"/>
                <a:cs typeface="Calibri"/>
              </a:rPr>
              <a:t>ope</a:t>
            </a:r>
            <a:endParaRPr sz="3000">
              <a:latin typeface="Calibri"/>
              <a:cs typeface="Calibri"/>
            </a:endParaRPr>
          </a:p>
          <a:p>
            <a:pPr>
              <a:lnSpc>
                <a:spcPts val="700"/>
              </a:lnSpc>
              <a:spcBef>
                <a:spcPts val="19"/>
              </a:spcBef>
            </a:pPr>
            <a:endParaRPr sz="70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Solution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2: </a:t>
            </a:r>
            <a:r>
              <a:rPr sz="3000" spc="-20" dirty="0">
                <a:latin typeface="Calibri"/>
                <a:cs typeface="Calibri"/>
              </a:rPr>
              <a:t>d</a:t>
            </a:r>
            <a:r>
              <a:rPr sz="3000" spc="-3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cla</a:t>
            </a:r>
            <a:r>
              <a:rPr sz="3000" spc="-55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e the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000" spc="-50" dirty="0">
                <a:latin typeface="Calibri"/>
                <a:cs typeface="Calibri"/>
              </a:rPr>
              <a:t>v</a:t>
            </a:r>
            <a:r>
              <a:rPr sz="3000" spc="0" dirty="0">
                <a:latin typeface="Calibri"/>
                <a:cs typeface="Calibri"/>
              </a:rPr>
              <a:t>aria</a:t>
            </a:r>
            <a:r>
              <a:rPr sz="3000" spc="-15" dirty="0">
                <a:latin typeface="Calibri"/>
                <a:cs typeface="Calibri"/>
              </a:rPr>
              <a:t>b</a:t>
            </a:r>
            <a:r>
              <a:rPr sz="3000" spc="0" dirty="0">
                <a:latin typeface="Calibri"/>
                <a:cs typeface="Calibri"/>
              </a:rPr>
              <a:t>le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0" dirty="0">
                <a:latin typeface="Calibri"/>
                <a:cs typeface="Calibri"/>
              </a:rPr>
              <a:t>in a h</a:t>
            </a:r>
            <a:r>
              <a:rPr sz="3000" spc="-15" dirty="0">
                <a:latin typeface="Calibri"/>
                <a:cs typeface="Calibri"/>
              </a:rPr>
              <a:t>i</a:t>
            </a:r>
            <a:r>
              <a:rPr sz="3000" spc="0" dirty="0">
                <a:latin typeface="Calibri"/>
                <a:cs typeface="Calibri"/>
              </a:rPr>
              <a:t>gh</a:t>
            </a:r>
            <a:r>
              <a:rPr sz="3000" spc="-1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r s</a:t>
            </a:r>
            <a:r>
              <a:rPr sz="3000" spc="-20" dirty="0">
                <a:latin typeface="Calibri"/>
                <a:cs typeface="Calibri"/>
              </a:rPr>
              <a:t>c</a:t>
            </a:r>
            <a:r>
              <a:rPr sz="3000" spc="0" dirty="0">
                <a:latin typeface="Calibri"/>
                <a:cs typeface="Calibri"/>
              </a:rPr>
              <a:t>ope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04066" y="1860277"/>
            <a:ext cx="4065746" cy="1092712"/>
          </a:xfrm>
          <a:custGeom>
            <a:avLst/>
            <a:gdLst/>
            <a:ahLst/>
            <a:cxnLst/>
            <a:rect l="l" t="t" r="r" b="b"/>
            <a:pathLst>
              <a:path w="4065746" h="1092712">
                <a:moveTo>
                  <a:pt x="0" y="1092712"/>
                </a:moveTo>
                <a:lnTo>
                  <a:pt x="4065746" y="1092712"/>
                </a:lnTo>
                <a:lnTo>
                  <a:pt x="4065746" y="0"/>
                </a:lnTo>
                <a:lnTo>
                  <a:pt x="0" y="0"/>
                </a:lnTo>
                <a:lnTo>
                  <a:pt x="0" y="1092712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04066" y="2952990"/>
            <a:ext cx="0" cy="2396"/>
          </a:xfrm>
          <a:custGeom>
            <a:avLst/>
            <a:gdLst/>
            <a:ahLst/>
            <a:cxnLst/>
            <a:rect l="l" t="t" r="r" b="b"/>
            <a:pathLst>
              <a:path h="2396">
                <a:moveTo>
                  <a:pt x="0" y="2396"/>
                </a:moveTo>
                <a:lnTo>
                  <a:pt x="0" y="479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69812" y="1860277"/>
            <a:ext cx="0" cy="1092712"/>
          </a:xfrm>
          <a:custGeom>
            <a:avLst/>
            <a:gdLst/>
            <a:ahLst/>
            <a:cxnLst/>
            <a:rect l="l" t="t" r="r" b="b"/>
            <a:pathLst>
              <a:path h="1092712">
                <a:moveTo>
                  <a:pt x="0" y="0"/>
                </a:moveTo>
                <a:lnTo>
                  <a:pt x="0" y="0"/>
                </a:lnTo>
              </a:path>
              <a:path h="1092712">
                <a:moveTo>
                  <a:pt x="0" y="1092712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5333" y="1831522"/>
            <a:ext cx="4065746" cy="1107090"/>
          </a:xfrm>
          <a:custGeom>
            <a:avLst/>
            <a:gdLst/>
            <a:ahLst/>
            <a:cxnLst/>
            <a:rect l="l" t="t" r="r" b="b"/>
            <a:pathLst>
              <a:path w="4065746" h="1107090">
                <a:moveTo>
                  <a:pt x="0" y="1107090"/>
                </a:moveTo>
                <a:lnTo>
                  <a:pt x="4065746" y="1107090"/>
                </a:lnTo>
                <a:lnTo>
                  <a:pt x="4065746" y="0"/>
                </a:lnTo>
                <a:lnTo>
                  <a:pt x="0" y="0"/>
                </a:lnTo>
                <a:lnTo>
                  <a:pt x="0" y="1107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5333" y="1831522"/>
            <a:ext cx="4065746" cy="1107090"/>
          </a:xfrm>
          <a:custGeom>
            <a:avLst/>
            <a:gdLst/>
            <a:ahLst/>
            <a:cxnLst/>
            <a:rect l="l" t="t" r="r" b="b"/>
            <a:pathLst>
              <a:path w="4065746" h="1107090">
                <a:moveTo>
                  <a:pt x="0" y="1107090"/>
                </a:moveTo>
                <a:lnTo>
                  <a:pt x="4065746" y="1107090"/>
                </a:lnTo>
                <a:lnTo>
                  <a:pt x="4065746" y="0"/>
                </a:lnTo>
                <a:lnTo>
                  <a:pt x="0" y="0"/>
                </a:lnTo>
                <a:lnTo>
                  <a:pt x="0" y="1107090"/>
                </a:lnTo>
                <a:close/>
              </a:path>
            </a:pathLst>
          </a:custGeom>
          <a:ln w="4792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5333" y="1400187"/>
            <a:ext cx="2585987" cy="431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5333" y="1400188"/>
            <a:ext cx="2585987" cy="431333"/>
          </a:xfrm>
          <a:custGeom>
            <a:avLst/>
            <a:gdLst/>
            <a:ahLst/>
            <a:cxnLst/>
            <a:rect l="l" t="t" r="r" b="b"/>
            <a:pathLst>
              <a:path w="2585987" h="431333">
                <a:moveTo>
                  <a:pt x="0" y="431333"/>
                </a:moveTo>
                <a:lnTo>
                  <a:pt x="2585987" y="431333"/>
                </a:lnTo>
                <a:lnTo>
                  <a:pt x="2585987" y="0"/>
                </a:lnTo>
                <a:lnTo>
                  <a:pt x="0" y="0"/>
                </a:lnTo>
                <a:lnTo>
                  <a:pt x="0" y="431333"/>
                </a:lnTo>
                <a:close/>
              </a:path>
            </a:pathLst>
          </a:custGeom>
          <a:ln w="14377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5333" y="1615854"/>
            <a:ext cx="2585987" cy="2156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77564" y="1482866"/>
            <a:ext cx="2327275" cy="251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65" dirty="0">
                <a:latin typeface="Calibri"/>
                <a:cs typeface="Calibri"/>
              </a:rPr>
              <a:t>square</a:t>
            </a:r>
            <a:r>
              <a:rPr sz="1500" spc="70" dirty="0">
                <a:latin typeface="Calibri"/>
                <a:cs typeface="Calibri"/>
              </a:rPr>
              <a:t>Root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60" dirty="0">
                <a:latin typeface="Calibri"/>
                <a:cs typeface="Calibri"/>
              </a:rPr>
              <a:t>function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70" dirty="0">
                <a:latin typeface="Calibri"/>
                <a:cs typeface="Calibri"/>
              </a:rPr>
              <a:t>scope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08595" y="3815658"/>
            <a:ext cx="2456687" cy="1092712"/>
          </a:xfrm>
          <a:custGeom>
            <a:avLst/>
            <a:gdLst/>
            <a:ahLst/>
            <a:cxnLst/>
            <a:rect l="l" t="t" r="r" b="b"/>
            <a:pathLst>
              <a:path w="2456687" h="1092712">
                <a:moveTo>
                  <a:pt x="0" y="1092712"/>
                </a:moveTo>
                <a:lnTo>
                  <a:pt x="2456687" y="1092712"/>
                </a:lnTo>
                <a:lnTo>
                  <a:pt x="2456687" y="0"/>
                </a:lnTo>
                <a:lnTo>
                  <a:pt x="0" y="0"/>
                </a:lnTo>
                <a:lnTo>
                  <a:pt x="0" y="1092712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65283" y="3815658"/>
            <a:ext cx="0" cy="1092712"/>
          </a:xfrm>
          <a:custGeom>
            <a:avLst/>
            <a:gdLst/>
            <a:ahLst/>
            <a:cxnLst/>
            <a:rect l="l" t="t" r="r" b="b"/>
            <a:pathLst>
              <a:path h="1092712">
                <a:moveTo>
                  <a:pt x="0" y="1092712"/>
                </a:moveTo>
                <a:lnTo>
                  <a:pt x="0" y="1092712"/>
                </a:lnTo>
              </a:path>
              <a:path h="1092712">
                <a:moveTo>
                  <a:pt x="0" y="0"/>
                </a:moveTo>
                <a:lnTo>
                  <a:pt x="0" y="0"/>
                </a:lnTo>
              </a:path>
              <a:path h="1092712">
                <a:moveTo>
                  <a:pt x="0" y="1092712"/>
                </a:moveTo>
                <a:lnTo>
                  <a:pt x="0" y="0"/>
                </a:lnTo>
              </a:path>
            </a:pathLst>
          </a:custGeom>
          <a:ln w="4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79862" y="3786902"/>
            <a:ext cx="2456687" cy="1092712"/>
          </a:xfrm>
          <a:custGeom>
            <a:avLst/>
            <a:gdLst/>
            <a:ahLst/>
            <a:cxnLst/>
            <a:rect l="l" t="t" r="r" b="b"/>
            <a:pathLst>
              <a:path w="2456687" h="1092712">
                <a:moveTo>
                  <a:pt x="0" y="1092712"/>
                </a:moveTo>
                <a:lnTo>
                  <a:pt x="2456687" y="1092712"/>
                </a:lnTo>
                <a:lnTo>
                  <a:pt x="2456687" y="0"/>
                </a:lnTo>
                <a:lnTo>
                  <a:pt x="0" y="0"/>
                </a:lnTo>
                <a:lnTo>
                  <a:pt x="0" y="10927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79862" y="3786902"/>
            <a:ext cx="2456687" cy="1092712"/>
          </a:xfrm>
          <a:custGeom>
            <a:avLst/>
            <a:gdLst/>
            <a:ahLst/>
            <a:cxnLst/>
            <a:rect l="l" t="t" r="r" b="b"/>
            <a:pathLst>
              <a:path w="2456687" h="1092712">
                <a:moveTo>
                  <a:pt x="0" y="1092712"/>
                </a:moveTo>
                <a:lnTo>
                  <a:pt x="2456687" y="1092712"/>
                </a:lnTo>
                <a:lnTo>
                  <a:pt x="2456687" y="0"/>
                </a:lnTo>
                <a:lnTo>
                  <a:pt x="0" y="0"/>
                </a:lnTo>
                <a:lnTo>
                  <a:pt x="0" y="1092712"/>
                </a:lnTo>
                <a:close/>
              </a:path>
            </a:pathLst>
          </a:custGeom>
          <a:ln w="4791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79862" y="3355568"/>
            <a:ext cx="1551592" cy="4313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79862" y="3355568"/>
            <a:ext cx="1551592" cy="431333"/>
          </a:xfrm>
          <a:custGeom>
            <a:avLst/>
            <a:gdLst/>
            <a:ahLst/>
            <a:cxnLst/>
            <a:rect l="l" t="t" r="r" b="b"/>
            <a:pathLst>
              <a:path w="1551592" h="431333">
                <a:moveTo>
                  <a:pt x="0" y="431333"/>
                </a:moveTo>
                <a:lnTo>
                  <a:pt x="1551592" y="431333"/>
                </a:lnTo>
                <a:lnTo>
                  <a:pt x="1551592" y="0"/>
                </a:lnTo>
                <a:lnTo>
                  <a:pt x="0" y="0"/>
                </a:lnTo>
                <a:lnTo>
                  <a:pt x="0" y="431333"/>
                </a:lnTo>
                <a:close/>
              </a:path>
            </a:pathLst>
          </a:custGeom>
          <a:ln w="14376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79862" y="3571235"/>
            <a:ext cx="1551592" cy="2012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480294" y="3434795"/>
            <a:ext cx="1250315" cy="251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55" dirty="0">
                <a:latin typeface="Calibri"/>
                <a:cs typeface="Calibri"/>
              </a:rPr>
              <a:t>for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65" dirty="0">
                <a:latin typeface="Calibri"/>
                <a:cs typeface="Calibri"/>
              </a:rPr>
              <a:t>loop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70" dirty="0">
                <a:latin typeface="Calibri"/>
                <a:cs typeface="Calibri"/>
              </a:rPr>
              <a:t>scope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61532" y="5713584"/>
            <a:ext cx="1982590" cy="1107090"/>
          </a:xfrm>
          <a:custGeom>
            <a:avLst/>
            <a:gdLst/>
            <a:ahLst/>
            <a:cxnLst/>
            <a:rect l="l" t="t" r="r" b="b"/>
            <a:pathLst>
              <a:path w="1982590" h="1107090">
                <a:moveTo>
                  <a:pt x="0" y="1107090"/>
                </a:moveTo>
                <a:lnTo>
                  <a:pt x="1982590" y="1107090"/>
                </a:lnTo>
                <a:lnTo>
                  <a:pt x="1982590" y="0"/>
                </a:lnTo>
                <a:lnTo>
                  <a:pt x="0" y="0"/>
                </a:lnTo>
                <a:lnTo>
                  <a:pt x="0" y="110709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61532" y="6820675"/>
            <a:ext cx="1982590" cy="5"/>
          </a:xfrm>
          <a:custGeom>
            <a:avLst/>
            <a:gdLst/>
            <a:ahLst/>
            <a:cxnLst/>
            <a:rect l="l" t="t" r="r" b="b"/>
            <a:pathLst>
              <a:path w="1982590" h="5">
                <a:moveTo>
                  <a:pt x="0" y="5"/>
                </a:moveTo>
                <a:lnTo>
                  <a:pt x="1982590" y="5"/>
                </a:lnTo>
                <a:lnTo>
                  <a:pt x="1982590" y="0"/>
                </a:lnTo>
              </a:path>
              <a:path w="1982590" h="5">
                <a:moveTo>
                  <a:pt x="1982590" y="0"/>
                </a:moveTo>
                <a:lnTo>
                  <a:pt x="1982590" y="0"/>
                </a:lnTo>
              </a:path>
            </a:pathLst>
          </a:custGeom>
          <a:ln w="4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61532" y="6820675"/>
            <a:ext cx="0" cy="2399"/>
          </a:xfrm>
          <a:custGeom>
            <a:avLst/>
            <a:gdLst/>
            <a:ahLst/>
            <a:cxnLst/>
            <a:rect l="l" t="t" r="r" b="b"/>
            <a:pathLst>
              <a:path h="2399">
                <a:moveTo>
                  <a:pt x="0" y="2393"/>
                </a:moveTo>
                <a:lnTo>
                  <a:pt x="0" y="479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44123" y="5713590"/>
            <a:ext cx="0" cy="1107084"/>
          </a:xfrm>
          <a:custGeom>
            <a:avLst/>
            <a:gdLst/>
            <a:ahLst/>
            <a:cxnLst/>
            <a:rect l="l" t="t" r="r" b="b"/>
            <a:pathLst>
              <a:path h="1107084">
                <a:moveTo>
                  <a:pt x="0" y="110708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8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32799" y="5699207"/>
            <a:ext cx="1982590" cy="1092712"/>
          </a:xfrm>
          <a:custGeom>
            <a:avLst/>
            <a:gdLst/>
            <a:ahLst/>
            <a:cxnLst/>
            <a:rect l="l" t="t" r="r" b="b"/>
            <a:pathLst>
              <a:path w="1982590" h="1092712">
                <a:moveTo>
                  <a:pt x="0" y="1092712"/>
                </a:moveTo>
                <a:lnTo>
                  <a:pt x="1982590" y="1092712"/>
                </a:lnTo>
                <a:lnTo>
                  <a:pt x="1982590" y="0"/>
                </a:lnTo>
                <a:lnTo>
                  <a:pt x="0" y="0"/>
                </a:lnTo>
                <a:lnTo>
                  <a:pt x="0" y="10927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32799" y="5699207"/>
            <a:ext cx="1982590" cy="1092712"/>
          </a:xfrm>
          <a:custGeom>
            <a:avLst/>
            <a:gdLst/>
            <a:ahLst/>
            <a:cxnLst/>
            <a:rect l="l" t="t" r="r" b="b"/>
            <a:pathLst>
              <a:path w="1982590" h="1092712">
                <a:moveTo>
                  <a:pt x="0" y="1092712"/>
                </a:moveTo>
                <a:lnTo>
                  <a:pt x="1982590" y="1092712"/>
                </a:lnTo>
                <a:lnTo>
                  <a:pt x="1982590" y="0"/>
                </a:lnTo>
                <a:lnTo>
                  <a:pt x="0" y="0"/>
                </a:lnTo>
                <a:lnTo>
                  <a:pt x="0" y="1092712"/>
                </a:lnTo>
                <a:close/>
              </a:path>
            </a:pathLst>
          </a:custGeom>
          <a:ln w="4791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32799" y="5267873"/>
            <a:ext cx="1896390" cy="4313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32799" y="5267873"/>
            <a:ext cx="1896390" cy="431333"/>
          </a:xfrm>
          <a:custGeom>
            <a:avLst/>
            <a:gdLst/>
            <a:ahLst/>
            <a:cxnLst/>
            <a:rect l="l" t="t" r="r" b="b"/>
            <a:pathLst>
              <a:path w="1896390" h="431333">
                <a:moveTo>
                  <a:pt x="0" y="431333"/>
                </a:moveTo>
                <a:lnTo>
                  <a:pt x="1896390" y="431333"/>
                </a:lnTo>
                <a:lnTo>
                  <a:pt x="1896390" y="0"/>
                </a:lnTo>
                <a:lnTo>
                  <a:pt x="0" y="0"/>
                </a:lnTo>
                <a:lnTo>
                  <a:pt x="0" y="431333"/>
                </a:lnTo>
                <a:close/>
              </a:path>
            </a:pathLst>
          </a:custGeom>
          <a:ln w="14377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32799" y="5483540"/>
            <a:ext cx="1896390" cy="2012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736832" y="5343362"/>
            <a:ext cx="1621790" cy="251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40" dirty="0">
                <a:latin typeface="Calibri"/>
                <a:cs typeface="Calibri"/>
              </a:rPr>
              <a:t>If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60" dirty="0">
                <a:latin typeface="Calibri"/>
                <a:cs typeface="Calibri"/>
              </a:rPr>
              <a:t>state</a:t>
            </a:r>
            <a:r>
              <a:rPr sz="1500" spc="110" dirty="0">
                <a:latin typeface="Calibri"/>
                <a:cs typeface="Calibri"/>
              </a:rPr>
              <a:t>m</a:t>
            </a:r>
            <a:r>
              <a:rPr sz="1500" spc="65" dirty="0">
                <a:latin typeface="Calibri"/>
                <a:cs typeface="Calibri"/>
              </a:rPr>
              <a:t>ent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55" dirty="0">
                <a:latin typeface="Calibri"/>
                <a:cs typeface="Calibri"/>
              </a:rPr>
              <a:t>sc</a:t>
            </a:r>
            <a:r>
              <a:rPr sz="1500" spc="75" dirty="0">
                <a:latin typeface="Calibri"/>
                <a:cs typeface="Calibri"/>
              </a:rPr>
              <a:t>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945821" y="5713584"/>
            <a:ext cx="2198089" cy="1107090"/>
          </a:xfrm>
          <a:custGeom>
            <a:avLst/>
            <a:gdLst/>
            <a:ahLst/>
            <a:cxnLst/>
            <a:rect l="l" t="t" r="r" b="b"/>
            <a:pathLst>
              <a:path w="2198089" h="1107090">
                <a:moveTo>
                  <a:pt x="0" y="1107090"/>
                </a:moveTo>
                <a:lnTo>
                  <a:pt x="2198089" y="1107090"/>
                </a:lnTo>
                <a:lnTo>
                  <a:pt x="2198089" y="0"/>
                </a:lnTo>
                <a:lnTo>
                  <a:pt x="0" y="0"/>
                </a:lnTo>
                <a:lnTo>
                  <a:pt x="0" y="110709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45821" y="6820675"/>
            <a:ext cx="2198089" cy="5"/>
          </a:xfrm>
          <a:custGeom>
            <a:avLst/>
            <a:gdLst/>
            <a:ahLst/>
            <a:cxnLst/>
            <a:rect l="l" t="t" r="r" b="b"/>
            <a:pathLst>
              <a:path w="2198089" h="5">
                <a:moveTo>
                  <a:pt x="0" y="5"/>
                </a:moveTo>
                <a:lnTo>
                  <a:pt x="2198089" y="5"/>
                </a:lnTo>
                <a:lnTo>
                  <a:pt x="2198089" y="0"/>
                </a:lnTo>
              </a:path>
              <a:path w="2198089" h="5">
                <a:moveTo>
                  <a:pt x="2198089" y="0"/>
                </a:moveTo>
                <a:lnTo>
                  <a:pt x="2198089" y="0"/>
                </a:lnTo>
              </a:path>
            </a:pathLst>
          </a:custGeom>
          <a:ln w="4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45821" y="6820675"/>
            <a:ext cx="0" cy="2399"/>
          </a:xfrm>
          <a:custGeom>
            <a:avLst/>
            <a:gdLst/>
            <a:ahLst/>
            <a:cxnLst/>
            <a:rect l="l" t="t" r="r" b="b"/>
            <a:pathLst>
              <a:path h="2399">
                <a:moveTo>
                  <a:pt x="0" y="2393"/>
                </a:moveTo>
                <a:lnTo>
                  <a:pt x="0" y="4792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143910" y="5713590"/>
            <a:ext cx="0" cy="1107084"/>
          </a:xfrm>
          <a:custGeom>
            <a:avLst/>
            <a:gdLst/>
            <a:ahLst/>
            <a:cxnLst/>
            <a:rect l="l" t="t" r="r" b="b"/>
            <a:pathLst>
              <a:path h="1107084">
                <a:moveTo>
                  <a:pt x="0" y="110708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8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17088" y="5699207"/>
            <a:ext cx="2198089" cy="1092712"/>
          </a:xfrm>
          <a:custGeom>
            <a:avLst/>
            <a:gdLst/>
            <a:ahLst/>
            <a:cxnLst/>
            <a:rect l="l" t="t" r="r" b="b"/>
            <a:pathLst>
              <a:path w="2198089" h="1092712">
                <a:moveTo>
                  <a:pt x="0" y="1092712"/>
                </a:moveTo>
                <a:lnTo>
                  <a:pt x="2198089" y="1092712"/>
                </a:lnTo>
                <a:lnTo>
                  <a:pt x="2198089" y="0"/>
                </a:lnTo>
                <a:lnTo>
                  <a:pt x="0" y="0"/>
                </a:lnTo>
                <a:lnTo>
                  <a:pt x="0" y="10927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17088" y="5699207"/>
            <a:ext cx="2198089" cy="1092712"/>
          </a:xfrm>
          <a:custGeom>
            <a:avLst/>
            <a:gdLst/>
            <a:ahLst/>
            <a:cxnLst/>
            <a:rect l="l" t="t" r="r" b="b"/>
            <a:pathLst>
              <a:path w="2198089" h="1092712">
                <a:moveTo>
                  <a:pt x="0" y="1092712"/>
                </a:moveTo>
                <a:lnTo>
                  <a:pt x="2198089" y="1092712"/>
                </a:lnTo>
                <a:lnTo>
                  <a:pt x="2198089" y="0"/>
                </a:lnTo>
                <a:lnTo>
                  <a:pt x="0" y="0"/>
                </a:lnTo>
                <a:lnTo>
                  <a:pt x="0" y="1092712"/>
                </a:lnTo>
                <a:close/>
              </a:path>
            </a:pathLst>
          </a:custGeom>
          <a:ln w="4791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17087" y="5267873"/>
            <a:ext cx="2154989" cy="4313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17088" y="5267873"/>
            <a:ext cx="2154989" cy="431333"/>
          </a:xfrm>
          <a:custGeom>
            <a:avLst/>
            <a:gdLst/>
            <a:ahLst/>
            <a:cxnLst/>
            <a:rect l="l" t="t" r="r" b="b"/>
            <a:pathLst>
              <a:path w="2154989" h="431333">
                <a:moveTo>
                  <a:pt x="0" y="431333"/>
                </a:moveTo>
                <a:lnTo>
                  <a:pt x="2154989" y="431333"/>
                </a:lnTo>
                <a:lnTo>
                  <a:pt x="2154989" y="0"/>
                </a:lnTo>
                <a:lnTo>
                  <a:pt x="0" y="0"/>
                </a:lnTo>
                <a:lnTo>
                  <a:pt x="0" y="431333"/>
                </a:lnTo>
                <a:close/>
              </a:path>
            </a:pathLst>
          </a:custGeom>
          <a:ln w="14377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17087" y="5483540"/>
            <a:ext cx="2154989" cy="2012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021045" y="5343362"/>
            <a:ext cx="1844675" cy="251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60" dirty="0">
                <a:latin typeface="Calibri"/>
                <a:cs typeface="Calibri"/>
              </a:rPr>
              <a:t>else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55" dirty="0">
                <a:latin typeface="Calibri"/>
                <a:cs typeface="Calibri"/>
              </a:rPr>
              <a:t>stat</a:t>
            </a:r>
            <a:r>
              <a:rPr sz="1500" spc="65" dirty="0">
                <a:latin typeface="Calibri"/>
                <a:cs typeface="Calibri"/>
              </a:rPr>
              <a:t>e</a:t>
            </a:r>
            <a:r>
              <a:rPr sz="1500" spc="114" dirty="0">
                <a:latin typeface="Calibri"/>
                <a:cs typeface="Calibri"/>
              </a:rPr>
              <a:t>m</a:t>
            </a:r>
            <a:r>
              <a:rPr sz="1500" spc="65" dirty="0">
                <a:latin typeface="Calibri"/>
                <a:cs typeface="Calibri"/>
              </a:rPr>
              <a:t>e</a:t>
            </a:r>
            <a:r>
              <a:rPr sz="1500" spc="60" dirty="0">
                <a:latin typeface="Calibri"/>
                <a:cs typeface="Calibri"/>
              </a:rPr>
              <a:t>nt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70" dirty="0">
                <a:latin typeface="Calibri"/>
                <a:cs typeface="Calibri"/>
              </a:rPr>
              <a:t>scope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572662" y="2150325"/>
            <a:ext cx="517197" cy="517600"/>
          </a:xfrm>
          <a:custGeom>
            <a:avLst/>
            <a:gdLst/>
            <a:ahLst/>
            <a:cxnLst/>
            <a:rect l="l" t="t" r="r" b="b"/>
            <a:pathLst>
              <a:path w="517197" h="517600">
                <a:moveTo>
                  <a:pt x="258598" y="0"/>
                </a:moveTo>
                <a:lnTo>
                  <a:pt x="216651" y="3385"/>
                </a:lnTo>
                <a:lnTo>
                  <a:pt x="176860" y="13186"/>
                </a:lnTo>
                <a:lnTo>
                  <a:pt x="139756" y="28871"/>
                </a:lnTo>
                <a:lnTo>
                  <a:pt x="105872" y="49910"/>
                </a:lnTo>
                <a:lnTo>
                  <a:pt x="75740" y="75770"/>
                </a:lnTo>
                <a:lnTo>
                  <a:pt x="49893" y="105921"/>
                </a:lnTo>
                <a:lnTo>
                  <a:pt x="28863" y="139831"/>
                </a:lnTo>
                <a:lnTo>
                  <a:pt x="13183" y="176968"/>
                </a:lnTo>
                <a:lnTo>
                  <a:pt x="3384" y="216802"/>
                </a:lnTo>
                <a:lnTo>
                  <a:pt x="0" y="258800"/>
                </a:lnTo>
                <a:lnTo>
                  <a:pt x="857" y="280036"/>
                </a:lnTo>
                <a:lnTo>
                  <a:pt x="7515" y="321018"/>
                </a:lnTo>
                <a:lnTo>
                  <a:pt x="20321" y="359570"/>
                </a:lnTo>
                <a:lnTo>
                  <a:pt x="38743" y="395160"/>
                </a:lnTo>
                <a:lnTo>
                  <a:pt x="62248" y="427257"/>
                </a:lnTo>
                <a:lnTo>
                  <a:pt x="90304" y="455329"/>
                </a:lnTo>
                <a:lnTo>
                  <a:pt x="122378" y="478845"/>
                </a:lnTo>
                <a:lnTo>
                  <a:pt x="157939" y="497274"/>
                </a:lnTo>
                <a:lnTo>
                  <a:pt x="196453" y="510083"/>
                </a:lnTo>
                <a:lnTo>
                  <a:pt x="237389" y="516743"/>
                </a:lnTo>
                <a:lnTo>
                  <a:pt x="258598" y="517600"/>
                </a:lnTo>
                <a:lnTo>
                  <a:pt x="279808" y="516743"/>
                </a:lnTo>
                <a:lnTo>
                  <a:pt x="320743" y="510083"/>
                </a:lnTo>
                <a:lnTo>
                  <a:pt x="359258" y="497274"/>
                </a:lnTo>
                <a:lnTo>
                  <a:pt x="394818" y="478845"/>
                </a:lnTo>
                <a:lnTo>
                  <a:pt x="426893" y="455329"/>
                </a:lnTo>
                <a:lnTo>
                  <a:pt x="454949" y="427257"/>
                </a:lnTo>
                <a:lnTo>
                  <a:pt x="478454" y="395160"/>
                </a:lnTo>
                <a:lnTo>
                  <a:pt x="496875" y="359570"/>
                </a:lnTo>
                <a:lnTo>
                  <a:pt x="509682" y="321018"/>
                </a:lnTo>
                <a:lnTo>
                  <a:pt x="516340" y="280036"/>
                </a:lnTo>
                <a:lnTo>
                  <a:pt x="517197" y="258800"/>
                </a:lnTo>
                <a:lnTo>
                  <a:pt x="516340" y="237563"/>
                </a:lnTo>
                <a:lnTo>
                  <a:pt x="509682" y="196581"/>
                </a:lnTo>
                <a:lnTo>
                  <a:pt x="496875" y="158029"/>
                </a:lnTo>
                <a:lnTo>
                  <a:pt x="478454" y="122440"/>
                </a:lnTo>
                <a:lnTo>
                  <a:pt x="454949" y="90343"/>
                </a:lnTo>
                <a:lnTo>
                  <a:pt x="426893" y="62271"/>
                </a:lnTo>
                <a:lnTo>
                  <a:pt x="394818" y="38755"/>
                </a:lnTo>
                <a:lnTo>
                  <a:pt x="359258" y="20326"/>
                </a:lnTo>
                <a:lnTo>
                  <a:pt x="320743" y="7516"/>
                </a:lnTo>
                <a:lnTo>
                  <a:pt x="279808" y="857"/>
                </a:lnTo>
                <a:lnTo>
                  <a:pt x="25859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31266" y="2256247"/>
            <a:ext cx="258593" cy="411678"/>
          </a:xfrm>
          <a:custGeom>
            <a:avLst/>
            <a:gdLst/>
            <a:ahLst/>
            <a:cxnLst/>
            <a:rect l="l" t="t" r="r" b="b"/>
            <a:pathLst>
              <a:path w="258593" h="411678">
                <a:moveTo>
                  <a:pt x="208699" y="0"/>
                </a:moveTo>
                <a:lnTo>
                  <a:pt x="229729" y="33909"/>
                </a:lnTo>
                <a:lnTo>
                  <a:pt x="245409" y="71047"/>
                </a:lnTo>
                <a:lnTo>
                  <a:pt x="255208" y="110880"/>
                </a:lnTo>
                <a:lnTo>
                  <a:pt x="258593" y="152878"/>
                </a:lnTo>
                <a:lnTo>
                  <a:pt x="257735" y="174114"/>
                </a:lnTo>
                <a:lnTo>
                  <a:pt x="251077" y="215097"/>
                </a:lnTo>
                <a:lnTo>
                  <a:pt x="238271" y="253648"/>
                </a:lnTo>
                <a:lnTo>
                  <a:pt x="219849" y="289238"/>
                </a:lnTo>
                <a:lnTo>
                  <a:pt x="196344" y="321335"/>
                </a:lnTo>
                <a:lnTo>
                  <a:pt x="168288" y="349407"/>
                </a:lnTo>
                <a:lnTo>
                  <a:pt x="136214" y="372923"/>
                </a:lnTo>
                <a:lnTo>
                  <a:pt x="100653" y="391352"/>
                </a:lnTo>
                <a:lnTo>
                  <a:pt x="62139" y="404162"/>
                </a:lnTo>
                <a:lnTo>
                  <a:pt x="21203" y="410821"/>
                </a:lnTo>
                <a:lnTo>
                  <a:pt x="0" y="411678"/>
                </a:lnTo>
              </a:path>
            </a:pathLst>
          </a:custGeom>
          <a:ln w="4789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45078" y="2122720"/>
            <a:ext cx="517197" cy="517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45078" y="2122720"/>
            <a:ext cx="517197" cy="517600"/>
          </a:xfrm>
          <a:custGeom>
            <a:avLst/>
            <a:gdLst/>
            <a:ahLst/>
            <a:cxnLst/>
            <a:rect l="l" t="t" r="r" b="b"/>
            <a:pathLst>
              <a:path w="517197" h="517600">
                <a:moveTo>
                  <a:pt x="0" y="258800"/>
                </a:moveTo>
                <a:lnTo>
                  <a:pt x="3384" y="216802"/>
                </a:lnTo>
                <a:lnTo>
                  <a:pt x="13183" y="176968"/>
                </a:lnTo>
                <a:lnTo>
                  <a:pt x="28863" y="139831"/>
                </a:lnTo>
                <a:lnTo>
                  <a:pt x="49893" y="105921"/>
                </a:lnTo>
                <a:lnTo>
                  <a:pt x="75740" y="75770"/>
                </a:lnTo>
                <a:lnTo>
                  <a:pt x="105872" y="49910"/>
                </a:lnTo>
                <a:lnTo>
                  <a:pt x="139756" y="28871"/>
                </a:lnTo>
                <a:lnTo>
                  <a:pt x="176860" y="13186"/>
                </a:lnTo>
                <a:lnTo>
                  <a:pt x="216651" y="3385"/>
                </a:lnTo>
                <a:lnTo>
                  <a:pt x="258598" y="0"/>
                </a:lnTo>
                <a:lnTo>
                  <a:pt x="279808" y="857"/>
                </a:lnTo>
                <a:lnTo>
                  <a:pt x="320743" y="7516"/>
                </a:lnTo>
                <a:lnTo>
                  <a:pt x="359258" y="20326"/>
                </a:lnTo>
                <a:lnTo>
                  <a:pt x="394818" y="38755"/>
                </a:lnTo>
                <a:lnTo>
                  <a:pt x="426893" y="62271"/>
                </a:lnTo>
                <a:lnTo>
                  <a:pt x="454949" y="90343"/>
                </a:lnTo>
                <a:lnTo>
                  <a:pt x="478454" y="122440"/>
                </a:lnTo>
                <a:lnTo>
                  <a:pt x="496875" y="158029"/>
                </a:lnTo>
                <a:lnTo>
                  <a:pt x="509682" y="196581"/>
                </a:lnTo>
                <a:lnTo>
                  <a:pt x="516340" y="237563"/>
                </a:lnTo>
                <a:lnTo>
                  <a:pt x="517197" y="258800"/>
                </a:lnTo>
                <a:lnTo>
                  <a:pt x="516340" y="280036"/>
                </a:lnTo>
                <a:lnTo>
                  <a:pt x="513812" y="300798"/>
                </a:lnTo>
                <a:lnTo>
                  <a:pt x="504014" y="340631"/>
                </a:lnTo>
                <a:lnTo>
                  <a:pt x="488333" y="377769"/>
                </a:lnTo>
                <a:lnTo>
                  <a:pt x="467303" y="411678"/>
                </a:lnTo>
                <a:lnTo>
                  <a:pt x="441456" y="441829"/>
                </a:lnTo>
                <a:lnTo>
                  <a:pt x="411325" y="467690"/>
                </a:lnTo>
                <a:lnTo>
                  <a:pt x="377441" y="488728"/>
                </a:lnTo>
                <a:lnTo>
                  <a:pt x="340337" y="504414"/>
                </a:lnTo>
                <a:lnTo>
                  <a:pt x="300545" y="514215"/>
                </a:lnTo>
                <a:lnTo>
                  <a:pt x="258598" y="517600"/>
                </a:lnTo>
                <a:lnTo>
                  <a:pt x="237389" y="516743"/>
                </a:lnTo>
                <a:lnTo>
                  <a:pt x="196453" y="510083"/>
                </a:lnTo>
                <a:lnTo>
                  <a:pt x="157939" y="497274"/>
                </a:lnTo>
                <a:lnTo>
                  <a:pt x="122378" y="478845"/>
                </a:lnTo>
                <a:lnTo>
                  <a:pt x="90304" y="455329"/>
                </a:lnTo>
                <a:lnTo>
                  <a:pt x="62248" y="427257"/>
                </a:lnTo>
                <a:lnTo>
                  <a:pt x="38743" y="395160"/>
                </a:lnTo>
                <a:lnTo>
                  <a:pt x="20321" y="359570"/>
                </a:lnTo>
                <a:lnTo>
                  <a:pt x="7515" y="321018"/>
                </a:lnTo>
                <a:lnTo>
                  <a:pt x="857" y="280036"/>
                </a:lnTo>
                <a:lnTo>
                  <a:pt x="0" y="258800"/>
                </a:lnTo>
                <a:close/>
              </a:path>
            </a:pathLst>
          </a:custGeom>
          <a:ln w="479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574098" y="2182380"/>
            <a:ext cx="459105" cy="387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570" marR="12700" indent="-103505">
              <a:lnSpc>
                <a:spcPct val="100400"/>
              </a:lnSpc>
            </a:pPr>
            <a:r>
              <a:rPr sz="1200" dirty="0">
                <a:latin typeface="Calibri"/>
                <a:cs typeface="Calibri"/>
              </a:rPr>
              <a:t>doub</a:t>
            </a:r>
            <a:r>
              <a:rPr sz="1200" spc="-5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 </a:t>
            </a:r>
            <a:r>
              <a:rPr sz="1200" spc="-5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ow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370008" y="2150325"/>
            <a:ext cx="517197" cy="517600"/>
          </a:xfrm>
          <a:custGeom>
            <a:avLst/>
            <a:gdLst/>
            <a:ahLst/>
            <a:cxnLst/>
            <a:rect l="l" t="t" r="r" b="b"/>
            <a:pathLst>
              <a:path w="517197" h="517600">
                <a:moveTo>
                  <a:pt x="258598" y="0"/>
                </a:moveTo>
                <a:lnTo>
                  <a:pt x="216633" y="3385"/>
                </a:lnTo>
                <a:lnTo>
                  <a:pt x="176830" y="13186"/>
                </a:lnTo>
                <a:lnTo>
                  <a:pt x="139722" y="28871"/>
                </a:lnTo>
                <a:lnTo>
                  <a:pt x="105839" y="49910"/>
                </a:lnTo>
                <a:lnTo>
                  <a:pt x="75711" y="75770"/>
                </a:lnTo>
                <a:lnTo>
                  <a:pt x="49871" y="105921"/>
                </a:lnTo>
                <a:lnTo>
                  <a:pt x="28849" y="139831"/>
                </a:lnTo>
                <a:lnTo>
                  <a:pt x="13175" y="176968"/>
                </a:lnTo>
                <a:lnTo>
                  <a:pt x="3382" y="216802"/>
                </a:lnTo>
                <a:lnTo>
                  <a:pt x="0" y="258800"/>
                </a:lnTo>
                <a:lnTo>
                  <a:pt x="856" y="280036"/>
                </a:lnTo>
                <a:lnTo>
                  <a:pt x="7510" y="321018"/>
                </a:lnTo>
                <a:lnTo>
                  <a:pt x="20310" y="359570"/>
                </a:lnTo>
                <a:lnTo>
                  <a:pt x="38725" y="395160"/>
                </a:lnTo>
                <a:lnTo>
                  <a:pt x="62222" y="427257"/>
                </a:lnTo>
                <a:lnTo>
                  <a:pt x="90272" y="455329"/>
                </a:lnTo>
                <a:lnTo>
                  <a:pt x="122344" y="478845"/>
                </a:lnTo>
                <a:lnTo>
                  <a:pt x="157906" y="497274"/>
                </a:lnTo>
                <a:lnTo>
                  <a:pt x="196428" y="510083"/>
                </a:lnTo>
                <a:lnTo>
                  <a:pt x="237378" y="516743"/>
                </a:lnTo>
                <a:lnTo>
                  <a:pt x="258598" y="517600"/>
                </a:lnTo>
                <a:lnTo>
                  <a:pt x="279818" y="516743"/>
                </a:lnTo>
                <a:lnTo>
                  <a:pt x="320768" y="510083"/>
                </a:lnTo>
                <a:lnTo>
                  <a:pt x="359290" y="497274"/>
                </a:lnTo>
                <a:lnTo>
                  <a:pt x="394852" y="478845"/>
                </a:lnTo>
                <a:lnTo>
                  <a:pt x="426924" y="455329"/>
                </a:lnTo>
                <a:lnTo>
                  <a:pt x="454974" y="427257"/>
                </a:lnTo>
                <a:lnTo>
                  <a:pt x="478472" y="395160"/>
                </a:lnTo>
                <a:lnTo>
                  <a:pt x="496886" y="359570"/>
                </a:lnTo>
                <a:lnTo>
                  <a:pt x="509686" y="321018"/>
                </a:lnTo>
                <a:lnTo>
                  <a:pt x="516340" y="280036"/>
                </a:lnTo>
                <a:lnTo>
                  <a:pt x="517197" y="258800"/>
                </a:lnTo>
                <a:lnTo>
                  <a:pt x="516340" y="237563"/>
                </a:lnTo>
                <a:lnTo>
                  <a:pt x="509686" y="196581"/>
                </a:lnTo>
                <a:lnTo>
                  <a:pt x="496886" y="158029"/>
                </a:lnTo>
                <a:lnTo>
                  <a:pt x="478472" y="122440"/>
                </a:lnTo>
                <a:lnTo>
                  <a:pt x="454974" y="90343"/>
                </a:lnTo>
                <a:lnTo>
                  <a:pt x="426924" y="62271"/>
                </a:lnTo>
                <a:lnTo>
                  <a:pt x="394852" y="38755"/>
                </a:lnTo>
                <a:lnTo>
                  <a:pt x="359290" y="20326"/>
                </a:lnTo>
                <a:lnTo>
                  <a:pt x="320768" y="7516"/>
                </a:lnTo>
                <a:lnTo>
                  <a:pt x="279818" y="857"/>
                </a:lnTo>
                <a:lnTo>
                  <a:pt x="25859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628612" y="2189080"/>
            <a:ext cx="258593" cy="478845"/>
          </a:xfrm>
          <a:custGeom>
            <a:avLst/>
            <a:gdLst/>
            <a:ahLst/>
            <a:cxnLst/>
            <a:rect l="l" t="t" r="r" b="b"/>
            <a:pathLst>
              <a:path w="258593" h="478845">
                <a:moveTo>
                  <a:pt x="136248" y="0"/>
                </a:moveTo>
                <a:lnTo>
                  <a:pt x="168320" y="23516"/>
                </a:lnTo>
                <a:lnTo>
                  <a:pt x="196370" y="51588"/>
                </a:lnTo>
                <a:lnTo>
                  <a:pt x="219868" y="83685"/>
                </a:lnTo>
                <a:lnTo>
                  <a:pt x="238282" y="119274"/>
                </a:lnTo>
                <a:lnTo>
                  <a:pt x="251082" y="157826"/>
                </a:lnTo>
                <a:lnTo>
                  <a:pt x="257736" y="198808"/>
                </a:lnTo>
                <a:lnTo>
                  <a:pt x="258593" y="220045"/>
                </a:lnTo>
                <a:lnTo>
                  <a:pt x="257736" y="241281"/>
                </a:lnTo>
                <a:lnTo>
                  <a:pt x="251082" y="282264"/>
                </a:lnTo>
                <a:lnTo>
                  <a:pt x="238282" y="320815"/>
                </a:lnTo>
                <a:lnTo>
                  <a:pt x="219868" y="356405"/>
                </a:lnTo>
                <a:lnTo>
                  <a:pt x="196370" y="388502"/>
                </a:lnTo>
                <a:lnTo>
                  <a:pt x="168320" y="416574"/>
                </a:lnTo>
                <a:lnTo>
                  <a:pt x="136248" y="440090"/>
                </a:lnTo>
                <a:lnTo>
                  <a:pt x="100686" y="458519"/>
                </a:lnTo>
                <a:lnTo>
                  <a:pt x="62164" y="471328"/>
                </a:lnTo>
                <a:lnTo>
                  <a:pt x="21214" y="477988"/>
                </a:lnTo>
                <a:lnTo>
                  <a:pt x="0" y="478845"/>
                </a:lnTo>
              </a:path>
            </a:pathLst>
          </a:custGeom>
          <a:ln w="4789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342424" y="2122720"/>
            <a:ext cx="517197" cy="517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342424" y="2122720"/>
            <a:ext cx="517197" cy="517600"/>
          </a:xfrm>
          <a:custGeom>
            <a:avLst/>
            <a:gdLst/>
            <a:ahLst/>
            <a:cxnLst/>
            <a:rect l="l" t="t" r="r" b="b"/>
            <a:pathLst>
              <a:path w="517197" h="517600">
                <a:moveTo>
                  <a:pt x="0" y="258800"/>
                </a:moveTo>
                <a:lnTo>
                  <a:pt x="3384" y="216802"/>
                </a:lnTo>
                <a:lnTo>
                  <a:pt x="13183" y="176968"/>
                </a:lnTo>
                <a:lnTo>
                  <a:pt x="28863" y="139831"/>
                </a:lnTo>
                <a:lnTo>
                  <a:pt x="49893" y="105921"/>
                </a:lnTo>
                <a:lnTo>
                  <a:pt x="75740" y="75770"/>
                </a:lnTo>
                <a:lnTo>
                  <a:pt x="105872" y="49910"/>
                </a:lnTo>
                <a:lnTo>
                  <a:pt x="139756" y="28871"/>
                </a:lnTo>
                <a:lnTo>
                  <a:pt x="176860" y="13186"/>
                </a:lnTo>
                <a:lnTo>
                  <a:pt x="216651" y="3385"/>
                </a:lnTo>
                <a:lnTo>
                  <a:pt x="258598" y="0"/>
                </a:lnTo>
                <a:lnTo>
                  <a:pt x="279818" y="857"/>
                </a:lnTo>
                <a:lnTo>
                  <a:pt x="320768" y="7516"/>
                </a:lnTo>
                <a:lnTo>
                  <a:pt x="359290" y="20326"/>
                </a:lnTo>
                <a:lnTo>
                  <a:pt x="394852" y="38755"/>
                </a:lnTo>
                <a:lnTo>
                  <a:pt x="426924" y="62271"/>
                </a:lnTo>
                <a:lnTo>
                  <a:pt x="454974" y="90343"/>
                </a:lnTo>
                <a:lnTo>
                  <a:pt x="478472" y="122440"/>
                </a:lnTo>
                <a:lnTo>
                  <a:pt x="496886" y="158029"/>
                </a:lnTo>
                <a:lnTo>
                  <a:pt x="509686" y="196581"/>
                </a:lnTo>
                <a:lnTo>
                  <a:pt x="516340" y="237563"/>
                </a:lnTo>
                <a:lnTo>
                  <a:pt x="517197" y="258800"/>
                </a:lnTo>
                <a:lnTo>
                  <a:pt x="516340" y="280036"/>
                </a:lnTo>
                <a:lnTo>
                  <a:pt x="513814" y="300798"/>
                </a:lnTo>
                <a:lnTo>
                  <a:pt x="504021" y="340631"/>
                </a:lnTo>
                <a:lnTo>
                  <a:pt x="488348" y="377769"/>
                </a:lnTo>
                <a:lnTo>
                  <a:pt x="467325" y="411678"/>
                </a:lnTo>
                <a:lnTo>
                  <a:pt x="441485" y="441829"/>
                </a:lnTo>
                <a:lnTo>
                  <a:pt x="411358" y="467690"/>
                </a:lnTo>
                <a:lnTo>
                  <a:pt x="377474" y="488728"/>
                </a:lnTo>
                <a:lnTo>
                  <a:pt x="340366" y="504414"/>
                </a:lnTo>
                <a:lnTo>
                  <a:pt x="300564" y="514215"/>
                </a:lnTo>
                <a:lnTo>
                  <a:pt x="258598" y="517600"/>
                </a:lnTo>
                <a:lnTo>
                  <a:pt x="237389" y="516743"/>
                </a:lnTo>
                <a:lnTo>
                  <a:pt x="196453" y="510083"/>
                </a:lnTo>
                <a:lnTo>
                  <a:pt x="157939" y="497274"/>
                </a:lnTo>
                <a:lnTo>
                  <a:pt x="122378" y="478845"/>
                </a:lnTo>
                <a:lnTo>
                  <a:pt x="90304" y="455329"/>
                </a:lnTo>
                <a:lnTo>
                  <a:pt x="62248" y="427257"/>
                </a:lnTo>
                <a:lnTo>
                  <a:pt x="38743" y="395160"/>
                </a:lnTo>
                <a:lnTo>
                  <a:pt x="20321" y="359570"/>
                </a:lnTo>
                <a:lnTo>
                  <a:pt x="7515" y="321018"/>
                </a:lnTo>
                <a:lnTo>
                  <a:pt x="857" y="280036"/>
                </a:lnTo>
                <a:lnTo>
                  <a:pt x="0" y="258800"/>
                </a:lnTo>
                <a:close/>
              </a:path>
            </a:pathLst>
          </a:custGeom>
          <a:ln w="479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371445" y="2182380"/>
            <a:ext cx="459105" cy="387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0" marR="12700" indent="-83185">
              <a:lnSpc>
                <a:spcPct val="100400"/>
              </a:lnSpc>
            </a:pPr>
            <a:r>
              <a:rPr sz="1200" dirty="0">
                <a:latin typeface="Calibri"/>
                <a:cs typeface="Calibri"/>
              </a:rPr>
              <a:t>doub</a:t>
            </a:r>
            <a:r>
              <a:rPr sz="1200" spc="-5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 hi</a:t>
            </a:r>
            <a:r>
              <a:rPr sz="1200" spc="-5" dirty="0">
                <a:latin typeface="Calibri"/>
                <a:cs typeface="Calibri"/>
              </a:rPr>
              <a:t>g</a:t>
            </a:r>
            <a:r>
              <a:rPr sz="1200" spc="0" dirty="0">
                <a:latin typeface="Calibri"/>
                <a:cs typeface="Calibri"/>
              </a:rPr>
              <a:t>h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775316" y="2150325"/>
            <a:ext cx="517197" cy="517600"/>
          </a:xfrm>
          <a:custGeom>
            <a:avLst/>
            <a:gdLst/>
            <a:ahLst/>
            <a:cxnLst/>
            <a:rect l="l" t="t" r="r" b="b"/>
            <a:pathLst>
              <a:path w="517197" h="517600">
                <a:moveTo>
                  <a:pt x="258598" y="0"/>
                </a:moveTo>
                <a:lnTo>
                  <a:pt x="216651" y="3385"/>
                </a:lnTo>
                <a:lnTo>
                  <a:pt x="176860" y="13186"/>
                </a:lnTo>
                <a:lnTo>
                  <a:pt x="139756" y="28871"/>
                </a:lnTo>
                <a:lnTo>
                  <a:pt x="105872" y="49910"/>
                </a:lnTo>
                <a:lnTo>
                  <a:pt x="75740" y="75770"/>
                </a:lnTo>
                <a:lnTo>
                  <a:pt x="49893" y="105921"/>
                </a:lnTo>
                <a:lnTo>
                  <a:pt x="28863" y="139831"/>
                </a:lnTo>
                <a:lnTo>
                  <a:pt x="13183" y="176968"/>
                </a:lnTo>
                <a:lnTo>
                  <a:pt x="3384" y="216802"/>
                </a:lnTo>
                <a:lnTo>
                  <a:pt x="0" y="258800"/>
                </a:lnTo>
                <a:lnTo>
                  <a:pt x="857" y="280036"/>
                </a:lnTo>
                <a:lnTo>
                  <a:pt x="7515" y="321018"/>
                </a:lnTo>
                <a:lnTo>
                  <a:pt x="20321" y="359570"/>
                </a:lnTo>
                <a:lnTo>
                  <a:pt x="38743" y="395160"/>
                </a:lnTo>
                <a:lnTo>
                  <a:pt x="62248" y="427257"/>
                </a:lnTo>
                <a:lnTo>
                  <a:pt x="90304" y="455329"/>
                </a:lnTo>
                <a:lnTo>
                  <a:pt x="122378" y="478845"/>
                </a:lnTo>
                <a:lnTo>
                  <a:pt x="157939" y="497274"/>
                </a:lnTo>
                <a:lnTo>
                  <a:pt x="196453" y="510083"/>
                </a:lnTo>
                <a:lnTo>
                  <a:pt x="237389" y="516743"/>
                </a:lnTo>
                <a:lnTo>
                  <a:pt x="258598" y="517600"/>
                </a:lnTo>
                <a:lnTo>
                  <a:pt x="279808" y="516743"/>
                </a:lnTo>
                <a:lnTo>
                  <a:pt x="320743" y="510083"/>
                </a:lnTo>
                <a:lnTo>
                  <a:pt x="359258" y="497274"/>
                </a:lnTo>
                <a:lnTo>
                  <a:pt x="394818" y="478845"/>
                </a:lnTo>
                <a:lnTo>
                  <a:pt x="426893" y="455329"/>
                </a:lnTo>
                <a:lnTo>
                  <a:pt x="454949" y="427257"/>
                </a:lnTo>
                <a:lnTo>
                  <a:pt x="478454" y="395160"/>
                </a:lnTo>
                <a:lnTo>
                  <a:pt x="496875" y="359570"/>
                </a:lnTo>
                <a:lnTo>
                  <a:pt x="509682" y="321018"/>
                </a:lnTo>
                <a:lnTo>
                  <a:pt x="516340" y="280036"/>
                </a:lnTo>
                <a:lnTo>
                  <a:pt x="517197" y="258800"/>
                </a:lnTo>
                <a:lnTo>
                  <a:pt x="516340" y="237563"/>
                </a:lnTo>
                <a:lnTo>
                  <a:pt x="509682" y="196581"/>
                </a:lnTo>
                <a:lnTo>
                  <a:pt x="496875" y="158029"/>
                </a:lnTo>
                <a:lnTo>
                  <a:pt x="478454" y="122440"/>
                </a:lnTo>
                <a:lnTo>
                  <a:pt x="454949" y="90343"/>
                </a:lnTo>
                <a:lnTo>
                  <a:pt x="426893" y="62271"/>
                </a:lnTo>
                <a:lnTo>
                  <a:pt x="394818" y="38755"/>
                </a:lnTo>
                <a:lnTo>
                  <a:pt x="359258" y="20326"/>
                </a:lnTo>
                <a:lnTo>
                  <a:pt x="320743" y="7516"/>
                </a:lnTo>
                <a:lnTo>
                  <a:pt x="279808" y="857"/>
                </a:lnTo>
                <a:lnTo>
                  <a:pt x="25859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33920" y="2212596"/>
            <a:ext cx="258593" cy="455329"/>
          </a:xfrm>
          <a:custGeom>
            <a:avLst/>
            <a:gdLst/>
            <a:ahLst/>
            <a:cxnLst/>
            <a:rect l="l" t="t" r="r" b="b"/>
            <a:pathLst>
              <a:path w="258593" h="455329">
                <a:moveTo>
                  <a:pt x="168288" y="0"/>
                </a:moveTo>
                <a:lnTo>
                  <a:pt x="196344" y="28072"/>
                </a:lnTo>
                <a:lnTo>
                  <a:pt x="219849" y="60168"/>
                </a:lnTo>
                <a:lnTo>
                  <a:pt x="238271" y="95758"/>
                </a:lnTo>
                <a:lnTo>
                  <a:pt x="251077" y="134310"/>
                </a:lnTo>
                <a:lnTo>
                  <a:pt x="257735" y="175292"/>
                </a:lnTo>
                <a:lnTo>
                  <a:pt x="258593" y="196529"/>
                </a:lnTo>
                <a:lnTo>
                  <a:pt x="257735" y="217765"/>
                </a:lnTo>
                <a:lnTo>
                  <a:pt x="251077" y="258747"/>
                </a:lnTo>
                <a:lnTo>
                  <a:pt x="238271" y="297299"/>
                </a:lnTo>
                <a:lnTo>
                  <a:pt x="219849" y="332889"/>
                </a:lnTo>
                <a:lnTo>
                  <a:pt x="196344" y="364986"/>
                </a:lnTo>
                <a:lnTo>
                  <a:pt x="168288" y="393058"/>
                </a:lnTo>
                <a:lnTo>
                  <a:pt x="136214" y="416574"/>
                </a:lnTo>
                <a:lnTo>
                  <a:pt x="100653" y="435002"/>
                </a:lnTo>
                <a:lnTo>
                  <a:pt x="62139" y="447812"/>
                </a:lnTo>
                <a:lnTo>
                  <a:pt x="21203" y="454472"/>
                </a:lnTo>
                <a:lnTo>
                  <a:pt x="0" y="455329"/>
                </a:lnTo>
              </a:path>
            </a:pathLst>
          </a:custGeom>
          <a:ln w="4789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47732" y="2122720"/>
            <a:ext cx="517197" cy="517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747732" y="2122720"/>
            <a:ext cx="517197" cy="517600"/>
          </a:xfrm>
          <a:custGeom>
            <a:avLst/>
            <a:gdLst/>
            <a:ahLst/>
            <a:cxnLst/>
            <a:rect l="l" t="t" r="r" b="b"/>
            <a:pathLst>
              <a:path w="517197" h="517600">
                <a:moveTo>
                  <a:pt x="0" y="258800"/>
                </a:moveTo>
                <a:lnTo>
                  <a:pt x="3384" y="216802"/>
                </a:lnTo>
                <a:lnTo>
                  <a:pt x="13183" y="176968"/>
                </a:lnTo>
                <a:lnTo>
                  <a:pt x="28863" y="139831"/>
                </a:lnTo>
                <a:lnTo>
                  <a:pt x="49893" y="105921"/>
                </a:lnTo>
                <a:lnTo>
                  <a:pt x="75740" y="75770"/>
                </a:lnTo>
                <a:lnTo>
                  <a:pt x="105872" y="49910"/>
                </a:lnTo>
                <a:lnTo>
                  <a:pt x="139756" y="28871"/>
                </a:lnTo>
                <a:lnTo>
                  <a:pt x="176860" y="13186"/>
                </a:lnTo>
                <a:lnTo>
                  <a:pt x="216651" y="3385"/>
                </a:lnTo>
                <a:lnTo>
                  <a:pt x="258598" y="0"/>
                </a:lnTo>
                <a:lnTo>
                  <a:pt x="279808" y="857"/>
                </a:lnTo>
                <a:lnTo>
                  <a:pt x="320743" y="7516"/>
                </a:lnTo>
                <a:lnTo>
                  <a:pt x="359258" y="20326"/>
                </a:lnTo>
                <a:lnTo>
                  <a:pt x="394818" y="38755"/>
                </a:lnTo>
                <a:lnTo>
                  <a:pt x="426893" y="62271"/>
                </a:lnTo>
                <a:lnTo>
                  <a:pt x="454949" y="90343"/>
                </a:lnTo>
                <a:lnTo>
                  <a:pt x="478454" y="122440"/>
                </a:lnTo>
                <a:lnTo>
                  <a:pt x="496875" y="158029"/>
                </a:lnTo>
                <a:lnTo>
                  <a:pt x="509682" y="196581"/>
                </a:lnTo>
                <a:lnTo>
                  <a:pt x="516340" y="237563"/>
                </a:lnTo>
                <a:lnTo>
                  <a:pt x="517197" y="258800"/>
                </a:lnTo>
                <a:lnTo>
                  <a:pt x="516340" y="280036"/>
                </a:lnTo>
                <a:lnTo>
                  <a:pt x="513812" y="300798"/>
                </a:lnTo>
                <a:lnTo>
                  <a:pt x="504014" y="340631"/>
                </a:lnTo>
                <a:lnTo>
                  <a:pt x="488333" y="377769"/>
                </a:lnTo>
                <a:lnTo>
                  <a:pt x="467303" y="411678"/>
                </a:lnTo>
                <a:lnTo>
                  <a:pt x="441456" y="441829"/>
                </a:lnTo>
                <a:lnTo>
                  <a:pt x="411325" y="467690"/>
                </a:lnTo>
                <a:lnTo>
                  <a:pt x="377441" y="488728"/>
                </a:lnTo>
                <a:lnTo>
                  <a:pt x="340337" y="504414"/>
                </a:lnTo>
                <a:lnTo>
                  <a:pt x="300545" y="514215"/>
                </a:lnTo>
                <a:lnTo>
                  <a:pt x="258598" y="517600"/>
                </a:lnTo>
                <a:lnTo>
                  <a:pt x="237389" y="516743"/>
                </a:lnTo>
                <a:lnTo>
                  <a:pt x="196453" y="510083"/>
                </a:lnTo>
                <a:lnTo>
                  <a:pt x="157939" y="497274"/>
                </a:lnTo>
                <a:lnTo>
                  <a:pt x="122378" y="478845"/>
                </a:lnTo>
                <a:lnTo>
                  <a:pt x="90304" y="455329"/>
                </a:lnTo>
                <a:lnTo>
                  <a:pt x="62248" y="427257"/>
                </a:lnTo>
                <a:lnTo>
                  <a:pt x="38743" y="395160"/>
                </a:lnTo>
                <a:lnTo>
                  <a:pt x="20321" y="359570"/>
                </a:lnTo>
                <a:lnTo>
                  <a:pt x="7515" y="321018"/>
                </a:lnTo>
                <a:lnTo>
                  <a:pt x="857" y="280036"/>
                </a:lnTo>
                <a:lnTo>
                  <a:pt x="0" y="258800"/>
                </a:lnTo>
                <a:close/>
              </a:path>
            </a:pathLst>
          </a:custGeom>
          <a:ln w="479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776753" y="2182380"/>
            <a:ext cx="459105" cy="387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8265" marR="12700" indent="-76200">
              <a:lnSpc>
                <a:spcPct val="100400"/>
              </a:lnSpc>
            </a:pPr>
            <a:r>
              <a:rPr sz="1200" dirty="0">
                <a:latin typeface="Calibri"/>
                <a:cs typeface="Calibri"/>
              </a:rPr>
              <a:t>doub</a:t>
            </a:r>
            <a:r>
              <a:rPr sz="1200" spc="-5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e num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167450" y="2150325"/>
            <a:ext cx="517197" cy="517600"/>
          </a:xfrm>
          <a:custGeom>
            <a:avLst/>
            <a:gdLst/>
            <a:ahLst/>
            <a:cxnLst/>
            <a:rect l="l" t="t" r="r" b="b"/>
            <a:pathLst>
              <a:path w="517197" h="517600">
                <a:moveTo>
                  <a:pt x="258407" y="0"/>
                </a:moveTo>
                <a:lnTo>
                  <a:pt x="216488" y="3385"/>
                </a:lnTo>
                <a:lnTo>
                  <a:pt x="176714" y="13186"/>
                </a:lnTo>
                <a:lnTo>
                  <a:pt x="139620" y="28871"/>
                </a:lnTo>
                <a:lnTo>
                  <a:pt x="105742" y="49910"/>
                </a:lnTo>
                <a:lnTo>
                  <a:pt x="75616" y="75770"/>
                </a:lnTo>
                <a:lnTo>
                  <a:pt x="49776" y="105921"/>
                </a:lnTo>
                <a:lnTo>
                  <a:pt x="28759" y="139831"/>
                </a:lnTo>
                <a:lnTo>
                  <a:pt x="13100" y="176968"/>
                </a:lnTo>
                <a:lnTo>
                  <a:pt x="3335" y="216802"/>
                </a:lnTo>
                <a:lnTo>
                  <a:pt x="0" y="258800"/>
                </a:lnTo>
                <a:lnTo>
                  <a:pt x="856" y="280036"/>
                </a:lnTo>
                <a:lnTo>
                  <a:pt x="7510" y="321018"/>
                </a:lnTo>
                <a:lnTo>
                  <a:pt x="20310" y="359570"/>
                </a:lnTo>
                <a:lnTo>
                  <a:pt x="38725" y="395160"/>
                </a:lnTo>
                <a:lnTo>
                  <a:pt x="62222" y="427257"/>
                </a:lnTo>
                <a:lnTo>
                  <a:pt x="90272" y="455329"/>
                </a:lnTo>
                <a:lnTo>
                  <a:pt x="122344" y="478845"/>
                </a:lnTo>
                <a:lnTo>
                  <a:pt x="157906" y="497274"/>
                </a:lnTo>
                <a:lnTo>
                  <a:pt x="196428" y="510083"/>
                </a:lnTo>
                <a:lnTo>
                  <a:pt x="237378" y="516743"/>
                </a:lnTo>
                <a:lnTo>
                  <a:pt x="258598" y="517600"/>
                </a:lnTo>
                <a:lnTo>
                  <a:pt x="279792" y="516743"/>
                </a:lnTo>
                <a:lnTo>
                  <a:pt x="320706" y="510083"/>
                </a:lnTo>
                <a:lnTo>
                  <a:pt x="359209" y="497274"/>
                </a:lnTo>
                <a:lnTo>
                  <a:pt x="394767" y="478845"/>
                </a:lnTo>
                <a:lnTo>
                  <a:pt x="426846" y="455329"/>
                </a:lnTo>
                <a:lnTo>
                  <a:pt x="454910" y="427257"/>
                </a:lnTo>
                <a:lnTo>
                  <a:pt x="478426" y="395160"/>
                </a:lnTo>
                <a:lnTo>
                  <a:pt x="496859" y="359570"/>
                </a:lnTo>
                <a:lnTo>
                  <a:pt x="509675" y="321018"/>
                </a:lnTo>
                <a:lnTo>
                  <a:pt x="516339" y="280036"/>
                </a:lnTo>
                <a:lnTo>
                  <a:pt x="517197" y="258800"/>
                </a:lnTo>
                <a:lnTo>
                  <a:pt x="516313" y="237563"/>
                </a:lnTo>
                <a:lnTo>
                  <a:pt x="509612" y="196581"/>
                </a:lnTo>
                <a:lnTo>
                  <a:pt x="496775" y="158029"/>
                </a:lnTo>
                <a:lnTo>
                  <a:pt x="478333" y="122440"/>
                </a:lnTo>
                <a:lnTo>
                  <a:pt x="454815" y="90343"/>
                </a:lnTo>
                <a:lnTo>
                  <a:pt x="426750" y="62271"/>
                </a:lnTo>
                <a:lnTo>
                  <a:pt x="394669" y="38755"/>
                </a:lnTo>
                <a:lnTo>
                  <a:pt x="359102" y="20326"/>
                </a:lnTo>
                <a:lnTo>
                  <a:pt x="320577" y="7516"/>
                </a:lnTo>
                <a:lnTo>
                  <a:pt x="279627" y="857"/>
                </a:lnTo>
                <a:lnTo>
                  <a:pt x="258407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426043" y="2667926"/>
            <a:ext cx="11" cy="0"/>
          </a:xfrm>
          <a:custGeom>
            <a:avLst/>
            <a:gdLst/>
            <a:ahLst/>
            <a:cxnLst/>
            <a:rect l="l" t="t" r="r" b="b"/>
            <a:pathLst>
              <a:path w="11">
                <a:moveTo>
                  <a:pt x="11" y="0"/>
                </a:moveTo>
                <a:lnTo>
                  <a:pt x="5" y="0"/>
                </a:lnTo>
                <a:lnTo>
                  <a:pt x="0" y="0"/>
                </a:lnTo>
              </a:path>
            </a:pathLst>
          </a:custGeom>
          <a:ln w="4792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426054" y="2157842"/>
            <a:ext cx="258593" cy="510083"/>
          </a:xfrm>
          <a:custGeom>
            <a:avLst/>
            <a:gdLst/>
            <a:ahLst/>
            <a:cxnLst/>
            <a:rect l="l" t="t" r="r" b="b"/>
            <a:pathLst>
              <a:path w="258593" h="510083">
                <a:moveTo>
                  <a:pt x="61973" y="0"/>
                </a:moveTo>
                <a:lnTo>
                  <a:pt x="100497" y="12809"/>
                </a:lnTo>
                <a:lnTo>
                  <a:pt x="136065" y="31238"/>
                </a:lnTo>
                <a:lnTo>
                  <a:pt x="168146" y="54754"/>
                </a:lnTo>
                <a:lnTo>
                  <a:pt x="196210" y="82826"/>
                </a:lnTo>
                <a:lnTo>
                  <a:pt x="219729" y="114923"/>
                </a:lnTo>
                <a:lnTo>
                  <a:pt x="238171" y="150513"/>
                </a:lnTo>
                <a:lnTo>
                  <a:pt x="251008" y="189064"/>
                </a:lnTo>
                <a:lnTo>
                  <a:pt x="257709" y="230047"/>
                </a:lnTo>
                <a:lnTo>
                  <a:pt x="258593" y="251283"/>
                </a:lnTo>
                <a:lnTo>
                  <a:pt x="257735" y="272519"/>
                </a:lnTo>
                <a:lnTo>
                  <a:pt x="251071" y="313502"/>
                </a:lnTo>
                <a:lnTo>
                  <a:pt x="238255" y="352053"/>
                </a:lnTo>
                <a:lnTo>
                  <a:pt x="219822" y="387643"/>
                </a:lnTo>
                <a:lnTo>
                  <a:pt x="196306" y="419740"/>
                </a:lnTo>
                <a:lnTo>
                  <a:pt x="168241" y="447812"/>
                </a:lnTo>
                <a:lnTo>
                  <a:pt x="136163" y="471328"/>
                </a:lnTo>
                <a:lnTo>
                  <a:pt x="100605" y="489757"/>
                </a:lnTo>
                <a:lnTo>
                  <a:pt x="62102" y="502567"/>
                </a:lnTo>
                <a:lnTo>
                  <a:pt x="21188" y="509226"/>
                </a:lnTo>
                <a:lnTo>
                  <a:pt x="0" y="510083"/>
                </a:lnTo>
              </a:path>
            </a:pathLst>
          </a:custGeom>
          <a:ln w="4789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39674" y="2122720"/>
            <a:ext cx="517197" cy="517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139866" y="2122720"/>
            <a:ext cx="517197" cy="517600"/>
          </a:xfrm>
          <a:custGeom>
            <a:avLst/>
            <a:gdLst/>
            <a:ahLst/>
            <a:cxnLst/>
            <a:rect l="l" t="t" r="r" b="b"/>
            <a:pathLst>
              <a:path w="517197" h="517600">
                <a:moveTo>
                  <a:pt x="0" y="258800"/>
                </a:moveTo>
                <a:lnTo>
                  <a:pt x="3335" y="216802"/>
                </a:lnTo>
                <a:lnTo>
                  <a:pt x="13100" y="176968"/>
                </a:lnTo>
                <a:lnTo>
                  <a:pt x="28759" y="139831"/>
                </a:lnTo>
                <a:lnTo>
                  <a:pt x="49776" y="105921"/>
                </a:lnTo>
                <a:lnTo>
                  <a:pt x="75616" y="75770"/>
                </a:lnTo>
                <a:lnTo>
                  <a:pt x="105742" y="49910"/>
                </a:lnTo>
                <a:lnTo>
                  <a:pt x="139620" y="28871"/>
                </a:lnTo>
                <a:lnTo>
                  <a:pt x="176714" y="13186"/>
                </a:lnTo>
                <a:lnTo>
                  <a:pt x="216488" y="3385"/>
                </a:lnTo>
                <a:lnTo>
                  <a:pt x="258407" y="0"/>
                </a:lnTo>
                <a:lnTo>
                  <a:pt x="279627" y="857"/>
                </a:lnTo>
                <a:lnTo>
                  <a:pt x="320577" y="7516"/>
                </a:lnTo>
                <a:lnTo>
                  <a:pt x="359102" y="20326"/>
                </a:lnTo>
                <a:lnTo>
                  <a:pt x="394669" y="38755"/>
                </a:lnTo>
                <a:lnTo>
                  <a:pt x="426750" y="62271"/>
                </a:lnTo>
                <a:lnTo>
                  <a:pt x="454815" y="90343"/>
                </a:lnTo>
                <a:lnTo>
                  <a:pt x="478333" y="122440"/>
                </a:lnTo>
                <a:lnTo>
                  <a:pt x="496775" y="158029"/>
                </a:lnTo>
                <a:lnTo>
                  <a:pt x="509612" y="196581"/>
                </a:lnTo>
                <a:lnTo>
                  <a:pt x="516313" y="237563"/>
                </a:lnTo>
                <a:lnTo>
                  <a:pt x="517197" y="258800"/>
                </a:lnTo>
                <a:lnTo>
                  <a:pt x="516339" y="280036"/>
                </a:lnTo>
                <a:lnTo>
                  <a:pt x="513809" y="300798"/>
                </a:lnTo>
                <a:lnTo>
                  <a:pt x="504003" y="340631"/>
                </a:lnTo>
                <a:lnTo>
                  <a:pt x="488311" y="377769"/>
                </a:lnTo>
                <a:lnTo>
                  <a:pt x="467270" y="411678"/>
                </a:lnTo>
                <a:lnTo>
                  <a:pt x="441413" y="441829"/>
                </a:lnTo>
                <a:lnTo>
                  <a:pt x="411275" y="467690"/>
                </a:lnTo>
                <a:lnTo>
                  <a:pt x="377390" y="488728"/>
                </a:lnTo>
                <a:lnTo>
                  <a:pt x="340292" y="504414"/>
                </a:lnTo>
                <a:lnTo>
                  <a:pt x="300517" y="514215"/>
                </a:lnTo>
                <a:lnTo>
                  <a:pt x="258598" y="517600"/>
                </a:lnTo>
                <a:lnTo>
                  <a:pt x="237378" y="516743"/>
                </a:lnTo>
                <a:lnTo>
                  <a:pt x="196428" y="510083"/>
                </a:lnTo>
                <a:lnTo>
                  <a:pt x="157906" y="497274"/>
                </a:lnTo>
                <a:lnTo>
                  <a:pt x="122344" y="478845"/>
                </a:lnTo>
                <a:lnTo>
                  <a:pt x="90272" y="455329"/>
                </a:lnTo>
                <a:lnTo>
                  <a:pt x="62222" y="427257"/>
                </a:lnTo>
                <a:lnTo>
                  <a:pt x="38725" y="395160"/>
                </a:lnTo>
                <a:lnTo>
                  <a:pt x="20310" y="359570"/>
                </a:lnTo>
                <a:lnTo>
                  <a:pt x="7510" y="321018"/>
                </a:lnTo>
                <a:lnTo>
                  <a:pt x="856" y="280036"/>
                </a:lnTo>
                <a:lnTo>
                  <a:pt x="0" y="258800"/>
                </a:lnTo>
                <a:close/>
              </a:path>
            </a:pathLst>
          </a:custGeom>
          <a:ln w="479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146283" y="2206472"/>
            <a:ext cx="502284" cy="342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49530">
              <a:lnSpc>
                <a:spcPct val="100899"/>
              </a:lnSpc>
            </a:pPr>
            <a:r>
              <a:rPr sz="1050" dirty="0">
                <a:latin typeface="Calibri"/>
                <a:cs typeface="Calibri"/>
              </a:rPr>
              <a:t>doub</a:t>
            </a:r>
            <a:r>
              <a:rPr sz="1050" spc="-5" dirty="0">
                <a:latin typeface="Calibri"/>
                <a:cs typeface="Calibri"/>
              </a:rPr>
              <a:t>l</a:t>
            </a:r>
            <a:r>
              <a:rPr sz="1050" spc="0" dirty="0">
                <a:latin typeface="Calibri"/>
                <a:cs typeface="Calibri"/>
              </a:rPr>
              <a:t>e est</a:t>
            </a:r>
            <a:r>
              <a:rPr sz="1050" spc="-5" dirty="0">
                <a:latin typeface="Calibri"/>
                <a:cs typeface="Calibri"/>
              </a:rPr>
              <a:t>i</a:t>
            </a:r>
            <a:r>
              <a:rPr sz="1050" spc="0" dirty="0">
                <a:latin typeface="Calibri"/>
                <a:cs typeface="Calibri"/>
              </a:rPr>
              <a:t>mate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578044" y="4102063"/>
            <a:ext cx="517197" cy="517600"/>
          </a:xfrm>
          <a:custGeom>
            <a:avLst/>
            <a:gdLst/>
            <a:ahLst/>
            <a:cxnLst/>
            <a:rect l="l" t="t" r="r" b="b"/>
            <a:pathLst>
              <a:path w="517197" h="517600">
                <a:moveTo>
                  <a:pt x="258598" y="0"/>
                </a:moveTo>
                <a:lnTo>
                  <a:pt x="216651" y="3390"/>
                </a:lnTo>
                <a:lnTo>
                  <a:pt x="176860" y="13204"/>
                </a:lnTo>
                <a:lnTo>
                  <a:pt x="139756" y="28907"/>
                </a:lnTo>
                <a:lnTo>
                  <a:pt x="105872" y="49965"/>
                </a:lnTo>
                <a:lnTo>
                  <a:pt x="75740" y="75842"/>
                </a:lnTo>
                <a:lnTo>
                  <a:pt x="49893" y="106004"/>
                </a:lnTo>
                <a:lnTo>
                  <a:pt x="28863" y="139916"/>
                </a:lnTo>
                <a:lnTo>
                  <a:pt x="13183" y="177042"/>
                </a:lnTo>
                <a:lnTo>
                  <a:pt x="3384" y="216848"/>
                </a:lnTo>
                <a:lnTo>
                  <a:pt x="0" y="258800"/>
                </a:lnTo>
                <a:lnTo>
                  <a:pt x="857" y="280036"/>
                </a:lnTo>
                <a:lnTo>
                  <a:pt x="7515" y="321018"/>
                </a:lnTo>
                <a:lnTo>
                  <a:pt x="20321" y="359570"/>
                </a:lnTo>
                <a:lnTo>
                  <a:pt x="38743" y="395160"/>
                </a:lnTo>
                <a:lnTo>
                  <a:pt x="62248" y="427257"/>
                </a:lnTo>
                <a:lnTo>
                  <a:pt x="90304" y="455329"/>
                </a:lnTo>
                <a:lnTo>
                  <a:pt x="122378" y="478845"/>
                </a:lnTo>
                <a:lnTo>
                  <a:pt x="157939" y="497274"/>
                </a:lnTo>
                <a:lnTo>
                  <a:pt x="196453" y="510083"/>
                </a:lnTo>
                <a:lnTo>
                  <a:pt x="237389" y="516743"/>
                </a:lnTo>
                <a:lnTo>
                  <a:pt x="258598" y="517600"/>
                </a:lnTo>
                <a:lnTo>
                  <a:pt x="279808" y="516743"/>
                </a:lnTo>
                <a:lnTo>
                  <a:pt x="320743" y="510083"/>
                </a:lnTo>
                <a:lnTo>
                  <a:pt x="359258" y="497274"/>
                </a:lnTo>
                <a:lnTo>
                  <a:pt x="394818" y="478845"/>
                </a:lnTo>
                <a:lnTo>
                  <a:pt x="426893" y="455329"/>
                </a:lnTo>
                <a:lnTo>
                  <a:pt x="454949" y="427257"/>
                </a:lnTo>
                <a:lnTo>
                  <a:pt x="478454" y="395160"/>
                </a:lnTo>
                <a:lnTo>
                  <a:pt x="496875" y="359570"/>
                </a:lnTo>
                <a:lnTo>
                  <a:pt x="509682" y="321018"/>
                </a:lnTo>
                <a:lnTo>
                  <a:pt x="516340" y="280036"/>
                </a:lnTo>
                <a:lnTo>
                  <a:pt x="517197" y="258800"/>
                </a:lnTo>
                <a:lnTo>
                  <a:pt x="516340" y="237589"/>
                </a:lnTo>
                <a:lnTo>
                  <a:pt x="509682" y="196644"/>
                </a:lnTo>
                <a:lnTo>
                  <a:pt x="496875" y="158110"/>
                </a:lnTo>
                <a:lnTo>
                  <a:pt x="478454" y="122525"/>
                </a:lnTo>
                <a:lnTo>
                  <a:pt x="454949" y="90421"/>
                </a:lnTo>
                <a:lnTo>
                  <a:pt x="426893" y="62335"/>
                </a:lnTo>
                <a:lnTo>
                  <a:pt x="394818" y="38801"/>
                </a:lnTo>
                <a:lnTo>
                  <a:pt x="359258" y="20353"/>
                </a:lnTo>
                <a:lnTo>
                  <a:pt x="320743" y="7527"/>
                </a:lnTo>
                <a:lnTo>
                  <a:pt x="279808" y="858"/>
                </a:lnTo>
                <a:lnTo>
                  <a:pt x="25859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57853" y="4102922"/>
            <a:ext cx="237389" cy="513356"/>
          </a:xfrm>
          <a:custGeom>
            <a:avLst/>
            <a:gdLst/>
            <a:ahLst/>
            <a:cxnLst/>
            <a:rect l="l" t="t" r="r" b="b"/>
            <a:pathLst>
              <a:path w="237389" h="513356">
                <a:moveTo>
                  <a:pt x="0" y="0"/>
                </a:moveTo>
                <a:lnTo>
                  <a:pt x="40935" y="6669"/>
                </a:lnTo>
                <a:lnTo>
                  <a:pt x="79450" y="19494"/>
                </a:lnTo>
                <a:lnTo>
                  <a:pt x="115010" y="37942"/>
                </a:lnTo>
                <a:lnTo>
                  <a:pt x="147085" y="61476"/>
                </a:lnTo>
                <a:lnTo>
                  <a:pt x="175140" y="89562"/>
                </a:lnTo>
                <a:lnTo>
                  <a:pt x="198645" y="121666"/>
                </a:lnTo>
                <a:lnTo>
                  <a:pt x="217067" y="157252"/>
                </a:lnTo>
                <a:lnTo>
                  <a:pt x="229873" y="195785"/>
                </a:lnTo>
                <a:lnTo>
                  <a:pt x="236532" y="236731"/>
                </a:lnTo>
                <a:lnTo>
                  <a:pt x="237389" y="257941"/>
                </a:lnTo>
                <a:lnTo>
                  <a:pt x="236532" y="279178"/>
                </a:lnTo>
                <a:lnTo>
                  <a:pt x="229873" y="320160"/>
                </a:lnTo>
                <a:lnTo>
                  <a:pt x="217067" y="358712"/>
                </a:lnTo>
                <a:lnTo>
                  <a:pt x="198645" y="394301"/>
                </a:lnTo>
                <a:lnTo>
                  <a:pt x="175140" y="426398"/>
                </a:lnTo>
                <a:lnTo>
                  <a:pt x="147085" y="454470"/>
                </a:lnTo>
                <a:lnTo>
                  <a:pt x="115010" y="477986"/>
                </a:lnTo>
                <a:lnTo>
                  <a:pt x="79450" y="496415"/>
                </a:lnTo>
                <a:lnTo>
                  <a:pt x="40935" y="509225"/>
                </a:lnTo>
                <a:lnTo>
                  <a:pt x="20737" y="513356"/>
                </a:lnTo>
              </a:path>
            </a:pathLst>
          </a:custGeom>
          <a:ln w="4789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50460" y="4074458"/>
            <a:ext cx="517197" cy="517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550461" y="4074458"/>
            <a:ext cx="517197" cy="517600"/>
          </a:xfrm>
          <a:custGeom>
            <a:avLst/>
            <a:gdLst/>
            <a:ahLst/>
            <a:cxnLst/>
            <a:rect l="l" t="t" r="r" b="b"/>
            <a:pathLst>
              <a:path w="517197" h="517600">
                <a:moveTo>
                  <a:pt x="0" y="258800"/>
                </a:moveTo>
                <a:lnTo>
                  <a:pt x="3384" y="216848"/>
                </a:lnTo>
                <a:lnTo>
                  <a:pt x="13183" y="177042"/>
                </a:lnTo>
                <a:lnTo>
                  <a:pt x="28863" y="139916"/>
                </a:lnTo>
                <a:lnTo>
                  <a:pt x="49893" y="106004"/>
                </a:lnTo>
                <a:lnTo>
                  <a:pt x="75740" y="75842"/>
                </a:lnTo>
                <a:lnTo>
                  <a:pt x="105872" y="49965"/>
                </a:lnTo>
                <a:lnTo>
                  <a:pt x="139756" y="28907"/>
                </a:lnTo>
                <a:lnTo>
                  <a:pt x="176860" y="13204"/>
                </a:lnTo>
                <a:lnTo>
                  <a:pt x="216651" y="3390"/>
                </a:lnTo>
                <a:lnTo>
                  <a:pt x="258598" y="0"/>
                </a:lnTo>
                <a:lnTo>
                  <a:pt x="279808" y="858"/>
                </a:lnTo>
                <a:lnTo>
                  <a:pt x="320743" y="7527"/>
                </a:lnTo>
                <a:lnTo>
                  <a:pt x="359258" y="20353"/>
                </a:lnTo>
                <a:lnTo>
                  <a:pt x="394818" y="38801"/>
                </a:lnTo>
                <a:lnTo>
                  <a:pt x="426893" y="62335"/>
                </a:lnTo>
                <a:lnTo>
                  <a:pt x="454949" y="90421"/>
                </a:lnTo>
                <a:lnTo>
                  <a:pt x="478454" y="122525"/>
                </a:lnTo>
                <a:lnTo>
                  <a:pt x="496875" y="158110"/>
                </a:lnTo>
                <a:lnTo>
                  <a:pt x="509682" y="196644"/>
                </a:lnTo>
                <a:lnTo>
                  <a:pt x="516340" y="237589"/>
                </a:lnTo>
                <a:lnTo>
                  <a:pt x="517197" y="258800"/>
                </a:lnTo>
                <a:lnTo>
                  <a:pt x="516340" y="280036"/>
                </a:lnTo>
                <a:lnTo>
                  <a:pt x="513812" y="300798"/>
                </a:lnTo>
                <a:lnTo>
                  <a:pt x="504014" y="340631"/>
                </a:lnTo>
                <a:lnTo>
                  <a:pt x="488333" y="377769"/>
                </a:lnTo>
                <a:lnTo>
                  <a:pt x="467303" y="411678"/>
                </a:lnTo>
                <a:lnTo>
                  <a:pt x="441456" y="441829"/>
                </a:lnTo>
                <a:lnTo>
                  <a:pt x="411325" y="467690"/>
                </a:lnTo>
                <a:lnTo>
                  <a:pt x="377441" y="488728"/>
                </a:lnTo>
                <a:lnTo>
                  <a:pt x="340337" y="504414"/>
                </a:lnTo>
                <a:lnTo>
                  <a:pt x="300545" y="514215"/>
                </a:lnTo>
                <a:lnTo>
                  <a:pt x="258598" y="517600"/>
                </a:lnTo>
                <a:lnTo>
                  <a:pt x="237389" y="516743"/>
                </a:lnTo>
                <a:lnTo>
                  <a:pt x="196453" y="510083"/>
                </a:lnTo>
                <a:lnTo>
                  <a:pt x="157939" y="497274"/>
                </a:lnTo>
                <a:lnTo>
                  <a:pt x="122378" y="478845"/>
                </a:lnTo>
                <a:lnTo>
                  <a:pt x="90304" y="455329"/>
                </a:lnTo>
                <a:lnTo>
                  <a:pt x="62248" y="427257"/>
                </a:lnTo>
                <a:lnTo>
                  <a:pt x="38743" y="395160"/>
                </a:lnTo>
                <a:lnTo>
                  <a:pt x="20321" y="359570"/>
                </a:lnTo>
                <a:lnTo>
                  <a:pt x="7515" y="321018"/>
                </a:lnTo>
                <a:lnTo>
                  <a:pt x="857" y="280036"/>
                </a:lnTo>
                <a:lnTo>
                  <a:pt x="0" y="258800"/>
                </a:lnTo>
                <a:close/>
              </a:path>
            </a:pathLst>
          </a:custGeom>
          <a:ln w="479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5677960" y="4226867"/>
            <a:ext cx="262255" cy="203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nt i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834583" y="6010783"/>
            <a:ext cx="517197" cy="517600"/>
          </a:xfrm>
          <a:custGeom>
            <a:avLst/>
            <a:gdLst/>
            <a:ahLst/>
            <a:cxnLst/>
            <a:rect l="l" t="t" r="r" b="b"/>
            <a:pathLst>
              <a:path w="517197" h="517600">
                <a:moveTo>
                  <a:pt x="258598" y="0"/>
                </a:moveTo>
                <a:lnTo>
                  <a:pt x="216651" y="3387"/>
                </a:lnTo>
                <a:lnTo>
                  <a:pt x="176860" y="13193"/>
                </a:lnTo>
                <a:lnTo>
                  <a:pt x="139756" y="28886"/>
                </a:lnTo>
                <a:lnTo>
                  <a:pt x="105872" y="49932"/>
                </a:lnTo>
                <a:lnTo>
                  <a:pt x="75740" y="75799"/>
                </a:lnTo>
                <a:lnTo>
                  <a:pt x="49893" y="105954"/>
                </a:lnTo>
                <a:lnTo>
                  <a:pt x="28863" y="139865"/>
                </a:lnTo>
                <a:lnTo>
                  <a:pt x="13183" y="176998"/>
                </a:lnTo>
                <a:lnTo>
                  <a:pt x="3384" y="216820"/>
                </a:lnTo>
                <a:lnTo>
                  <a:pt x="0" y="258800"/>
                </a:lnTo>
                <a:lnTo>
                  <a:pt x="857" y="280026"/>
                </a:lnTo>
                <a:lnTo>
                  <a:pt x="7515" y="320994"/>
                </a:lnTo>
                <a:lnTo>
                  <a:pt x="20321" y="359538"/>
                </a:lnTo>
                <a:lnTo>
                  <a:pt x="38743" y="395126"/>
                </a:lnTo>
                <a:lnTo>
                  <a:pt x="62248" y="427226"/>
                </a:lnTo>
                <a:lnTo>
                  <a:pt x="90304" y="455303"/>
                </a:lnTo>
                <a:lnTo>
                  <a:pt x="122378" y="478827"/>
                </a:lnTo>
                <a:lnTo>
                  <a:pt x="157939" y="497263"/>
                </a:lnTo>
                <a:lnTo>
                  <a:pt x="196453" y="510079"/>
                </a:lnTo>
                <a:lnTo>
                  <a:pt x="237389" y="516742"/>
                </a:lnTo>
                <a:lnTo>
                  <a:pt x="258598" y="517600"/>
                </a:lnTo>
                <a:lnTo>
                  <a:pt x="279808" y="516742"/>
                </a:lnTo>
                <a:lnTo>
                  <a:pt x="320743" y="510079"/>
                </a:lnTo>
                <a:lnTo>
                  <a:pt x="359258" y="497263"/>
                </a:lnTo>
                <a:lnTo>
                  <a:pt x="394818" y="478827"/>
                </a:lnTo>
                <a:lnTo>
                  <a:pt x="426893" y="455303"/>
                </a:lnTo>
                <a:lnTo>
                  <a:pt x="454949" y="427226"/>
                </a:lnTo>
                <a:lnTo>
                  <a:pt x="478454" y="395126"/>
                </a:lnTo>
                <a:lnTo>
                  <a:pt x="496875" y="359538"/>
                </a:lnTo>
                <a:lnTo>
                  <a:pt x="509682" y="320994"/>
                </a:lnTo>
                <a:lnTo>
                  <a:pt x="516340" y="280026"/>
                </a:lnTo>
                <a:lnTo>
                  <a:pt x="517197" y="258800"/>
                </a:lnTo>
                <a:lnTo>
                  <a:pt x="516340" y="237574"/>
                </a:lnTo>
                <a:lnTo>
                  <a:pt x="509682" y="196606"/>
                </a:lnTo>
                <a:lnTo>
                  <a:pt x="496875" y="158062"/>
                </a:lnTo>
                <a:lnTo>
                  <a:pt x="478454" y="122474"/>
                </a:lnTo>
                <a:lnTo>
                  <a:pt x="454949" y="90374"/>
                </a:lnTo>
                <a:lnTo>
                  <a:pt x="426893" y="62296"/>
                </a:lnTo>
                <a:lnTo>
                  <a:pt x="394818" y="38773"/>
                </a:lnTo>
                <a:lnTo>
                  <a:pt x="359258" y="20337"/>
                </a:lnTo>
                <a:lnTo>
                  <a:pt x="320743" y="7521"/>
                </a:lnTo>
                <a:lnTo>
                  <a:pt x="279808" y="857"/>
                </a:lnTo>
                <a:lnTo>
                  <a:pt x="25859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93182" y="6014170"/>
            <a:ext cx="258598" cy="514213"/>
          </a:xfrm>
          <a:custGeom>
            <a:avLst/>
            <a:gdLst/>
            <a:ahLst/>
            <a:cxnLst/>
            <a:rect l="l" t="t" r="r" b="b"/>
            <a:pathLst>
              <a:path w="258598" h="514213">
                <a:moveTo>
                  <a:pt x="41946" y="0"/>
                </a:moveTo>
                <a:lnTo>
                  <a:pt x="81738" y="9806"/>
                </a:lnTo>
                <a:lnTo>
                  <a:pt x="118842" y="25499"/>
                </a:lnTo>
                <a:lnTo>
                  <a:pt x="152726" y="46545"/>
                </a:lnTo>
                <a:lnTo>
                  <a:pt x="182857" y="72412"/>
                </a:lnTo>
                <a:lnTo>
                  <a:pt x="208704" y="102567"/>
                </a:lnTo>
                <a:lnTo>
                  <a:pt x="229734" y="136478"/>
                </a:lnTo>
                <a:lnTo>
                  <a:pt x="245415" y="173611"/>
                </a:lnTo>
                <a:lnTo>
                  <a:pt x="255213" y="213433"/>
                </a:lnTo>
                <a:lnTo>
                  <a:pt x="258598" y="255413"/>
                </a:lnTo>
                <a:lnTo>
                  <a:pt x="257741" y="276639"/>
                </a:lnTo>
                <a:lnTo>
                  <a:pt x="251083" y="317606"/>
                </a:lnTo>
                <a:lnTo>
                  <a:pt x="238276" y="356151"/>
                </a:lnTo>
                <a:lnTo>
                  <a:pt x="219855" y="391739"/>
                </a:lnTo>
                <a:lnTo>
                  <a:pt x="196350" y="423838"/>
                </a:lnTo>
                <a:lnTo>
                  <a:pt x="168294" y="451916"/>
                </a:lnTo>
                <a:lnTo>
                  <a:pt x="136219" y="475440"/>
                </a:lnTo>
                <a:lnTo>
                  <a:pt x="100659" y="493876"/>
                </a:lnTo>
                <a:lnTo>
                  <a:pt x="62145" y="506692"/>
                </a:lnTo>
                <a:lnTo>
                  <a:pt x="21209" y="513355"/>
                </a:lnTo>
                <a:lnTo>
                  <a:pt x="0" y="514213"/>
                </a:lnTo>
              </a:path>
            </a:pathLst>
          </a:custGeom>
          <a:ln w="4789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806999" y="5983178"/>
            <a:ext cx="517197" cy="517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806999" y="5983178"/>
            <a:ext cx="517197" cy="517600"/>
          </a:xfrm>
          <a:custGeom>
            <a:avLst/>
            <a:gdLst/>
            <a:ahLst/>
            <a:cxnLst/>
            <a:rect l="l" t="t" r="r" b="b"/>
            <a:pathLst>
              <a:path w="517197" h="517600">
                <a:moveTo>
                  <a:pt x="0" y="258800"/>
                </a:moveTo>
                <a:lnTo>
                  <a:pt x="3384" y="216820"/>
                </a:lnTo>
                <a:lnTo>
                  <a:pt x="13183" y="176998"/>
                </a:lnTo>
                <a:lnTo>
                  <a:pt x="28863" y="139865"/>
                </a:lnTo>
                <a:lnTo>
                  <a:pt x="49893" y="105954"/>
                </a:lnTo>
                <a:lnTo>
                  <a:pt x="75740" y="75799"/>
                </a:lnTo>
                <a:lnTo>
                  <a:pt x="105872" y="49932"/>
                </a:lnTo>
                <a:lnTo>
                  <a:pt x="139756" y="28886"/>
                </a:lnTo>
                <a:lnTo>
                  <a:pt x="176860" y="13193"/>
                </a:lnTo>
                <a:lnTo>
                  <a:pt x="216651" y="3387"/>
                </a:lnTo>
                <a:lnTo>
                  <a:pt x="258598" y="0"/>
                </a:lnTo>
                <a:lnTo>
                  <a:pt x="279808" y="857"/>
                </a:lnTo>
                <a:lnTo>
                  <a:pt x="320743" y="7521"/>
                </a:lnTo>
                <a:lnTo>
                  <a:pt x="359258" y="20337"/>
                </a:lnTo>
                <a:lnTo>
                  <a:pt x="394818" y="38773"/>
                </a:lnTo>
                <a:lnTo>
                  <a:pt x="426893" y="62296"/>
                </a:lnTo>
                <a:lnTo>
                  <a:pt x="454949" y="90374"/>
                </a:lnTo>
                <a:lnTo>
                  <a:pt x="478454" y="122474"/>
                </a:lnTo>
                <a:lnTo>
                  <a:pt x="496875" y="158062"/>
                </a:lnTo>
                <a:lnTo>
                  <a:pt x="509682" y="196606"/>
                </a:lnTo>
                <a:lnTo>
                  <a:pt x="516340" y="237574"/>
                </a:lnTo>
                <a:lnTo>
                  <a:pt x="517197" y="258800"/>
                </a:lnTo>
                <a:lnTo>
                  <a:pt x="516340" y="280026"/>
                </a:lnTo>
                <a:lnTo>
                  <a:pt x="513812" y="300779"/>
                </a:lnTo>
                <a:lnTo>
                  <a:pt x="504014" y="340602"/>
                </a:lnTo>
                <a:lnTo>
                  <a:pt x="488333" y="377735"/>
                </a:lnTo>
                <a:lnTo>
                  <a:pt x="467303" y="411645"/>
                </a:lnTo>
                <a:lnTo>
                  <a:pt x="441456" y="441800"/>
                </a:lnTo>
                <a:lnTo>
                  <a:pt x="411325" y="467668"/>
                </a:lnTo>
                <a:lnTo>
                  <a:pt x="377441" y="488714"/>
                </a:lnTo>
                <a:lnTo>
                  <a:pt x="340337" y="504407"/>
                </a:lnTo>
                <a:lnTo>
                  <a:pt x="300545" y="514213"/>
                </a:lnTo>
                <a:lnTo>
                  <a:pt x="258598" y="517600"/>
                </a:lnTo>
                <a:lnTo>
                  <a:pt x="237389" y="516742"/>
                </a:lnTo>
                <a:lnTo>
                  <a:pt x="196453" y="510079"/>
                </a:lnTo>
                <a:lnTo>
                  <a:pt x="157939" y="497263"/>
                </a:lnTo>
                <a:lnTo>
                  <a:pt x="122378" y="478827"/>
                </a:lnTo>
                <a:lnTo>
                  <a:pt x="90304" y="455303"/>
                </a:lnTo>
                <a:lnTo>
                  <a:pt x="62248" y="427226"/>
                </a:lnTo>
                <a:lnTo>
                  <a:pt x="38743" y="395126"/>
                </a:lnTo>
                <a:lnTo>
                  <a:pt x="20321" y="359538"/>
                </a:lnTo>
                <a:lnTo>
                  <a:pt x="7515" y="320994"/>
                </a:lnTo>
                <a:lnTo>
                  <a:pt x="857" y="280026"/>
                </a:lnTo>
                <a:lnTo>
                  <a:pt x="0" y="258800"/>
                </a:lnTo>
                <a:close/>
              </a:path>
            </a:pathLst>
          </a:custGeom>
          <a:ln w="479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4816175" y="6075295"/>
            <a:ext cx="500380" cy="3321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49530">
              <a:lnSpc>
                <a:spcPts val="1250"/>
              </a:lnSpc>
            </a:pPr>
            <a:r>
              <a:rPr sz="1050" spc="-5" dirty="0">
                <a:latin typeface="Calibri"/>
                <a:cs typeface="Calibri"/>
              </a:rPr>
              <a:t>double</a:t>
            </a:r>
            <a:r>
              <a:rPr sz="1050" spc="-10" dirty="0">
                <a:latin typeface="Calibri"/>
                <a:cs typeface="Calibri"/>
              </a:rPr>
              <a:t> newHigh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7118795" y="6010783"/>
            <a:ext cx="517197" cy="517600"/>
          </a:xfrm>
          <a:custGeom>
            <a:avLst/>
            <a:gdLst/>
            <a:ahLst/>
            <a:cxnLst/>
            <a:rect l="l" t="t" r="r" b="b"/>
            <a:pathLst>
              <a:path w="517197" h="517600">
                <a:moveTo>
                  <a:pt x="258598" y="0"/>
                </a:moveTo>
                <a:lnTo>
                  <a:pt x="216679" y="3387"/>
                </a:lnTo>
                <a:lnTo>
                  <a:pt x="176904" y="13193"/>
                </a:lnTo>
                <a:lnTo>
                  <a:pt x="139807" y="28886"/>
                </a:lnTo>
                <a:lnTo>
                  <a:pt x="105922" y="49932"/>
                </a:lnTo>
                <a:lnTo>
                  <a:pt x="75783" y="75799"/>
                </a:lnTo>
                <a:lnTo>
                  <a:pt x="49926" y="105954"/>
                </a:lnTo>
                <a:lnTo>
                  <a:pt x="28885" y="139865"/>
                </a:lnTo>
                <a:lnTo>
                  <a:pt x="13194" y="176998"/>
                </a:lnTo>
                <a:lnTo>
                  <a:pt x="3387" y="216820"/>
                </a:lnTo>
                <a:lnTo>
                  <a:pt x="0" y="258800"/>
                </a:lnTo>
                <a:lnTo>
                  <a:pt x="858" y="280026"/>
                </a:lnTo>
                <a:lnTo>
                  <a:pt x="7521" y="320994"/>
                </a:lnTo>
                <a:lnTo>
                  <a:pt x="20337" y="359538"/>
                </a:lnTo>
                <a:lnTo>
                  <a:pt x="38770" y="395126"/>
                </a:lnTo>
                <a:lnTo>
                  <a:pt x="62286" y="427226"/>
                </a:lnTo>
                <a:lnTo>
                  <a:pt x="90351" y="455303"/>
                </a:lnTo>
                <a:lnTo>
                  <a:pt x="122429" y="478827"/>
                </a:lnTo>
                <a:lnTo>
                  <a:pt x="157987" y="497263"/>
                </a:lnTo>
                <a:lnTo>
                  <a:pt x="196490" y="510079"/>
                </a:lnTo>
                <a:lnTo>
                  <a:pt x="237404" y="516742"/>
                </a:lnTo>
                <a:lnTo>
                  <a:pt x="258598" y="517600"/>
                </a:lnTo>
                <a:lnTo>
                  <a:pt x="279818" y="516742"/>
                </a:lnTo>
                <a:lnTo>
                  <a:pt x="320768" y="510079"/>
                </a:lnTo>
                <a:lnTo>
                  <a:pt x="359290" y="497263"/>
                </a:lnTo>
                <a:lnTo>
                  <a:pt x="394852" y="478827"/>
                </a:lnTo>
                <a:lnTo>
                  <a:pt x="426924" y="455303"/>
                </a:lnTo>
                <a:lnTo>
                  <a:pt x="454974" y="427226"/>
                </a:lnTo>
                <a:lnTo>
                  <a:pt x="478472" y="395126"/>
                </a:lnTo>
                <a:lnTo>
                  <a:pt x="496886" y="359538"/>
                </a:lnTo>
                <a:lnTo>
                  <a:pt x="509686" y="320994"/>
                </a:lnTo>
                <a:lnTo>
                  <a:pt x="516340" y="280026"/>
                </a:lnTo>
                <a:lnTo>
                  <a:pt x="517197" y="258800"/>
                </a:lnTo>
                <a:lnTo>
                  <a:pt x="516340" y="237574"/>
                </a:lnTo>
                <a:lnTo>
                  <a:pt x="509686" y="196606"/>
                </a:lnTo>
                <a:lnTo>
                  <a:pt x="496886" y="158062"/>
                </a:lnTo>
                <a:lnTo>
                  <a:pt x="478472" y="122474"/>
                </a:lnTo>
                <a:lnTo>
                  <a:pt x="454974" y="90374"/>
                </a:lnTo>
                <a:lnTo>
                  <a:pt x="426924" y="62296"/>
                </a:lnTo>
                <a:lnTo>
                  <a:pt x="394852" y="38773"/>
                </a:lnTo>
                <a:lnTo>
                  <a:pt x="359290" y="20337"/>
                </a:lnTo>
                <a:lnTo>
                  <a:pt x="320768" y="7521"/>
                </a:lnTo>
                <a:lnTo>
                  <a:pt x="279818" y="857"/>
                </a:lnTo>
                <a:lnTo>
                  <a:pt x="25859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377393" y="6010783"/>
            <a:ext cx="258598" cy="517600"/>
          </a:xfrm>
          <a:custGeom>
            <a:avLst/>
            <a:gdLst/>
            <a:ahLst/>
            <a:cxnLst/>
            <a:rect l="l" t="t" r="r" b="b"/>
            <a:pathLst>
              <a:path w="258598" h="517600">
                <a:moveTo>
                  <a:pt x="0" y="0"/>
                </a:moveTo>
                <a:lnTo>
                  <a:pt x="41965" y="3387"/>
                </a:lnTo>
                <a:lnTo>
                  <a:pt x="81767" y="13193"/>
                </a:lnTo>
                <a:lnTo>
                  <a:pt x="118876" y="28886"/>
                </a:lnTo>
                <a:lnTo>
                  <a:pt x="152759" y="49932"/>
                </a:lnTo>
                <a:lnTo>
                  <a:pt x="182886" y="75799"/>
                </a:lnTo>
                <a:lnTo>
                  <a:pt x="208727" y="105954"/>
                </a:lnTo>
                <a:lnTo>
                  <a:pt x="229749" y="139865"/>
                </a:lnTo>
                <a:lnTo>
                  <a:pt x="245422" y="176998"/>
                </a:lnTo>
                <a:lnTo>
                  <a:pt x="255216" y="216820"/>
                </a:lnTo>
                <a:lnTo>
                  <a:pt x="258598" y="258800"/>
                </a:lnTo>
                <a:lnTo>
                  <a:pt x="257742" y="280026"/>
                </a:lnTo>
                <a:lnTo>
                  <a:pt x="251087" y="320994"/>
                </a:lnTo>
                <a:lnTo>
                  <a:pt x="238287" y="359538"/>
                </a:lnTo>
                <a:lnTo>
                  <a:pt x="219873" y="395126"/>
                </a:lnTo>
                <a:lnTo>
                  <a:pt x="196376" y="427226"/>
                </a:lnTo>
                <a:lnTo>
                  <a:pt x="168325" y="455303"/>
                </a:lnTo>
                <a:lnTo>
                  <a:pt x="136254" y="478827"/>
                </a:lnTo>
                <a:lnTo>
                  <a:pt x="100691" y="497263"/>
                </a:lnTo>
                <a:lnTo>
                  <a:pt x="62170" y="510079"/>
                </a:lnTo>
                <a:lnTo>
                  <a:pt x="21219" y="516742"/>
                </a:lnTo>
                <a:lnTo>
                  <a:pt x="0" y="517600"/>
                </a:lnTo>
              </a:path>
            </a:pathLst>
          </a:custGeom>
          <a:ln w="4789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91211" y="5983178"/>
            <a:ext cx="517197" cy="517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091211" y="5983178"/>
            <a:ext cx="517197" cy="517600"/>
          </a:xfrm>
          <a:custGeom>
            <a:avLst/>
            <a:gdLst/>
            <a:ahLst/>
            <a:cxnLst/>
            <a:rect l="l" t="t" r="r" b="b"/>
            <a:pathLst>
              <a:path w="517197" h="517600">
                <a:moveTo>
                  <a:pt x="0" y="258800"/>
                </a:moveTo>
                <a:lnTo>
                  <a:pt x="3387" y="216820"/>
                </a:lnTo>
                <a:lnTo>
                  <a:pt x="13194" y="176998"/>
                </a:lnTo>
                <a:lnTo>
                  <a:pt x="28885" y="139865"/>
                </a:lnTo>
                <a:lnTo>
                  <a:pt x="49926" y="105954"/>
                </a:lnTo>
                <a:lnTo>
                  <a:pt x="75783" y="75799"/>
                </a:lnTo>
                <a:lnTo>
                  <a:pt x="105922" y="49932"/>
                </a:lnTo>
                <a:lnTo>
                  <a:pt x="139807" y="28886"/>
                </a:lnTo>
                <a:lnTo>
                  <a:pt x="176904" y="13193"/>
                </a:lnTo>
                <a:lnTo>
                  <a:pt x="216679" y="3387"/>
                </a:lnTo>
                <a:lnTo>
                  <a:pt x="258598" y="0"/>
                </a:lnTo>
                <a:lnTo>
                  <a:pt x="279818" y="857"/>
                </a:lnTo>
                <a:lnTo>
                  <a:pt x="320768" y="7521"/>
                </a:lnTo>
                <a:lnTo>
                  <a:pt x="359290" y="20337"/>
                </a:lnTo>
                <a:lnTo>
                  <a:pt x="394852" y="38773"/>
                </a:lnTo>
                <a:lnTo>
                  <a:pt x="426924" y="62296"/>
                </a:lnTo>
                <a:lnTo>
                  <a:pt x="454974" y="90374"/>
                </a:lnTo>
                <a:lnTo>
                  <a:pt x="478472" y="122474"/>
                </a:lnTo>
                <a:lnTo>
                  <a:pt x="496886" y="158062"/>
                </a:lnTo>
                <a:lnTo>
                  <a:pt x="509686" y="196606"/>
                </a:lnTo>
                <a:lnTo>
                  <a:pt x="516340" y="237574"/>
                </a:lnTo>
                <a:lnTo>
                  <a:pt x="517197" y="258800"/>
                </a:lnTo>
                <a:lnTo>
                  <a:pt x="516340" y="280026"/>
                </a:lnTo>
                <a:lnTo>
                  <a:pt x="513814" y="300779"/>
                </a:lnTo>
                <a:lnTo>
                  <a:pt x="504021" y="340602"/>
                </a:lnTo>
                <a:lnTo>
                  <a:pt x="488348" y="377735"/>
                </a:lnTo>
                <a:lnTo>
                  <a:pt x="467325" y="411645"/>
                </a:lnTo>
                <a:lnTo>
                  <a:pt x="441485" y="441800"/>
                </a:lnTo>
                <a:lnTo>
                  <a:pt x="411358" y="467668"/>
                </a:lnTo>
                <a:lnTo>
                  <a:pt x="377474" y="488714"/>
                </a:lnTo>
                <a:lnTo>
                  <a:pt x="340366" y="504407"/>
                </a:lnTo>
                <a:lnTo>
                  <a:pt x="300564" y="514213"/>
                </a:lnTo>
                <a:lnTo>
                  <a:pt x="258598" y="517600"/>
                </a:lnTo>
                <a:lnTo>
                  <a:pt x="237404" y="516742"/>
                </a:lnTo>
                <a:lnTo>
                  <a:pt x="196490" y="510079"/>
                </a:lnTo>
                <a:lnTo>
                  <a:pt x="157987" y="497263"/>
                </a:lnTo>
                <a:lnTo>
                  <a:pt x="122429" y="478827"/>
                </a:lnTo>
                <a:lnTo>
                  <a:pt x="90351" y="455303"/>
                </a:lnTo>
                <a:lnTo>
                  <a:pt x="62286" y="427226"/>
                </a:lnTo>
                <a:lnTo>
                  <a:pt x="38770" y="395126"/>
                </a:lnTo>
                <a:lnTo>
                  <a:pt x="20337" y="359538"/>
                </a:lnTo>
                <a:lnTo>
                  <a:pt x="7521" y="320994"/>
                </a:lnTo>
                <a:lnTo>
                  <a:pt x="858" y="280026"/>
                </a:lnTo>
                <a:lnTo>
                  <a:pt x="0" y="258800"/>
                </a:lnTo>
                <a:close/>
              </a:path>
            </a:pathLst>
          </a:custGeom>
          <a:ln w="479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7108853" y="6066930"/>
            <a:ext cx="480695" cy="342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38100">
              <a:lnSpc>
                <a:spcPct val="100899"/>
              </a:lnSpc>
            </a:pPr>
            <a:r>
              <a:rPr sz="1050" dirty="0">
                <a:latin typeface="Calibri"/>
                <a:cs typeface="Calibri"/>
              </a:rPr>
              <a:t>doub</a:t>
            </a:r>
            <a:r>
              <a:rPr sz="1050" spc="-5" dirty="0">
                <a:latin typeface="Calibri"/>
                <a:cs typeface="Calibri"/>
              </a:rPr>
              <a:t>l</a:t>
            </a:r>
            <a:r>
              <a:rPr sz="1050" spc="0" dirty="0">
                <a:latin typeface="Calibri"/>
                <a:cs typeface="Calibri"/>
              </a:rPr>
              <a:t>e newLow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284958" y="2952990"/>
            <a:ext cx="689596" cy="862667"/>
          </a:xfrm>
          <a:custGeom>
            <a:avLst/>
            <a:gdLst/>
            <a:ahLst/>
            <a:cxnLst/>
            <a:rect l="l" t="t" r="r" b="b"/>
            <a:pathLst>
              <a:path w="689596" h="862667">
                <a:moveTo>
                  <a:pt x="689596" y="517600"/>
                </a:moveTo>
                <a:lnTo>
                  <a:pt x="0" y="517600"/>
                </a:lnTo>
                <a:lnTo>
                  <a:pt x="344798" y="862667"/>
                </a:lnTo>
                <a:lnTo>
                  <a:pt x="689596" y="517600"/>
                </a:lnTo>
                <a:close/>
              </a:path>
              <a:path w="689596" h="862667">
                <a:moveTo>
                  <a:pt x="459731" y="0"/>
                </a:moveTo>
                <a:lnTo>
                  <a:pt x="229865" y="0"/>
                </a:lnTo>
                <a:lnTo>
                  <a:pt x="229865" y="517600"/>
                </a:lnTo>
                <a:lnTo>
                  <a:pt x="459731" y="517600"/>
                </a:lnTo>
                <a:lnTo>
                  <a:pt x="459731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629756" y="381565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792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629756" y="381565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792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744689" y="2952990"/>
            <a:ext cx="0" cy="517600"/>
          </a:xfrm>
          <a:custGeom>
            <a:avLst/>
            <a:gdLst/>
            <a:ahLst/>
            <a:cxnLst/>
            <a:rect l="l" t="t" r="r" b="b"/>
            <a:pathLst>
              <a:path h="517600">
                <a:moveTo>
                  <a:pt x="0" y="0"/>
                </a:moveTo>
                <a:lnTo>
                  <a:pt x="0" y="0"/>
                </a:lnTo>
              </a:path>
              <a:path h="517600">
                <a:moveTo>
                  <a:pt x="0" y="51760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256224" y="2938612"/>
            <a:ext cx="689596" cy="84829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256225" y="2938612"/>
            <a:ext cx="689596" cy="848290"/>
          </a:xfrm>
          <a:custGeom>
            <a:avLst/>
            <a:gdLst/>
            <a:ahLst/>
            <a:cxnLst/>
            <a:rect l="l" t="t" r="r" b="b"/>
            <a:pathLst>
              <a:path w="689596" h="848290">
                <a:moveTo>
                  <a:pt x="344798" y="848290"/>
                </a:moveTo>
                <a:lnTo>
                  <a:pt x="689596" y="503222"/>
                </a:lnTo>
                <a:lnTo>
                  <a:pt x="474097" y="503222"/>
                </a:lnTo>
                <a:lnTo>
                  <a:pt x="474097" y="0"/>
                </a:lnTo>
                <a:lnTo>
                  <a:pt x="229865" y="0"/>
                </a:lnTo>
                <a:lnTo>
                  <a:pt x="229865" y="503222"/>
                </a:lnTo>
                <a:lnTo>
                  <a:pt x="0" y="503222"/>
                </a:lnTo>
                <a:lnTo>
                  <a:pt x="344798" y="848290"/>
                </a:lnTo>
                <a:close/>
              </a:path>
            </a:pathLst>
          </a:custGeom>
          <a:ln w="479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480428" y="4865237"/>
            <a:ext cx="646496" cy="848347"/>
          </a:xfrm>
          <a:custGeom>
            <a:avLst/>
            <a:gdLst/>
            <a:ahLst/>
            <a:cxnLst/>
            <a:rect l="l" t="t" r="r" b="b"/>
            <a:pathLst>
              <a:path w="646496" h="848347">
                <a:moveTo>
                  <a:pt x="0" y="402635"/>
                </a:moveTo>
                <a:lnTo>
                  <a:pt x="172399" y="848347"/>
                </a:lnTo>
                <a:lnTo>
                  <a:pt x="632130" y="675813"/>
                </a:lnTo>
                <a:lnTo>
                  <a:pt x="416631" y="589547"/>
                </a:lnTo>
                <a:lnTo>
                  <a:pt x="463956" y="488902"/>
                </a:lnTo>
                <a:lnTo>
                  <a:pt x="215498" y="488902"/>
                </a:lnTo>
                <a:lnTo>
                  <a:pt x="0" y="402635"/>
                </a:lnTo>
                <a:close/>
              </a:path>
              <a:path w="646496" h="848347">
                <a:moveTo>
                  <a:pt x="430997" y="0"/>
                </a:moveTo>
                <a:lnTo>
                  <a:pt x="215498" y="488902"/>
                </a:lnTo>
                <a:lnTo>
                  <a:pt x="463956" y="488902"/>
                </a:lnTo>
                <a:lnTo>
                  <a:pt x="646496" y="100702"/>
                </a:lnTo>
                <a:lnTo>
                  <a:pt x="430997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652827" y="4865237"/>
            <a:ext cx="474097" cy="848347"/>
          </a:xfrm>
          <a:custGeom>
            <a:avLst/>
            <a:gdLst/>
            <a:ahLst/>
            <a:cxnLst/>
            <a:rect l="l" t="t" r="r" b="b"/>
            <a:pathLst>
              <a:path w="474097" h="848347">
                <a:moveTo>
                  <a:pt x="0" y="848347"/>
                </a:moveTo>
                <a:lnTo>
                  <a:pt x="459730" y="675813"/>
                </a:lnTo>
                <a:lnTo>
                  <a:pt x="244232" y="589547"/>
                </a:lnTo>
                <a:lnTo>
                  <a:pt x="474097" y="100702"/>
                </a:lnTo>
                <a:lnTo>
                  <a:pt x="258598" y="0"/>
                </a:lnTo>
              </a:path>
            </a:pathLst>
          </a:custGeom>
          <a:ln w="4789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480428" y="5267873"/>
            <a:ext cx="215498" cy="86266"/>
          </a:xfrm>
          <a:custGeom>
            <a:avLst/>
            <a:gdLst/>
            <a:ahLst/>
            <a:cxnLst/>
            <a:rect l="l" t="t" r="r" b="b"/>
            <a:pathLst>
              <a:path w="215498" h="86266">
                <a:moveTo>
                  <a:pt x="215498" y="86266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92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451695" y="4836481"/>
            <a:ext cx="646496" cy="86272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451695" y="4836481"/>
            <a:ext cx="646496" cy="862725"/>
          </a:xfrm>
          <a:custGeom>
            <a:avLst/>
            <a:gdLst/>
            <a:ahLst/>
            <a:cxnLst/>
            <a:rect l="l" t="t" r="r" b="b"/>
            <a:pathLst>
              <a:path w="646496" h="862725">
                <a:moveTo>
                  <a:pt x="172399" y="862725"/>
                </a:moveTo>
                <a:lnTo>
                  <a:pt x="632130" y="690191"/>
                </a:lnTo>
                <a:lnTo>
                  <a:pt x="416631" y="589547"/>
                </a:lnTo>
                <a:lnTo>
                  <a:pt x="646496" y="100644"/>
                </a:lnTo>
                <a:lnTo>
                  <a:pt x="430997" y="0"/>
                </a:lnTo>
                <a:lnTo>
                  <a:pt x="215498" y="488902"/>
                </a:lnTo>
                <a:lnTo>
                  <a:pt x="0" y="402635"/>
                </a:lnTo>
                <a:lnTo>
                  <a:pt x="172399" y="862725"/>
                </a:lnTo>
                <a:close/>
              </a:path>
            </a:pathLst>
          </a:custGeom>
          <a:ln w="479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161320" y="4822103"/>
            <a:ext cx="890728" cy="891480"/>
          </a:xfrm>
          <a:custGeom>
            <a:avLst/>
            <a:gdLst/>
            <a:ahLst/>
            <a:cxnLst/>
            <a:rect l="l" t="t" r="r" b="b"/>
            <a:pathLst>
              <a:path w="890728" h="891480">
                <a:moveTo>
                  <a:pt x="172399" y="0"/>
                </a:moveTo>
                <a:lnTo>
                  <a:pt x="0" y="172591"/>
                </a:lnTo>
                <a:lnTo>
                  <a:pt x="560297" y="733325"/>
                </a:lnTo>
                <a:lnTo>
                  <a:pt x="402264" y="891480"/>
                </a:lnTo>
                <a:lnTo>
                  <a:pt x="890728" y="891480"/>
                </a:lnTo>
                <a:lnTo>
                  <a:pt x="890728" y="575169"/>
                </a:lnTo>
                <a:lnTo>
                  <a:pt x="718329" y="575169"/>
                </a:lnTo>
                <a:lnTo>
                  <a:pt x="172399" y="0"/>
                </a:lnTo>
                <a:close/>
              </a:path>
              <a:path w="890728" h="891480">
                <a:moveTo>
                  <a:pt x="890728" y="402635"/>
                </a:moveTo>
                <a:lnTo>
                  <a:pt x="718329" y="575169"/>
                </a:lnTo>
                <a:lnTo>
                  <a:pt x="890728" y="575169"/>
                </a:lnTo>
                <a:lnTo>
                  <a:pt x="890728" y="402635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052049" y="5711188"/>
            <a:ext cx="0" cy="4792"/>
          </a:xfrm>
          <a:custGeom>
            <a:avLst/>
            <a:gdLst/>
            <a:ahLst/>
            <a:cxnLst/>
            <a:rect l="l" t="t" r="r" b="b"/>
            <a:pathLst>
              <a:path h="4792">
                <a:moveTo>
                  <a:pt x="0" y="2396"/>
                </a:moveTo>
                <a:lnTo>
                  <a:pt x="0" y="4792"/>
                </a:lnTo>
              </a:path>
              <a:path h="4792">
                <a:moveTo>
                  <a:pt x="0" y="0"/>
                </a:moveTo>
                <a:lnTo>
                  <a:pt x="0" y="2396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052049" y="5224739"/>
            <a:ext cx="0" cy="488845"/>
          </a:xfrm>
          <a:custGeom>
            <a:avLst/>
            <a:gdLst/>
            <a:ahLst/>
            <a:cxnLst/>
            <a:rect l="l" t="t" r="r" b="b"/>
            <a:pathLst>
              <a:path h="488845">
                <a:moveTo>
                  <a:pt x="0" y="488845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8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333719" y="4822103"/>
            <a:ext cx="545930" cy="575169"/>
          </a:xfrm>
          <a:custGeom>
            <a:avLst/>
            <a:gdLst/>
            <a:ahLst/>
            <a:cxnLst/>
            <a:rect l="l" t="t" r="r" b="b"/>
            <a:pathLst>
              <a:path w="545930" h="575169">
                <a:moveTo>
                  <a:pt x="545930" y="575169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4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132587" y="4807725"/>
            <a:ext cx="890728" cy="89148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132587" y="4807725"/>
            <a:ext cx="890728" cy="891480"/>
          </a:xfrm>
          <a:custGeom>
            <a:avLst/>
            <a:gdLst/>
            <a:ahLst/>
            <a:cxnLst/>
            <a:rect l="l" t="t" r="r" b="b"/>
            <a:pathLst>
              <a:path w="890728" h="891480">
                <a:moveTo>
                  <a:pt x="890728" y="891480"/>
                </a:moveTo>
                <a:lnTo>
                  <a:pt x="890728" y="402635"/>
                </a:lnTo>
                <a:lnTo>
                  <a:pt x="732696" y="560791"/>
                </a:lnTo>
                <a:lnTo>
                  <a:pt x="172399" y="0"/>
                </a:lnTo>
                <a:lnTo>
                  <a:pt x="0" y="158213"/>
                </a:lnTo>
                <a:lnTo>
                  <a:pt x="560297" y="718947"/>
                </a:lnTo>
                <a:lnTo>
                  <a:pt x="402264" y="877103"/>
                </a:lnTo>
                <a:lnTo>
                  <a:pt x="890728" y="891480"/>
                </a:lnTo>
                <a:close/>
              </a:path>
            </a:pathLst>
          </a:custGeom>
          <a:ln w="479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964700" y="2150325"/>
            <a:ext cx="517197" cy="517600"/>
          </a:xfrm>
          <a:custGeom>
            <a:avLst/>
            <a:gdLst/>
            <a:ahLst/>
            <a:cxnLst/>
            <a:rect l="l" t="t" r="r" b="b"/>
            <a:pathLst>
              <a:path w="517197" h="517600">
                <a:moveTo>
                  <a:pt x="258598" y="0"/>
                </a:moveTo>
                <a:lnTo>
                  <a:pt x="216633" y="3385"/>
                </a:lnTo>
                <a:lnTo>
                  <a:pt x="176830" y="13186"/>
                </a:lnTo>
                <a:lnTo>
                  <a:pt x="139722" y="28871"/>
                </a:lnTo>
                <a:lnTo>
                  <a:pt x="105839" y="49910"/>
                </a:lnTo>
                <a:lnTo>
                  <a:pt x="75711" y="75770"/>
                </a:lnTo>
                <a:lnTo>
                  <a:pt x="49871" y="105921"/>
                </a:lnTo>
                <a:lnTo>
                  <a:pt x="28849" y="139831"/>
                </a:lnTo>
                <a:lnTo>
                  <a:pt x="13175" y="176968"/>
                </a:lnTo>
                <a:lnTo>
                  <a:pt x="3382" y="216802"/>
                </a:lnTo>
                <a:lnTo>
                  <a:pt x="0" y="258800"/>
                </a:lnTo>
                <a:lnTo>
                  <a:pt x="856" y="280036"/>
                </a:lnTo>
                <a:lnTo>
                  <a:pt x="7510" y="321018"/>
                </a:lnTo>
                <a:lnTo>
                  <a:pt x="20310" y="359570"/>
                </a:lnTo>
                <a:lnTo>
                  <a:pt x="38725" y="395160"/>
                </a:lnTo>
                <a:lnTo>
                  <a:pt x="62222" y="427257"/>
                </a:lnTo>
                <a:lnTo>
                  <a:pt x="90272" y="455329"/>
                </a:lnTo>
                <a:lnTo>
                  <a:pt x="122344" y="478845"/>
                </a:lnTo>
                <a:lnTo>
                  <a:pt x="157906" y="497274"/>
                </a:lnTo>
                <a:lnTo>
                  <a:pt x="196428" y="510083"/>
                </a:lnTo>
                <a:lnTo>
                  <a:pt x="237378" y="516743"/>
                </a:lnTo>
                <a:lnTo>
                  <a:pt x="258598" y="517600"/>
                </a:lnTo>
                <a:lnTo>
                  <a:pt x="279818" y="516743"/>
                </a:lnTo>
                <a:lnTo>
                  <a:pt x="320768" y="510083"/>
                </a:lnTo>
                <a:lnTo>
                  <a:pt x="359290" y="497274"/>
                </a:lnTo>
                <a:lnTo>
                  <a:pt x="394852" y="478845"/>
                </a:lnTo>
                <a:lnTo>
                  <a:pt x="426924" y="455329"/>
                </a:lnTo>
                <a:lnTo>
                  <a:pt x="454974" y="427257"/>
                </a:lnTo>
                <a:lnTo>
                  <a:pt x="478472" y="395160"/>
                </a:lnTo>
                <a:lnTo>
                  <a:pt x="496886" y="359570"/>
                </a:lnTo>
                <a:lnTo>
                  <a:pt x="509686" y="321018"/>
                </a:lnTo>
                <a:lnTo>
                  <a:pt x="516340" y="280036"/>
                </a:lnTo>
                <a:lnTo>
                  <a:pt x="517197" y="258800"/>
                </a:lnTo>
                <a:lnTo>
                  <a:pt x="516340" y="237563"/>
                </a:lnTo>
                <a:lnTo>
                  <a:pt x="509686" y="196581"/>
                </a:lnTo>
                <a:lnTo>
                  <a:pt x="496886" y="158029"/>
                </a:lnTo>
                <a:lnTo>
                  <a:pt x="478472" y="122440"/>
                </a:lnTo>
                <a:lnTo>
                  <a:pt x="454974" y="90343"/>
                </a:lnTo>
                <a:lnTo>
                  <a:pt x="426924" y="62271"/>
                </a:lnTo>
                <a:lnTo>
                  <a:pt x="394852" y="38755"/>
                </a:lnTo>
                <a:lnTo>
                  <a:pt x="359290" y="20326"/>
                </a:lnTo>
                <a:lnTo>
                  <a:pt x="320768" y="7516"/>
                </a:lnTo>
                <a:lnTo>
                  <a:pt x="279818" y="857"/>
                </a:lnTo>
                <a:lnTo>
                  <a:pt x="25859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223305" y="2170652"/>
            <a:ext cx="258593" cy="497273"/>
          </a:xfrm>
          <a:custGeom>
            <a:avLst/>
            <a:gdLst/>
            <a:ahLst/>
            <a:cxnLst/>
            <a:rect l="l" t="t" r="r" b="b"/>
            <a:pathLst>
              <a:path w="258593" h="497273">
                <a:moveTo>
                  <a:pt x="100685" y="0"/>
                </a:moveTo>
                <a:lnTo>
                  <a:pt x="136248" y="18428"/>
                </a:lnTo>
                <a:lnTo>
                  <a:pt x="168320" y="41944"/>
                </a:lnTo>
                <a:lnTo>
                  <a:pt x="196370" y="70016"/>
                </a:lnTo>
                <a:lnTo>
                  <a:pt x="219868" y="102113"/>
                </a:lnTo>
                <a:lnTo>
                  <a:pt x="238282" y="137703"/>
                </a:lnTo>
                <a:lnTo>
                  <a:pt x="251082" y="176255"/>
                </a:lnTo>
                <a:lnTo>
                  <a:pt x="257736" y="217237"/>
                </a:lnTo>
                <a:lnTo>
                  <a:pt x="258593" y="238473"/>
                </a:lnTo>
                <a:lnTo>
                  <a:pt x="257736" y="259710"/>
                </a:lnTo>
                <a:lnTo>
                  <a:pt x="251082" y="300692"/>
                </a:lnTo>
                <a:lnTo>
                  <a:pt x="238282" y="339244"/>
                </a:lnTo>
                <a:lnTo>
                  <a:pt x="219868" y="374834"/>
                </a:lnTo>
                <a:lnTo>
                  <a:pt x="196370" y="406930"/>
                </a:lnTo>
                <a:lnTo>
                  <a:pt x="168320" y="435002"/>
                </a:lnTo>
                <a:lnTo>
                  <a:pt x="136248" y="458518"/>
                </a:lnTo>
                <a:lnTo>
                  <a:pt x="100686" y="476947"/>
                </a:lnTo>
                <a:lnTo>
                  <a:pt x="62164" y="489757"/>
                </a:lnTo>
                <a:lnTo>
                  <a:pt x="21214" y="496416"/>
                </a:lnTo>
                <a:lnTo>
                  <a:pt x="0" y="497273"/>
                </a:lnTo>
              </a:path>
            </a:pathLst>
          </a:custGeom>
          <a:ln w="4789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937116" y="2122720"/>
            <a:ext cx="517197" cy="517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937116" y="2122720"/>
            <a:ext cx="517197" cy="517600"/>
          </a:xfrm>
          <a:custGeom>
            <a:avLst/>
            <a:gdLst/>
            <a:ahLst/>
            <a:cxnLst/>
            <a:rect l="l" t="t" r="r" b="b"/>
            <a:pathLst>
              <a:path w="517197" h="517600">
                <a:moveTo>
                  <a:pt x="0" y="258800"/>
                </a:moveTo>
                <a:lnTo>
                  <a:pt x="3382" y="216802"/>
                </a:lnTo>
                <a:lnTo>
                  <a:pt x="13175" y="176968"/>
                </a:lnTo>
                <a:lnTo>
                  <a:pt x="28849" y="139831"/>
                </a:lnTo>
                <a:lnTo>
                  <a:pt x="49871" y="105921"/>
                </a:lnTo>
                <a:lnTo>
                  <a:pt x="75711" y="75770"/>
                </a:lnTo>
                <a:lnTo>
                  <a:pt x="105839" y="49910"/>
                </a:lnTo>
                <a:lnTo>
                  <a:pt x="139722" y="28871"/>
                </a:lnTo>
                <a:lnTo>
                  <a:pt x="176830" y="13186"/>
                </a:lnTo>
                <a:lnTo>
                  <a:pt x="216633" y="3385"/>
                </a:lnTo>
                <a:lnTo>
                  <a:pt x="258598" y="0"/>
                </a:lnTo>
                <a:lnTo>
                  <a:pt x="279818" y="857"/>
                </a:lnTo>
                <a:lnTo>
                  <a:pt x="320768" y="7516"/>
                </a:lnTo>
                <a:lnTo>
                  <a:pt x="359290" y="20326"/>
                </a:lnTo>
                <a:lnTo>
                  <a:pt x="394852" y="38755"/>
                </a:lnTo>
                <a:lnTo>
                  <a:pt x="426924" y="62271"/>
                </a:lnTo>
                <a:lnTo>
                  <a:pt x="454974" y="90343"/>
                </a:lnTo>
                <a:lnTo>
                  <a:pt x="478472" y="122440"/>
                </a:lnTo>
                <a:lnTo>
                  <a:pt x="496886" y="158029"/>
                </a:lnTo>
                <a:lnTo>
                  <a:pt x="509686" y="196581"/>
                </a:lnTo>
                <a:lnTo>
                  <a:pt x="516340" y="237563"/>
                </a:lnTo>
                <a:lnTo>
                  <a:pt x="517197" y="258800"/>
                </a:lnTo>
                <a:lnTo>
                  <a:pt x="516340" y="280036"/>
                </a:lnTo>
                <a:lnTo>
                  <a:pt x="513814" y="300798"/>
                </a:lnTo>
                <a:lnTo>
                  <a:pt x="504021" y="340631"/>
                </a:lnTo>
                <a:lnTo>
                  <a:pt x="488348" y="377769"/>
                </a:lnTo>
                <a:lnTo>
                  <a:pt x="467325" y="411678"/>
                </a:lnTo>
                <a:lnTo>
                  <a:pt x="441485" y="441829"/>
                </a:lnTo>
                <a:lnTo>
                  <a:pt x="411358" y="467690"/>
                </a:lnTo>
                <a:lnTo>
                  <a:pt x="377474" y="488728"/>
                </a:lnTo>
                <a:lnTo>
                  <a:pt x="340366" y="504414"/>
                </a:lnTo>
                <a:lnTo>
                  <a:pt x="300564" y="514215"/>
                </a:lnTo>
                <a:lnTo>
                  <a:pt x="258598" y="517600"/>
                </a:lnTo>
                <a:lnTo>
                  <a:pt x="237378" y="516743"/>
                </a:lnTo>
                <a:lnTo>
                  <a:pt x="196428" y="510083"/>
                </a:lnTo>
                <a:lnTo>
                  <a:pt x="157906" y="497274"/>
                </a:lnTo>
                <a:lnTo>
                  <a:pt x="122344" y="478845"/>
                </a:lnTo>
                <a:lnTo>
                  <a:pt x="90272" y="455329"/>
                </a:lnTo>
                <a:lnTo>
                  <a:pt x="62222" y="427257"/>
                </a:lnTo>
                <a:lnTo>
                  <a:pt x="38725" y="395160"/>
                </a:lnTo>
                <a:lnTo>
                  <a:pt x="20310" y="359570"/>
                </a:lnTo>
                <a:lnTo>
                  <a:pt x="7510" y="321018"/>
                </a:lnTo>
                <a:lnTo>
                  <a:pt x="856" y="280036"/>
                </a:lnTo>
                <a:lnTo>
                  <a:pt x="0" y="258800"/>
                </a:lnTo>
                <a:close/>
              </a:path>
            </a:pathLst>
          </a:custGeom>
          <a:ln w="479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8138766" y="2275129"/>
            <a:ext cx="114300" cy="203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19100">
              <a:lnSpc>
                <a:spcPct val="100000"/>
              </a:lnSpc>
            </a:pPr>
            <a:r>
              <a:rPr sz="4400" spc="-95" dirty="0">
                <a:latin typeface="Calibri"/>
                <a:cs typeface="Calibri"/>
              </a:rPr>
              <a:t>P</a:t>
            </a:r>
            <a:r>
              <a:rPr sz="4400" spc="0" dirty="0">
                <a:latin typeface="Calibri"/>
                <a:cs typeface="Calibri"/>
              </a:rPr>
              <a:t>ass by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4400" spc="-70" dirty="0">
                <a:latin typeface="Calibri"/>
                <a:cs typeface="Calibri"/>
              </a:rPr>
              <a:t>v</a:t>
            </a:r>
            <a:r>
              <a:rPr sz="4400" spc="0" dirty="0">
                <a:latin typeface="Calibri"/>
                <a:cs typeface="Calibri"/>
              </a:rPr>
              <a:t>alue</a:t>
            </a:r>
            <a:r>
              <a:rPr sz="4400" spc="-10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v</a:t>
            </a:r>
            <a:r>
              <a:rPr sz="4400" spc="0" dirty="0">
                <a:latin typeface="Calibri"/>
                <a:cs typeface="Calibri"/>
              </a:rPr>
              <a:t>s</a:t>
            </a:r>
            <a:r>
              <a:rPr sz="4400" spc="20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b</a:t>
            </a:r>
            <a:r>
              <a:rPr sz="4400" spc="0" dirty="0">
                <a:latin typeface="Calibri"/>
                <a:cs typeface="Calibri"/>
              </a:rPr>
              <a:t>y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4400" spc="-60" dirty="0">
                <a:latin typeface="Calibri"/>
                <a:cs typeface="Calibri"/>
              </a:rPr>
              <a:t>r</a:t>
            </a:r>
            <a:r>
              <a:rPr sz="4400" spc="-35" dirty="0">
                <a:latin typeface="Calibri"/>
                <a:cs typeface="Calibri"/>
              </a:rPr>
              <a:t>e</a:t>
            </a:r>
            <a:r>
              <a:rPr sz="4400" spc="-110" dirty="0">
                <a:latin typeface="Calibri"/>
                <a:cs typeface="Calibri"/>
              </a:rPr>
              <a:t>f</a:t>
            </a:r>
            <a:r>
              <a:rPr sz="4400" spc="0" dirty="0">
                <a:latin typeface="Calibri"/>
                <a:cs typeface="Calibri"/>
              </a:rPr>
              <a:t>e</a:t>
            </a:r>
            <a:r>
              <a:rPr sz="4400" spc="-60" dirty="0">
                <a:latin typeface="Calibri"/>
                <a:cs typeface="Calibri"/>
              </a:rPr>
              <a:t>r</a:t>
            </a:r>
            <a:r>
              <a:rPr sz="4400" spc="0" dirty="0">
                <a:latin typeface="Calibri"/>
                <a:cs typeface="Calibri"/>
              </a:rPr>
              <a:t>ence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2805"/>
            <a:ext cx="7989570" cy="1298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So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ar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’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pass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alue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–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</a:t>
            </a:r>
            <a:r>
              <a:rPr sz="2800" spc="-105" dirty="0">
                <a:latin typeface="Calibri"/>
                <a:cs typeface="Calibri"/>
              </a:rPr>
              <a:t>k</a:t>
            </a:r>
            <a:r>
              <a:rPr sz="2800" spc="-15" dirty="0">
                <a:latin typeface="Calibri"/>
                <a:cs typeface="Calibri"/>
              </a:rPr>
              <a:t>es 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c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y of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ar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ab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e; 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han</a:t>
            </a:r>
            <a:r>
              <a:rPr sz="2800" spc="-45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ar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ab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with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fu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ction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don’t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oc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ur outs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de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fu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ction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309239"/>
            <a:ext cx="5164455" cy="1398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p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ss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sz="1800" spc="-20" dirty="0">
                <a:solidFill>
                  <a:srgbClr val="008000"/>
                </a:solidFill>
                <a:latin typeface="Consolas"/>
                <a:cs typeface="Consolas"/>
              </a:rPr>
              <a:t>by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v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alu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endParaRPr sz="1800">
              <a:latin typeface="Consolas"/>
              <a:cs typeface="Consolas"/>
            </a:endParaRPr>
          </a:p>
          <a:p>
            <a:pPr marL="262255" marR="2268220" indent="-25019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>
                <a:latin typeface="Consolas"/>
                <a:cs typeface="Consolas"/>
              </a:rPr>
              <a:t>in</a:t>
            </a:r>
            <a:r>
              <a:rPr sz="1800" spc="-10" dirty="0">
                <a:latin typeface="Consolas"/>
                <a:cs typeface="Consolas"/>
              </a:rPr>
              <a:t>c</a:t>
            </a:r>
            <a:r>
              <a:rPr sz="1800" spc="-15" dirty="0">
                <a:latin typeface="Consolas"/>
                <a:cs typeface="Consolas"/>
              </a:rPr>
              <a:t>rem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nt(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b="1" spc="-5" dirty="0">
                <a:latin typeface="Consolas"/>
                <a:cs typeface="Consolas"/>
              </a:rPr>
              <a:t>a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 a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+</a:t>
            </a:r>
            <a:r>
              <a:rPr sz="1800" spc="-15" dirty="0">
                <a:latin typeface="Consolas"/>
                <a:cs typeface="Consolas"/>
              </a:rPr>
              <a:t> 1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co</a:t>
            </a:r>
            <a:r>
              <a:rPr sz="1800" spc="-10" dirty="0">
                <a:latin typeface="Consolas"/>
                <a:cs typeface="Consolas"/>
              </a:rPr>
              <a:t>ut &lt;&lt;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a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nc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r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eme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nt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 </a:t>
            </a:r>
            <a:r>
              <a:rPr sz="1800" spc="-20" dirty="0">
                <a:latin typeface="Consolas"/>
                <a:cs typeface="Consolas"/>
              </a:rPr>
              <a:t>end</a:t>
            </a: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4955794"/>
            <a:ext cx="4538345" cy="1397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ma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5" dirty="0">
                <a:latin typeface="Consolas"/>
                <a:cs typeface="Consolas"/>
              </a:rPr>
              <a:t>n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>
                <a:latin typeface="Consolas"/>
                <a:cs typeface="Consolas"/>
              </a:rPr>
              <a:t>q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3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in</a:t>
            </a:r>
            <a:r>
              <a:rPr sz="1800" spc="-10" dirty="0">
                <a:latin typeface="Consolas"/>
                <a:cs typeface="Consolas"/>
              </a:rPr>
              <a:t>c</a:t>
            </a:r>
            <a:r>
              <a:rPr sz="1800" spc="-15" dirty="0">
                <a:latin typeface="Consolas"/>
                <a:cs typeface="Consolas"/>
              </a:rPr>
              <a:t>re</a:t>
            </a:r>
            <a:r>
              <a:rPr sz="1800" spc="-10" dirty="0">
                <a:latin typeface="Consolas"/>
                <a:cs typeface="Consolas"/>
              </a:rPr>
              <a:t>m</a:t>
            </a:r>
            <a:r>
              <a:rPr sz="1800" spc="-15" dirty="0">
                <a:latin typeface="Consolas"/>
                <a:cs typeface="Consolas"/>
              </a:rPr>
              <a:t>ent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-15" dirty="0">
                <a:latin typeface="Consolas"/>
                <a:cs typeface="Consolas"/>
              </a:rPr>
              <a:t>q)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// d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oe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noth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co</a:t>
            </a:r>
            <a:r>
              <a:rPr sz="1800" spc="-10" dirty="0">
                <a:latin typeface="Consolas"/>
                <a:cs typeface="Consolas"/>
              </a:rPr>
              <a:t>ut &lt;&lt;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q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m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ai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0" dirty="0">
                <a:latin typeface="Consolas"/>
                <a:cs typeface="Consolas"/>
              </a:rPr>
              <a:t>&lt;&lt;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q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 e</a:t>
            </a:r>
            <a:r>
              <a:rPr sz="1800" spc="-15" dirty="0">
                <a:latin typeface="Consolas"/>
                <a:cs typeface="Consolas"/>
              </a:rPr>
              <a:t>ndl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33209" y="4684267"/>
            <a:ext cx="1056640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Out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33209" y="5480608"/>
            <a:ext cx="2028189" cy="759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inc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em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q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in main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19100">
              <a:lnSpc>
                <a:spcPct val="100000"/>
              </a:lnSpc>
            </a:pPr>
            <a:r>
              <a:rPr sz="4400" spc="-95" dirty="0">
                <a:latin typeface="Calibri"/>
                <a:cs typeface="Calibri"/>
              </a:rPr>
              <a:t>P</a:t>
            </a:r>
            <a:r>
              <a:rPr sz="4400" spc="0" dirty="0">
                <a:latin typeface="Calibri"/>
                <a:cs typeface="Calibri"/>
              </a:rPr>
              <a:t>ass by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4400" spc="-70" dirty="0">
                <a:latin typeface="Calibri"/>
                <a:cs typeface="Calibri"/>
              </a:rPr>
              <a:t>v</a:t>
            </a:r>
            <a:r>
              <a:rPr sz="4400" spc="0" dirty="0">
                <a:latin typeface="Calibri"/>
                <a:cs typeface="Calibri"/>
              </a:rPr>
              <a:t>alue</a:t>
            </a:r>
            <a:r>
              <a:rPr sz="4400" spc="-10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v</a:t>
            </a:r>
            <a:r>
              <a:rPr sz="4400" spc="0" dirty="0">
                <a:latin typeface="Calibri"/>
                <a:cs typeface="Calibri"/>
              </a:rPr>
              <a:t>s</a:t>
            </a:r>
            <a:r>
              <a:rPr sz="4400" spc="20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b</a:t>
            </a:r>
            <a:r>
              <a:rPr sz="4400" spc="0" dirty="0">
                <a:latin typeface="Calibri"/>
                <a:cs typeface="Calibri"/>
              </a:rPr>
              <a:t>y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4400" spc="-60" dirty="0">
                <a:latin typeface="Calibri"/>
                <a:cs typeface="Calibri"/>
              </a:rPr>
              <a:t>r</a:t>
            </a:r>
            <a:r>
              <a:rPr sz="4400" spc="-35" dirty="0">
                <a:latin typeface="Calibri"/>
                <a:cs typeface="Calibri"/>
              </a:rPr>
              <a:t>e</a:t>
            </a:r>
            <a:r>
              <a:rPr sz="4400" spc="-110" dirty="0">
                <a:latin typeface="Calibri"/>
                <a:cs typeface="Calibri"/>
              </a:rPr>
              <a:t>f</a:t>
            </a:r>
            <a:r>
              <a:rPr sz="4400" spc="0" dirty="0">
                <a:latin typeface="Calibri"/>
                <a:cs typeface="Calibri"/>
              </a:rPr>
              <a:t>e</a:t>
            </a:r>
            <a:r>
              <a:rPr sz="4400" spc="-60" dirty="0">
                <a:latin typeface="Calibri"/>
                <a:cs typeface="Calibri"/>
              </a:rPr>
              <a:t>r</a:t>
            </a:r>
            <a:r>
              <a:rPr sz="4400" spc="0" dirty="0">
                <a:latin typeface="Calibri"/>
                <a:cs typeface="Calibri"/>
              </a:rPr>
              <a:t>ence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3309239"/>
            <a:ext cx="5164455" cy="1398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p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ss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sz="1800" spc="-20" dirty="0">
                <a:solidFill>
                  <a:srgbClr val="008000"/>
                </a:solidFill>
                <a:latin typeface="Consolas"/>
                <a:cs typeface="Consolas"/>
              </a:rPr>
              <a:t>by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v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alu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endParaRPr sz="1800">
              <a:latin typeface="Consolas"/>
              <a:cs typeface="Consolas"/>
            </a:endParaRPr>
          </a:p>
          <a:p>
            <a:pPr marL="262255" marR="2268220" indent="-25019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>
                <a:latin typeface="Consolas"/>
                <a:cs typeface="Consolas"/>
              </a:rPr>
              <a:t>in</a:t>
            </a:r>
            <a:r>
              <a:rPr sz="1800" spc="-10" dirty="0">
                <a:latin typeface="Consolas"/>
                <a:cs typeface="Consolas"/>
              </a:rPr>
              <a:t>c</a:t>
            </a:r>
            <a:r>
              <a:rPr sz="1800" spc="-15" dirty="0">
                <a:latin typeface="Consolas"/>
                <a:cs typeface="Consolas"/>
              </a:rPr>
              <a:t>rem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nt(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b="1" spc="-5" dirty="0">
                <a:latin typeface="Consolas"/>
                <a:cs typeface="Consolas"/>
              </a:rPr>
              <a:t>a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 a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+</a:t>
            </a:r>
            <a:r>
              <a:rPr sz="1800" spc="-15" dirty="0">
                <a:latin typeface="Consolas"/>
                <a:cs typeface="Consolas"/>
              </a:rPr>
              <a:t> 1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co</a:t>
            </a:r>
            <a:r>
              <a:rPr sz="1800" spc="-10" dirty="0">
                <a:latin typeface="Consolas"/>
                <a:cs typeface="Consolas"/>
              </a:rPr>
              <a:t>ut &lt;&lt;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a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nc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r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eme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nt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 </a:t>
            </a:r>
            <a:r>
              <a:rPr sz="1800" spc="-20" dirty="0">
                <a:latin typeface="Consolas"/>
                <a:cs typeface="Consolas"/>
              </a:rPr>
              <a:t>end</a:t>
            </a: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4955794"/>
            <a:ext cx="4538345" cy="1397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ma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5" dirty="0">
                <a:latin typeface="Consolas"/>
                <a:cs typeface="Consolas"/>
              </a:rPr>
              <a:t>n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>
                <a:latin typeface="Consolas"/>
                <a:cs typeface="Consolas"/>
              </a:rPr>
              <a:t>q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20" dirty="0">
                <a:latin typeface="Consolas"/>
                <a:cs typeface="Consolas"/>
              </a:rPr>
              <a:t>3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5" dirty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1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onsolas"/>
                <a:cs typeface="Consolas"/>
              </a:rPr>
              <a:t>H</a:t>
            </a:r>
            <a:r>
              <a:rPr sz="1800" spc="-15" dirty="0">
                <a:solidFill>
                  <a:srgbClr val="6F2F9F"/>
                </a:solidFill>
                <a:latin typeface="Consolas"/>
                <a:cs typeface="Consolas"/>
              </a:rPr>
              <a:t>ER</a:t>
            </a:r>
            <a:r>
              <a:rPr sz="1800" spc="-10" dirty="0">
                <a:solidFill>
                  <a:srgbClr val="6F2F9F"/>
                </a:solidFill>
                <a:latin typeface="Consolas"/>
                <a:cs typeface="Consolas"/>
              </a:rPr>
              <a:t>E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in</a:t>
            </a:r>
            <a:r>
              <a:rPr sz="1800" spc="-10" dirty="0">
                <a:latin typeface="Consolas"/>
                <a:cs typeface="Consolas"/>
              </a:rPr>
              <a:t>c</a:t>
            </a:r>
            <a:r>
              <a:rPr sz="1800" spc="-15" dirty="0">
                <a:latin typeface="Consolas"/>
                <a:cs typeface="Consolas"/>
              </a:rPr>
              <a:t>re</a:t>
            </a:r>
            <a:r>
              <a:rPr sz="1800" spc="-10" dirty="0">
                <a:latin typeface="Consolas"/>
                <a:cs typeface="Consolas"/>
              </a:rPr>
              <a:t>m</a:t>
            </a:r>
            <a:r>
              <a:rPr sz="1800" spc="-15" dirty="0">
                <a:latin typeface="Consolas"/>
                <a:cs typeface="Consolas"/>
              </a:rPr>
              <a:t>ent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-15" dirty="0">
                <a:latin typeface="Consolas"/>
                <a:cs typeface="Consolas"/>
              </a:rPr>
              <a:t>q)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// d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oe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noth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co</a:t>
            </a:r>
            <a:r>
              <a:rPr sz="1800" spc="-10" dirty="0">
                <a:latin typeface="Consolas"/>
                <a:cs typeface="Consolas"/>
              </a:rPr>
              <a:t>ut &lt;&lt;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q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m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ai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0" dirty="0">
                <a:latin typeface="Consolas"/>
                <a:cs typeface="Consolas"/>
              </a:rPr>
              <a:t>&lt;&lt;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q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 e</a:t>
            </a:r>
            <a:r>
              <a:rPr sz="1800" spc="-15" dirty="0">
                <a:latin typeface="Consolas"/>
                <a:cs typeface="Consolas"/>
              </a:rPr>
              <a:t>ndl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3209" y="4684267"/>
            <a:ext cx="1056640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Out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33209" y="5480608"/>
            <a:ext cx="2028189" cy="759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inc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em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q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in main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4383" y="1857233"/>
            <a:ext cx="2481876" cy="1255982"/>
          </a:xfrm>
          <a:custGeom>
            <a:avLst/>
            <a:gdLst/>
            <a:ahLst/>
            <a:cxnLst/>
            <a:rect l="l" t="t" r="r" b="b"/>
            <a:pathLst>
              <a:path w="2481876" h="1255982">
                <a:moveTo>
                  <a:pt x="0" y="1255982"/>
                </a:moveTo>
                <a:lnTo>
                  <a:pt x="2481876" y="1255982"/>
                </a:lnTo>
                <a:lnTo>
                  <a:pt x="2481876" y="0"/>
                </a:lnTo>
                <a:lnTo>
                  <a:pt x="0" y="0"/>
                </a:lnTo>
                <a:lnTo>
                  <a:pt x="0" y="1255982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4383" y="3113216"/>
            <a:ext cx="2481876" cy="4"/>
          </a:xfrm>
          <a:custGeom>
            <a:avLst/>
            <a:gdLst/>
            <a:ahLst/>
            <a:cxnLst/>
            <a:rect l="l" t="t" r="r" b="b"/>
            <a:pathLst>
              <a:path w="2481876" h="4">
                <a:moveTo>
                  <a:pt x="0" y="4"/>
                </a:moveTo>
                <a:lnTo>
                  <a:pt x="2481876" y="4"/>
                </a:lnTo>
                <a:lnTo>
                  <a:pt x="2481876" y="0"/>
                </a:lnTo>
              </a:path>
            </a:pathLst>
          </a:custGeom>
          <a:ln w="550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4383" y="3113216"/>
            <a:ext cx="0" cy="2756"/>
          </a:xfrm>
          <a:custGeom>
            <a:avLst/>
            <a:gdLst/>
            <a:ahLst/>
            <a:cxnLst/>
            <a:rect l="l" t="t" r="r" b="b"/>
            <a:pathLst>
              <a:path h="2756">
                <a:moveTo>
                  <a:pt x="0" y="2752"/>
                </a:moveTo>
                <a:lnTo>
                  <a:pt x="0" y="5508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86259" y="1857237"/>
            <a:ext cx="0" cy="1255978"/>
          </a:xfrm>
          <a:custGeom>
            <a:avLst/>
            <a:gdLst/>
            <a:ahLst/>
            <a:cxnLst/>
            <a:rect l="l" t="t" r="r" b="b"/>
            <a:pathLst>
              <a:path h="1255978">
                <a:moveTo>
                  <a:pt x="0" y="1255978"/>
                </a:moveTo>
                <a:lnTo>
                  <a:pt x="0" y="1255978"/>
                </a:lnTo>
              </a:path>
              <a:path h="1255978">
                <a:moveTo>
                  <a:pt x="0" y="125597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551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1291" y="1824181"/>
            <a:ext cx="2481876" cy="1272508"/>
          </a:xfrm>
          <a:custGeom>
            <a:avLst/>
            <a:gdLst/>
            <a:ahLst/>
            <a:cxnLst/>
            <a:rect l="l" t="t" r="r" b="b"/>
            <a:pathLst>
              <a:path w="2481876" h="1272508">
                <a:moveTo>
                  <a:pt x="0" y="1272508"/>
                </a:moveTo>
                <a:lnTo>
                  <a:pt x="2481876" y="1272508"/>
                </a:lnTo>
                <a:lnTo>
                  <a:pt x="2481876" y="0"/>
                </a:lnTo>
                <a:lnTo>
                  <a:pt x="0" y="0"/>
                </a:lnTo>
                <a:lnTo>
                  <a:pt x="0" y="1272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1291" y="1824181"/>
            <a:ext cx="2481876" cy="1272508"/>
          </a:xfrm>
          <a:custGeom>
            <a:avLst/>
            <a:gdLst/>
            <a:ahLst/>
            <a:cxnLst/>
            <a:rect l="l" t="t" r="r" b="b"/>
            <a:pathLst>
              <a:path w="2481876" h="1272508">
                <a:moveTo>
                  <a:pt x="0" y="1272508"/>
                </a:moveTo>
                <a:lnTo>
                  <a:pt x="2481876" y="1272508"/>
                </a:lnTo>
                <a:lnTo>
                  <a:pt x="2481876" y="0"/>
                </a:lnTo>
                <a:lnTo>
                  <a:pt x="0" y="0"/>
                </a:lnTo>
                <a:lnTo>
                  <a:pt x="0" y="1272508"/>
                </a:lnTo>
                <a:close/>
              </a:path>
            </a:pathLst>
          </a:custGeom>
          <a:ln w="5510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1291" y="1328398"/>
            <a:ext cx="2382601" cy="4957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1291" y="1328398"/>
            <a:ext cx="2382601" cy="495782"/>
          </a:xfrm>
          <a:custGeom>
            <a:avLst/>
            <a:gdLst/>
            <a:ahLst/>
            <a:cxnLst/>
            <a:rect l="l" t="t" r="r" b="b"/>
            <a:pathLst>
              <a:path w="2382601" h="495782">
                <a:moveTo>
                  <a:pt x="0" y="495782"/>
                </a:moveTo>
                <a:lnTo>
                  <a:pt x="2382601" y="495782"/>
                </a:lnTo>
                <a:lnTo>
                  <a:pt x="2382601" y="0"/>
                </a:lnTo>
                <a:lnTo>
                  <a:pt x="0" y="0"/>
                </a:lnTo>
                <a:lnTo>
                  <a:pt x="0" y="495782"/>
                </a:lnTo>
                <a:close/>
              </a:path>
            </a:pathLst>
          </a:custGeom>
          <a:ln w="16526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1291" y="1576290"/>
            <a:ext cx="2382601" cy="2478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90956" y="1426494"/>
            <a:ext cx="2028189" cy="2838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700" spc="130" dirty="0">
                <a:latin typeface="Calibri"/>
                <a:cs typeface="Calibri"/>
              </a:rPr>
              <a:t>ma</a:t>
            </a:r>
            <a:r>
              <a:rPr sz="1700" spc="40" dirty="0">
                <a:latin typeface="Calibri"/>
                <a:cs typeface="Calibri"/>
              </a:rPr>
              <a:t>i</a:t>
            </a:r>
            <a:r>
              <a:rPr sz="1700" spc="105" dirty="0">
                <a:latin typeface="Calibri"/>
                <a:cs typeface="Calibri"/>
              </a:rPr>
              <a:t>n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85" dirty="0">
                <a:latin typeface="Calibri"/>
                <a:cs typeface="Calibri"/>
              </a:rPr>
              <a:t>funct</a:t>
            </a:r>
            <a:r>
              <a:rPr sz="1700" spc="40" dirty="0">
                <a:latin typeface="Calibri"/>
                <a:cs typeface="Calibri"/>
              </a:rPr>
              <a:t>i</a:t>
            </a:r>
            <a:r>
              <a:rPr sz="1700" spc="105" dirty="0">
                <a:latin typeface="Calibri"/>
                <a:cs typeface="Calibri"/>
              </a:rPr>
              <a:t>on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95" dirty="0">
                <a:latin typeface="Calibri"/>
                <a:cs typeface="Calibri"/>
              </a:rPr>
              <a:t>scope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00159" y="2190575"/>
            <a:ext cx="595650" cy="594939"/>
          </a:xfrm>
          <a:custGeom>
            <a:avLst/>
            <a:gdLst/>
            <a:ahLst/>
            <a:cxnLst/>
            <a:rect l="l" t="t" r="r" b="b"/>
            <a:pathLst>
              <a:path w="595650" h="594939">
                <a:moveTo>
                  <a:pt x="297825" y="0"/>
                </a:moveTo>
                <a:lnTo>
                  <a:pt x="249515" y="3893"/>
                </a:lnTo>
                <a:lnTo>
                  <a:pt x="203688" y="15164"/>
                </a:lnTo>
                <a:lnTo>
                  <a:pt x="160955" y="33202"/>
                </a:lnTo>
                <a:lnTo>
                  <a:pt x="121931" y="57393"/>
                </a:lnTo>
                <a:lnTo>
                  <a:pt x="87229" y="87125"/>
                </a:lnTo>
                <a:lnTo>
                  <a:pt x="57461" y="121786"/>
                </a:lnTo>
                <a:lnTo>
                  <a:pt x="33242" y="160763"/>
                </a:lnTo>
                <a:lnTo>
                  <a:pt x="15182" y="203444"/>
                </a:lnTo>
                <a:lnTo>
                  <a:pt x="3897" y="249217"/>
                </a:lnTo>
                <a:lnTo>
                  <a:pt x="0" y="297469"/>
                </a:lnTo>
                <a:lnTo>
                  <a:pt x="987" y="321867"/>
                </a:lnTo>
                <a:lnTo>
                  <a:pt x="8655" y="368956"/>
                </a:lnTo>
                <a:lnTo>
                  <a:pt x="23404" y="413259"/>
                </a:lnTo>
                <a:lnTo>
                  <a:pt x="44620" y="454165"/>
                </a:lnTo>
                <a:lnTo>
                  <a:pt x="71690" y="491061"/>
                </a:lnTo>
                <a:lnTo>
                  <a:pt x="104002" y="523334"/>
                </a:lnTo>
                <a:lnTo>
                  <a:pt x="140942" y="550372"/>
                </a:lnTo>
                <a:lnTo>
                  <a:pt x="181896" y="571563"/>
                </a:lnTo>
                <a:lnTo>
                  <a:pt x="226253" y="586294"/>
                </a:lnTo>
                <a:lnTo>
                  <a:pt x="273398" y="593953"/>
                </a:lnTo>
                <a:lnTo>
                  <a:pt x="297825" y="594939"/>
                </a:lnTo>
                <a:lnTo>
                  <a:pt x="322251" y="593953"/>
                </a:lnTo>
                <a:lnTo>
                  <a:pt x="369397" y="586294"/>
                </a:lnTo>
                <a:lnTo>
                  <a:pt x="413753" y="571563"/>
                </a:lnTo>
                <a:lnTo>
                  <a:pt x="454708" y="550372"/>
                </a:lnTo>
                <a:lnTo>
                  <a:pt x="491647" y="523334"/>
                </a:lnTo>
                <a:lnTo>
                  <a:pt x="523959" y="491061"/>
                </a:lnTo>
                <a:lnTo>
                  <a:pt x="551030" y="454165"/>
                </a:lnTo>
                <a:lnTo>
                  <a:pt x="572246" y="413259"/>
                </a:lnTo>
                <a:lnTo>
                  <a:pt x="586994" y="368956"/>
                </a:lnTo>
                <a:lnTo>
                  <a:pt x="594663" y="321867"/>
                </a:lnTo>
                <a:lnTo>
                  <a:pt x="595650" y="297469"/>
                </a:lnTo>
                <a:lnTo>
                  <a:pt x="594663" y="273072"/>
                </a:lnTo>
                <a:lnTo>
                  <a:pt x="586994" y="225983"/>
                </a:lnTo>
                <a:lnTo>
                  <a:pt x="572246" y="181679"/>
                </a:lnTo>
                <a:lnTo>
                  <a:pt x="551030" y="140773"/>
                </a:lnTo>
                <a:lnTo>
                  <a:pt x="523959" y="103878"/>
                </a:lnTo>
                <a:lnTo>
                  <a:pt x="491647" y="71605"/>
                </a:lnTo>
                <a:lnTo>
                  <a:pt x="454708" y="44566"/>
                </a:lnTo>
                <a:lnTo>
                  <a:pt x="413753" y="23376"/>
                </a:lnTo>
                <a:lnTo>
                  <a:pt x="369397" y="8645"/>
                </a:lnTo>
                <a:lnTo>
                  <a:pt x="322251" y="986"/>
                </a:lnTo>
                <a:lnTo>
                  <a:pt x="29782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22411" y="2194469"/>
            <a:ext cx="273398" cy="590059"/>
          </a:xfrm>
          <a:custGeom>
            <a:avLst/>
            <a:gdLst/>
            <a:ahLst/>
            <a:cxnLst/>
            <a:rect l="l" t="t" r="r" b="b"/>
            <a:pathLst>
              <a:path w="273398" h="590059">
                <a:moveTo>
                  <a:pt x="23882" y="0"/>
                </a:moveTo>
                <a:lnTo>
                  <a:pt x="69710" y="11271"/>
                </a:lnTo>
                <a:lnTo>
                  <a:pt x="112442" y="29309"/>
                </a:lnTo>
                <a:lnTo>
                  <a:pt x="151466" y="53500"/>
                </a:lnTo>
                <a:lnTo>
                  <a:pt x="186168" y="83232"/>
                </a:lnTo>
                <a:lnTo>
                  <a:pt x="215936" y="117893"/>
                </a:lnTo>
                <a:lnTo>
                  <a:pt x="240156" y="156870"/>
                </a:lnTo>
                <a:lnTo>
                  <a:pt x="258215" y="199551"/>
                </a:lnTo>
                <a:lnTo>
                  <a:pt x="269500" y="245324"/>
                </a:lnTo>
                <a:lnTo>
                  <a:pt x="273398" y="293576"/>
                </a:lnTo>
                <a:lnTo>
                  <a:pt x="272411" y="317973"/>
                </a:lnTo>
                <a:lnTo>
                  <a:pt x="264743" y="365062"/>
                </a:lnTo>
                <a:lnTo>
                  <a:pt x="249994" y="409366"/>
                </a:lnTo>
                <a:lnTo>
                  <a:pt x="228778" y="450272"/>
                </a:lnTo>
                <a:lnTo>
                  <a:pt x="201707" y="487167"/>
                </a:lnTo>
                <a:lnTo>
                  <a:pt x="169396" y="519440"/>
                </a:lnTo>
                <a:lnTo>
                  <a:pt x="132456" y="546479"/>
                </a:lnTo>
                <a:lnTo>
                  <a:pt x="112442" y="557843"/>
                </a:lnTo>
              </a:path>
            </a:pathLst>
          </a:custGeom>
          <a:ln w="551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68391" y="2158845"/>
            <a:ext cx="595650" cy="5949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68391" y="2158845"/>
            <a:ext cx="595650" cy="594939"/>
          </a:xfrm>
          <a:custGeom>
            <a:avLst/>
            <a:gdLst/>
            <a:ahLst/>
            <a:cxnLst/>
            <a:rect l="l" t="t" r="r" b="b"/>
            <a:pathLst>
              <a:path w="595650" h="594939">
                <a:moveTo>
                  <a:pt x="0" y="297469"/>
                </a:moveTo>
                <a:lnTo>
                  <a:pt x="3897" y="249217"/>
                </a:lnTo>
                <a:lnTo>
                  <a:pt x="15182" y="203444"/>
                </a:lnTo>
                <a:lnTo>
                  <a:pt x="33242" y="160763"/>
                </a:lnTo>
                <a:lnTo>
                  <a:pt x="57461" y="121786"/>
                </a:lnTo>
                <a:lnTo>
                  <a:pt x="87229" y="87125"/>
                </a:lnTo>
                <a:lnTo>
                  <a:pt x="121931" y="57393"/>
                </a:lnTo>
                <a:lnTo>
                  <a:pt x="160955" y="33202"/>
                </a:lnTo>
                <a:lnTo>
                  <a:pt x="203688" y="15164"/>
                </a:lnTo>
                <a:lnTo>
                  <a:pt x="249515" y="3893"/>
                </a:lnTo>
                <a:lnTo>
                  <a:pt x="297825" y="0"/>
                </a:lnTo>
                <a:lnTo>
                  <a:pt x="322251" y="986"/>
                </a:lnTo>
                <a:lnTo>
                  <a:pt x="369397" y="8645"/>
                </a:lnTo>
                <a:lnTo>
                  <a:pt x="413753" y="23376"/>
                </a:lnTo>
                <a:lnTo>
                  <a:pt x="454708" y="44566"/>
                </a:lnTo>
                <a:lnTo>
                  <a:pt x="491647" y="71605"/>
                </a:lnTo>
                <a:lnTo>
                  <a:pt x="523959" y="103878"/>
                </a:lnTo>
                <a:lnTo>
                  <a:pt x="551030" y="140773"/>
                </a:lnTo>
                <a:lnTo>
                  <a:pt x="572246" y="181679"/>
                </a:lnTo>
                <a:lnTo>
                  <a:pt x="586994" y="225983"/>
                </a:lnTo>
                <a:lnTo>
                  <a:pt x="594663" y="273072"/>
                </a:lnTo>
                <a:lnTo>
                  <a:pt x="595650" y="297469"/>
                </a:lnTo>
                <a:lnTo>
                  <a:pt x="594663" y="321867"/>
                </a:lnTo>
                <a:lnTo>
                  <a:pt x="591752" y="345721"/>
                </a:lnTo>
                <a:lnTo>
                  <a:pt x="580467" y="391494"/>
                </a:lnTo>
                <a:lnTo>
                  <a:pt x="562408" y="434175"/>
                </a:lnTo>
                <a:lnTo>
                  <a:pt x="538188" y="473152"/>
                </a:lnTo>
                <a:lnTo>
                  <a:pt x="508420" y="507813"/>
                </a:lnTo>
                <a:lnTo>
                  <a:pt x="473718" y="537545"/>
                </a:lnTo>
                <a:lnTo>
                  <a:pt x="434694" y="561736"/>
                </a:lnTo>
                <a:lnTo>
                  <a:pt x="391962" y="579774"/>
                </a:lnTo>
                <a:lnTo>
                  <a:pt x="346134" y="591045"/>
                </a:lnTo>
                <a:lnTo>
                  <a:pt x="297825" y="594939"/>
                </a:lnTo>
                <a:lnTo>
                  <a:pt x="273398" y="593953"/>
                </a:lnTo>
                <a:lnTo>
                  <a:pt x="226253" y="586294"/>
                </a:lnTo>
                <a:lnTo>
                  <a:pt x="181896" y="571563"/>
                </a:lnTo>
                <a:lnTo>
                  <a:pt x="140942" y="550372"/>
                </a:lnTo>
                <a:lnTo>
                  <a:pt x="104002" y="523334"/>
                </a:lnTo>
                <a:lnTo>
                  <a:pt x="71690" y="491061"/>
                </a:lnTo>
                <a:lnTo>
                  <a:pt x="44620" y="454165"/>
                </a:lnTo>
                <a:lnTo>
                  <a:pt x="23404" y="413259"/>
                </a:lnTo>
                <a:lnTo>
                  <a:pt x="8655" y="368956"/>
                </a:lnTo>
                <a:lnTo>
                  <a:pt x="987" y="321867"/>
                </a:lnTo>
                <a:lnTo>
                  <a:pt x="0" y="297469"/>
                </a:lnTo>
                <a:close/>
              </a:path>
            </a:pathLst>
          </a:custGeom>
          <a:ln w="5511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18480" y="2337748"/>
            <a:ext cx="295275" cy="228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50" spc="10" dirty="0">
                <a:latin typeface="Calibri"/>
                <a:cs typeface="Calibri"/>
              </a:rPr>
              <a:t>q=3</a:t>
            </a:r>
            <a:endParaRPr sz="135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19100">
              <a:lnSpc>
                <a:spcPct val="100000"/>
              </a:lnSpc>
            </a:pPr>
            <a:r>
              <a:rPr sz="4400" spc="-95" dirty="0">
                <a:latin typeface="Calibri"/>
                <a:cs typeface="Calibri"/>
              </a:rPr>
              <a:t>P</a:t>
            </a:r>
            <a:r>
              <a:rPr sz="4400" spc="0" dirty="0">
                <a:latin typeface="Calibri"/>
                <a:cs typeface="Calibri"/>
              </a:rPr>
              <a:t>ass by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4400" spc="-70" dirty="0">
                <a:latin typeface="Calibri"/>
                <a:cs typeface="Calibri"/>
              </a:rPr>
              <a:t>v</a:t>
            </a:r>
            <a:r>
              <a:rPr sz="4400" spc="0" dirty="0">
                <a:latin typeface="Calibri"/>
                <a:cs typeface="Calibri"/>
              </a:rPr>
              <a:t>alue</a:t>
            </a:r>
            <a:r>
              <a:rPr sz="4400" spc="-10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v</a:t>
            </a:r>
            <a:r>
              <a:rPr sz="4400" spc="0" dirty="0">
                <a:latin typeface="Calibri"/>
                <a:cs typeface="Calibri"/>
              </a:rPr>
              <a:t>s</a:t>
            </a:r>
            <a:r>
              <a:rPr sz="4400" spc="20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b</a:t>
            </a:r>
            <a:r>
              <a:rPr sz="4400" spc="0" dirty="0">
                <a:latin typeface="Calibri"/>
                <a:cs typeface="Calibri"/>
              </a:rPr>
              <a:t>y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4400" spc="-60" dirty="0">
                <a:latin typeface="Calibri"/>
                <a:cs typeface="Calibri"/>
              </a:rPr>
              <a:t>r</a:t>
            </a:r>
            <a:r>
              <a:rPr sz="4400" spc="-35" dirty="0">
                <a:latin typeface="Calibri"/>
                <a:cs typeface="Calibri"/>
              </a:rPr>
              <a:t>e</a:t>
            </a:r>
            <a:r>
              <a:rPr sz="4400" spc="-110" dirty="0">
                <a:latin typeface="Calibri"/>
                <a:cs typeface="Calibri"/>
              </a:rPr>
              <a:t>f</a:t>
            </a:r>
            <a:r>
              <a:rPr sz="4400" spc="0" dirty="0">
                <a:latin typeface="Calibri"/>
                <a:cs typeface="Calibri"/>
              </a:rPr>
              <a:t>e</a:t>
            </a:r>
            <a:r>
              <a:rPr sz="4400" spc="-60" dirty="0">
                <a:latin typeface="Calibri"/>
                <a:cs typeface="Calibri"/>
              </a:rPr>
              <a:t>r</a:t>
            </a:r>
            <a:r>
              <a:rPr sz="4400" spc="0" dirty="0">
                <a:latin typeface="Calibri"/>
                <a:cs typeface="Calibri"/>
              </a:rPr>
              <a:t>ence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p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ss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sz="1800" spc="-20" dirty="0">
                <a:solidFill>
                  <a:srgbClr val="008000"/>
                </a:solidFill>
                <a:latin typeface="Consolas"/>
                <a:cs typeface="Consolas"/>
              </a:rPr>
              <a:t>by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v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alu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>
                <a:latin typeface="Consolas"/>
                <a:cs typeface="Consolas"/>
              </a:rPr>
              <a:t>in</a:t>
            </a:r>
            <a:r>
              <a:rPr sz="1800" spc="-10" dirty="0">
                <a:latin typeface="Consolas"/>
                <a:cs typeface="Consolas"/>
              </a:rPr>
              <a:t>c</a:t>
            </a:r>
            <a:r>
              <a:rPr sz="1800" spc="-15" dirty="0">
                <a:latin typeface="Consolas"/>
                <a:cs typeface="Consolas"/>
              </a:rPr>
              <a:t>rem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nt(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b="1" spc="-5" dirty="0">
                <a:latin typeface="Consolas"/>
                <a:cs typeface="Consolas"/>
              </a:rPr>
              <a:t>a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 </a:t>
            </a:r>
            <a:r>
              <a:rPr sz="1800" spc="-15" dirty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15" dirty="0">
                <a:solidFill>
                  <a:srgbClr val="6F2F9F"/>
                </a:solidFill>
                <a:latin typeface="Consolas"/>
                <a:cs typeface="Consolas"/>
              </a:rPr>
              <a:t> H</a:t>
            </a:r>
            <a:r>
              <a:rPr sz="1800" spc="-10" dirty="0">
                <a:solidFill>
                  <a:srgbClr val="6F2F9F"/>
                </a:solidFill>
                <a:latin typeface="Consolas"/>
                <a:cs typeface="Consolas"/>
              </a:rPr>
              <a:t>E</a:t>
            </a:r>
            <a:r>
              <a:rPr sz="1800" spc="-15" dirty="0">
                <a:solidFill>
                  <a:srgbClr val="6F2F9F"/>
                </a:solidFill>
                <a:latin typeface="Consolas"/>
                <a:cs typeface="Consolas"/>
              </a:rPr>
              <a:t>R</a:t>
            </a:r>
            <a:r>
              <a:rPr sz="1800" spc="-10" dirty="0">
                <a:solidFill>
                  <a:srgbClr val="6F2F9F"/>
                </a:solidFill>
                <a:latin typeface="Consolas"/>
                <a:cs typeface="Consolas"/>
              </a:rPr>
              <a:t>E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+</a:t>
            </a:r>
            <a:r>
              <a:rPr sz="1800" spc="-15" dirty="0">
                <a:latin typeface="Consolas"/>
                <a:cs typeface="Consolas"/>
              </a:rPr>
              <a:t> 1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co</a:t>
            </a:r>
            <a:r>
              <a:rPr sz="1800" spc="-10" dirty="0">
                <a:latin typeface="Consolas"/>
                <a:cs typeface="Consolas"/>
              </a:rPr>
              <a:t>ut &lt;&lt;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a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nc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r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eme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nt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 </a:t>
            </a:r>
            <a:r>
              <a:rPr sz="1800" spc="-20" dirty="0">
                <a:latin typeface="Consolas"/>
                <a:cs typeface="Consolas"/>
              </a:rPr>
              <a:t>end</a:t>
            </a: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4955794"/>
            <a:ext cx="4538345" cy="1397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ma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5" dirty="0">
                <a:latin typeface="Consolas"/>
                <a:cs typeface="Consolas"/>
              </a:rPr>
              <a:t>n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>
                <a:latin typeface="Consolas"/>
                <a:cs typeface="Consolas"/>
              </a:rPr>
              <a:t>q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20" dirty="0">
                <a:latin typeface="Consolas"/>
                <a:cs typeface="Consolas"/>
              </a:rPr>
              <a:t>3;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in</a:t>
            </a:r>
            <a:r>
              <a:rPr sz="1800" spc="-10" dirty="0">
                <a:latin typeface="Consolas"/>
                <a:cs typeface="Consolas"/>
              </a:rPr>
              <a:t>c</a:t>
            </a:r>
            <a:r>
              <a:rPr sz="1800" spc="-15" dirty="0">
                <a:latin typeface="Consolas"/>
                <a:cs typeface="Consolas"/>
              </a:rPr>
              <a:t>re</a:t>
            </a:r>
            <a:r>
              <a:rPr sz="1800" spc="-10" dirty="0">
                <a:latin typeface="Consolas"/>
                <a:cs typeface="Consolas"/>
              </a:rPr>
              <a:t>m</a:t>
            </a:r>
            <a:r>
              <a:rPr sz="1800" spc="-15" dirty="0">
                <a:latin typeface="Consolas"/>
                <a:cs typeface="Consolas"/>
              </a:rPr>
              <a:t>ent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-15" dirty="0">
                <a:latin typeface="Consolas"/>
                <a:cs typeface="Consolas"/>
              </a:rPr>
              <a:t>q)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// d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oe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noth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co</a:t>
            </a:r>
            <a:r>
              <a:rPr sz="1800" spc="-10" dirty="0">
                <a:latin typeface="Consolas"/>
                <a:cs typeface="Consolas"/>
              </a:rPr>
              <a:t>ut &lt;&lt;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q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m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ai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0" dirty="0">
                <a:latin typeface="Consolas"/>
                <a:cs typeface="Consolas"/>
              </a:rPr>
              <a:t>&lt;&lt;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q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 e</a:t>
            </a:r>
            <a:r>
              <a:rPr sz="1800" spc="-15" dirty="0">
                <a:latin typeface="Consolas"/>
                <a:cs typeface="Consolas"/>
              </a:rPr>
              <a:t>ndl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3209" y="4684267"/>
            <a:ext cx="1056640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Out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33209" y="5480608"/>
            <a:ext cx="2028189" cy="759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inc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em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q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in main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4383" y="1857233"/>
            <a:ext cx="2481876" cy="1255982"/>
          </a:xfrm>
          <a:custGeom>
            <a:avLst/>
            <a:gdLst/>
            <a:ahLst/>
            <a:cxnLst/>
            <a:rect l="l" t="t" r="r" b="b"/>
            <a:pathLst>
              <a:path w="2481876" h="1255982">
                <a:moveTo>
                  <a:pt x="0" y="1255982"/>
                </a:moveTo>
                <a:lnTo>
                  <a:pt x="2481876" y="1255982"/>
                </a:lnTo>
                <a:lnTo>
                  <a:pt x="2481876" y="0"/>
                </a:lnTo>
                <a:lnTo>
                  <a:pt x="0" y="0"/>
                </a:lnTo>
                <a:lnTo>
                  <a:pt x="0" y="1255982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4383" y="3113216"/>
            <a:ext cx="2481876" cy="4"/>
          </a:xfrm>
          <a:custGeom>
            <a:avLst/>
            <a:gdLst/>
            <a:ahLst/>
            <a:cxnLst/>
            <a:rect l="l" t="t" r="r" b="b"/>
            <a:pathLst>
              <a:path w="2481876" h="4">
                <a:moveTo>
                  <a:pt x="0" y="4"/>
                </a:moveTo>
                <a:lnTo>
                  <a:pt x="2481876" y="4"/>
                </a:lnTo>
                <a:lnTo>
                  <a:pt x="2481876" y="0"/>
                </a:lnTo>
              </a:path>
            </a:pathLst>
          </a:custGeom>
          <a:ln w="550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4383" y="3113216"/>
            <a:ext cx="0" cy="2756"/>
          </a:xfrm>
          <a:custGeom>
            <a:avLst/>
            <a:gdLst/>
            <a:ahLst/>
            <a:cxnLst/>
            <a:rect l="l" t="t" r="r" b="b"/>
            <a:pathLst>
              <a:path h="2756">
                <a:moveTo>
                  <a:pt x="0" y="2752"/>
                </a:moveTo>
                <a:lnTo>
                  <a:pt x="0" y="5508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86259" y="1857237"/>
            <a:ext cx="0" cy="1255978"/>
          </a:xfrm>
          <a:custGeom>
            <a:avLst/>
            <a:gdLst/>
            <a:ahLst/>
            <a:cxnLst/>
            <a:rect l="l" t="t" r="r" b="b"/>
            <a:pathLst>
              <a:path h="1255978">
                <a:moveTo>
                  <a:pt x="0" y="1255978"/>
                </a:moveTo>
                <a:lnTo>
                  <a:pt x="0" y="1255978"/>
                </a:lnTo>
              </a:path>
              <a:path h="1255978">
                <a:moveTo>
                  <a:pt x="0" y="125597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551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1291" y="1824181"/>
            <a:ext cx="2481876" cy="1272508"/>
          </a:xfrm>
          <a:custGeom>
            <a:avLst/>
            <a:gdLst/>
            <a:ahLst/>
            <a:cxnLst/>
            <a:rect l="l" t="t" r="r" b="b"/>
            <a:pathLst>
              <a:path w="2481876" h="1272508">
                <a:moveTo>
                  <a:pt x="0" y="1272508"/>
                </a:moveTo>
                <a:lnTo>
                  <a:pt x="2481876" y="1272508"/>
                </a:lnTo>
                <a:lnTo>
                  <a:pt x="2481876" y="0"/>
                </a:lnTo>
                <a:lnTo>
                  <a:pt x="0" y="0"/>
                </a:lnTo>
                <a:lnTo>
                  <a:pt x="0" y="1272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1291" y="1824181"/>
            <a:ext cx="2481876" cy="1272508"/>
          </a:xfrm>
          <a:custGeom>
            <a:avLst/>
            <a:gdLst/>
            <a:ahLst/>
            <a:cxnLst/>
            <a:rect l="l" t="t" r="r" b="b"/>
            <a:pathLst>
              <a:path w="2481876" h="1272508">
                <a:moveTo>
                  <a:pt x="0" y="1272508"/>
                </a:moveTo>
                <a:lnTo>
                  <a:pt x="2481876" y="1272508"/>
                </a:lnTo>
                <a:lnTo>
                  <a:pt x="2481876" y="0"/>
                </a:lnTo>
                <a:lnTo>
                  <a:pt x="0" y="0"/>
                </a:lnTo>
                <a:lnTo>
                  <a:pt x="0" y="1272508"/>
                </a:lnTo>
                <a:close/>
              </a:path>
            </a:pathLst>
          </a:custGeom>
          <a:ln w="5510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1291" y="1328398"/>
            <a:ext cx="2382601" cy="4957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1291" y="1328398"/>
            <a:ext cx="2382601" cy="495782"/>
          </a:xfrm>
          <a:custGeom>
            <a:avLst/>
            <a:gdLst/>
            <a:ahLst/>
            <a:cxnLst/>
            <a:rect l="l" t="t" r="r" b="b"/>
            <a:pathLst>
              <a:path w="2382601" h="495782">
                <a:moveTo>
                  <a:pt x="0" y="495782"/>
                </a:moveTo>
                <a:lnTo>
                  <a:pt x="2382601" y="495782"/>
                </a:lnTo>
                <a:lnTo>
                  <a:pt x="2382601" y="0"/>
                </a:lnTo>
                <a:lnTo>
                  <a:pt x="0" y="0"/>
                </a:lnTo>
                <a:lnTo>
                  <a:pt x="0" y="495782"/>
                </a:lnTo>
                <a:close/>
              </a:path>
            </a:pathLst>
          </a:custGeom>
          <a:ln w="16526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1291" y="1576290"/>
            <a:ext cx="2382601" cy="2478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00159" y="2190575"/>
            <a:ext cx="595650" cy="594939"/>
          </a:xfrm>
          <a:custGeom>
            <a:avLst/>
            <a:gdLst/>
            <a:ahLst/>
            <a:cxnLst/>
            <a:rect l="l" t="t" r="r" b="b"/>
            <a:pathLst>
              <a:path w="595650" h="594939">
                <a:moveTo>
                  <a:pt x="297825" y="0"/>
                </a:moveTo>
                <a:lnTo>
                  <a:pt x="249515" y="3893"/>
                </a:lnTo>
                <a:lnTo>
                  <a:pt x="203688" y="15164"/>
                </a:lnTo>
                <a:lnTo>
                  <a:pt x="160955" y="33202"/>
                </a:lnTo>
                <a:lnTo>
                  <a:pt x="121931" y="57393"/>
                </a:lnTo>
                <a:lnTo>
                  <a:pt x="87229" y="87125"/>
                </a:lnTo>
                <a:lnTo>
                  <a:pt x="57461" y="121786"/>
                </a:lnTo>
                <a:lnTo>
                  <a:pt x="33242" y="160763"/>
                </a:lnTo>
                <a:lnTo>
                  <a:pt x="15182" y="203444"/>
                </a:lnTo>
                <a:lnTo>
                  <a:pt x="3897" y="249217"/>
                </a:lnTo>
                <a:lnTo>
                  <a:pt x="0" y="297469"/>
                </a:lnTo>
                <a:lnTo>
                  <a:pt x="987" y="321867"/>
                </a:lnTo>
                <a:lnTo>
                  <a:pt x="8655" y="368956"/>
                </a:lnTo>
                <a:lnTo>
                  <a:pt x="23404" y="413259"/>
                </a:lnTo>
                <a:lnTo>
                  <a:pt x="44620" y="454165"/>
                </a:lnTo>
                <a:lnTo>
                  <a:pt x="71690" y="491061"/>
                </a:lnTo>
                <a:lnTo>
                  <a:pt x="104002" y="523334"/>
                </a:lnTo>
                <a:lnTo>
                  <a:pt x="140942" y="550372"/>
                </a:lnTo>
                <a:lnTo>
                  <a:pt x="181896" y="571563"/>
                </a:lnTo>
                <a:lnTo>
                  <a:pt x="226253" y="586294"/>
                </a:lnTo>
                <a:lnTo>
                  <a:pt x="273398" y="593953"/>
                </a:lnTo>
                <a:lnTo>
                  <a:pt x="297825" y="594939"/>
                </a:lnTo>
                <a:lnTo>
                  <a:pt x="322251" y="593953"/>
                </a:lnTo>
                <a:lnTo>
                  <a:pt x="369397" y="586294"/>
                </a:lnTo>
                <a:lnTo>
                  <a:pt x="413753" y="571563"/>
                </a:lnTo>
                <a:lnTo>
                  <a:pt x="454708" y="550372"/>
                </a:lnTo>
                <a:lnTo>
                  <a:pt x="491647" y="523334"/>
                </a:lnTo>
                <a:lnTo>
                  <a:pt x="523959" y="491061"/>
                </a:lnTo>
                <a:lnTo>
                  <a:pt x="551030" y="454165"/>
                </a:lnTo>
                <a:lnTo>
                  <a:pt x="572246" y="413259"/>
                </a:lnTo>
                <a:lnTo>
                  <a:pt x="586994" y="368956"/>
                </a:lnTo>
                <a:lnTo>
                  <a:pt x="594663" y="321867"/>
                </a:lnTo>
                <a:lnTo>
                  <a:pt x="595650" y="297469"/>
                </a:lnTo>
                <a:lnTo>
                  <a:pt x="594663" y="273072"/>
                </a:lnTo>
                <a:lnTo>
                  <a:pt x="586994" y="225983"/>
                </a:lnTo>
                <a:lnTo>
                  <a:pt x="572246" y="181679"/>
                </a:lnTo>
                <a:lnTo>
                  <a:pt x="551030" y="140773"/>
                </a:lnTo>
                <a:lnTo>
                  <a:pt x="523959" y="103878"/>
                </a:lnTo>
                <a:lnTo>
                  <a:pt x="491647" y="71605"/>
                </a:lnTo>
                <a:lnTo>
                  <a:pt x="454708" y="44566"/>
                </a:lnTo>
                <a:lnTo>
                  <a:pt x="413753" y="23376"/>
                </a:lnTo>
                <a:lnTo>
                  <a:pt x="369397" y="8645"/>
                </a:lnTo>
                <a:lnTo>
                  <a:pt x="322251" y="986"/>
                </a:lnTo>
                <a:lnTo>
                  <a:pt x="29782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22411" y="2194469"/>
            <a:ext cx="273398" cy="590059"/>
          </a:xfrm>
          <a:custGeom>
            <a:avLst/>
            <a:gdLst/>
            <a:ahLst/>
            <a:cxnLst/>
            <a:rect l="l" t="t" r="r" b="b"/>
            <a:pathLst>
              <a:path w="273398" h="590059">
                <a:moveTo>
                  <a:pt x="23882" y="0"/>
                </a:moveTo>
                <a:lnTo>
                  <a:pt x="69710" y="11271"/>
                </a:lnTo>
                <a:lnTo>
                  <a:pt x="112442" y="29309"/>
                </a:lnTo>
                <a:lnTo>
                  <a:pt x="151466" y="53500"/>
                </a:lnTo>
                <a:lnTo>
                  <a:pt x="186168" y="83232"/>
                </a:lnTo>
                <a:lnTo>
                  <a:pt x="215936" y="117893"/>
                </a:lnTo>
                <a:lnTo>
                  <a:pt x="240156" y="156870"/>
                </a:lnTo>
                <a:lnTo>
                  <a:pt x="258215" y="199551"/>
                </a:lnTo>
                <a:lnTo>
                  <a:pt x="269500" y="245324"/>
                </a:lnTo>
                <a:lnTo>
                  <a:pt x="273398" y="293576"/>
                </a:lnTo>
                <a:lnTo>
                  <a:pt x="272411" y="317973"/>
                </a:lnTo>
                <a:lnTo>
                  <a:pt x="264743" y="365062"/>
                </a:lnTo>
                <a:lnTo>
                  <a:pt x="249994" y="409366"/>
                </a:lnTo>
                <a:lnTo>
                  <a:pt x="228778" y="450272"/>
                </a:lnTo>
                <a:lnTo>
                  <a:pt x="201707" y="487167"/>
                </a:lnTo>
                <a:lnTo>
                  <a:pt x="169396" y="519440"/>
                </a:lnTo>
                <a:lnTo>
                  <a:pt x="132456" y="546479"/>
                </a:lnTo>
                <a:lnTo>
                  <a:pt x="112442" y="557843"/>
                </a:lnTo>
              </a:path>
            </a:pathLst>
          </a:custGeom>
          <a:ln w="551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68391" y="2158845"/>
            <a:ext cx="595650" cy="5949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68391" y="2158845"/>
            <a:ext cx="595650" cy="594939"/>
          </a:xfrm>
          <a:custGeom>
            <a:avLst/>
            <a:gdLst/>
            <a:ahLst/>
            <a:cxnLst/>
            <a:rect l="l" t="t" r="r" b="b"/>
            <a:pathLst>
              <a:path w="595650" h="594939">
                <a:moveTo>
                  <a:pt x="0" y="297469"/>
                </a:moveTo>
                <a:lnTo>
                  <a:pt x="3897" y="249217"/>
                </a:lnTo>
                <a:lnTo>
                  <a:pt x="15182" y="203444"/>
                </a:lnTo>
                <a:lnTo>
                  <a:pt x="33242" y="160763"/>
                </a:lnTo>
                <a:lnTo>
                  <a:pt x="57461" y="121786"/>
                </a:lnTo>
                <a:lnTo>
                  <a:pt x="87229" y="87125"/>
                </a:lnTo>
                <a:lnTo>
                  <a:pt x="121931" y="57393"/>
                </a:lnTo>
                <a:lnTo>
                  <a:pt x="160955" y="33202"/>
                </a:lnTo>
                <a:lnTo>
                  <a:pt x="203688" y="15164"/>
                </a:lnTo>
                <a:lnTo>
                  <a:pt x="249515" y="3893"/>
                </a:lnTo>
                <a:lnTo>
                  <a:pt x="297825" y="0"/>
                </a:lnTo>
                <a:lnTo>
                  <a:pt x="322251" y="986"/>
                </a:lnTo>
                <a:lnTo>
                  <a:pt x="369397" y="8645"/>
                </a:lnTo>
                <a:lnTo>
                  <a:pt x="413753" y="23376"/>
                </a:lnTo>
                <a:lnTo>
                  <a:pt x="454708" y="44566"/>
                </a:lnTo>
                <a:lnTo>
                  <a:pt x="491647" y="71605"/>
                </a:lnTo>
                <a:lnTo>
                  <a:pt x="523959" y="103878"/>
                </a:lnTo>
                <a:lnTo>
                  <a:pt x="551030" y="140773"/>
                </a:lnTo>
                <a:lnTo>
                  <a:pt x="572246" y="181679"/>
                </a:lnTo>
                <a:lnTo>
                  <a:pt x="586994" y="225983"/>
                </a:lnTo>
                <a:lnTo>
                  <a:pt x="594663" y="273072"/>
                </a:lnTo>
                <a:lnTo>
                  <a:pt x="595650" y="297469"/>
                </a:lnTo>
                <a:lnTo>
                  <a:pt x="594663" y="321867"/>
                </a:lnTo>
                <a:lnTo>
                  <a:pt x="591752" y="345721"/>
                </a:lnTo>
                <a:lnTo>
                  <a:pt x="580467" y="391494"/>
                </a:lnTo>
                <a:lnTo>
                  <a:pt x="562408" y="434175"/>
                </a:lnTo>
                <a:lnTo>
                  <a:pt x="538188" y="473152"/>
                </a:lnTo>
                <a:lnTo>
                  <a:pt x="508420" y="507813"/>
                </a:lnTo>
                <a:lnTo>
                  <a:pt x="473718" y="537545"/>
                </a:lnTo>
                <a:lnTo>
                  <a:pt x="434694" y="561736"/>
                </a:lnTo>
                <a:lnTo>
                  <a:pt x="391962" y="579774"/>
                </a:lnTo>
                <a:lnTo>
                  <a:pt x="346134" y="591045"/>
                </a:lnTo>
                <a:lnTo>
                  <a:pt x="297825" y="594939"/>
                </a:lnTo>
                <a:lnTo>
                  <a:pt x="273398" y="593953"/>
                </a:lnTo>
                <a:lnTo>
                  <a:pt x="226253" y="586294"/>
                </a:lnTo>
                <a:lnTo>
                  <a:pt x="181896" y="571563"/>
                </a:lnTo>
                <a:lnTo>
                  <a:pt x="140942" y="550372"/>
                </a:lnTo>
                <a:lnTo>
                  <a:pt x="104002" y="523334"/>
                </a:lnTo>
                <a:lnTo>
                  <a:pt x="71690" y="491061"/>
                </a:lnTo>
                <a:lnTo>
                  <a:pt x="44620" y="454165"/>
                </a:lnTo>
                <a:lnTo>
                  <a:pt x="23404" y="413259"/>
                </a:lnTo>
                <a:lnTo>
                  <a:pt x="8655" y="368956"/>
                </a:lnTo>
                <a:lnTo>
                  <a:pt x="987" y="321867"/>
                </a:lnTo>
                <a:lnTo>
                  <a:pt x="0" y="297469"/>
                </a:lnTo>
                <a:close/>
              </a:path>
            </a:pathLst>
          </a:custGeom>
          <a:ln w="5511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14196" y="1856047"/>
            <a:ext cx="3025077" cy="1253217"/>
          </a:xfrm>
          <a:custGeom>
            <a:avLst/>
            <a:gdLst/>
            <a:ahLst/>
            <a:cxnLst/>
            <a:rect l="l" t="t" r="r" b="b"/>
            <a:pathLst>
              <a:path w="3025077" h="1253217">
                <a:moveTo>
                  <a:pt x="0" y="1253217"/>
                </a:moveTo>
                <a:lnTo>
                  <a:pt x="3025077" y="1253217"/>
                </a:lnTo>
                <a:lnTo>
                  <a:pt x="3025077" y="0"/>
                </a:lnTo>
                <a:lnTo>
                  <a:pt x="0" y="0"/>
                </a:lnTo>
                <a:lnTo>
                  <a:pt x="0" y="1253217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14196" y="3109264"/>
            <a:ext cx="3025077" cy="4"/>
          </a:xfrm>
          <a:custGeom>
            <a:avLst/>
            <a:gdLst/>
            <a:ahLst/>
            <a:cxnLst/>
            <a:rect l="l" t="t" r="r" b="b"/>
            <a:pathLst>
              <a:path w="3025077" h="4">
                <a:moveTo>
                  <a:pt x="0" y="4"/>
                </a:moveTo>
                <a:lnTo>
                  <a:pt x="3025077" y="4"/>
                </a:lnTo>
                <a:lnTo>
                  <a:pt x="3025077" y="0"/>
                </a:lnTo>
              </a:path>
            </a:pathLst>
          </a:custGeom>
          <a:ln w="5496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14196" y="3109264"/>
            <a:ext cx="0" cy="4"/>
          </a:xfrm>
          <a:custGeom>
            <a:avLst/>
            <a:gdLst/>
            <a:ahLst/>
            <a:cxnLst/>
            <a:rect l="l" t="t" r="r" b="b"/>
            <a:pathLst>
              <a:path h="4">
                <a:moveTo>
                  <a:pt x="0" y="16489"/>
                </a:moveTo>
                <a:lnTo>
                  <a:pt x="0" y="16494"/>
                </a:lnTo>
              </a:path>
            </a:pathLst>
          </a:custGeom>
          <a:ln w="5496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81135" y="1823067"/>
            <a:ext cx="3025077" cy="1269707"/>
          </a:xfrm>
          <a:custGeom>
            <a:avLst/>
            <a:gdLst/>
            <a:ahLst/>
            <a:cxnLst/>
            <a:rect l="l" t="t" r="r" b="b"/>
            <a:pathLst>
              <a:path w="3025077" h="1269707">
                <a:moveTo>
                  <a:pt x="0" y="1269707"/>
                </a:moveTo>
                <a:lnTo>
                  <a:pt x="3025077" y="1269707"/>
                </a:lnTo>
                <a:lnTo>
                  <a:pt x="3025077" y="0"/>
                </a:lnTo>
                <a:lnTo>
                  <a:pt x="0" y="0"/>
                </a:lnTo>
                <a:lnTo>
                  <a:pt x="0" y="12697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81135" y="1823067"/>
            <a:ext cx="3025077" cy="1269707"/>
          </a:xfrm>
          <a:custGeom>
            <a:avLst/>
            <a:gdLst/>
            <a:ahLst/>
            <a:cxnLst/>
            <a:rect l="l" t="t" r="r" b="b"/>
            <a:pathLst>
              <a:path w="3025077" h="1269707">
                <a:moveTo>
                  <a:pt x="0" y="1269707"/>
                </a:moveTo>
                <a:lnTo>
                  <a:pt x="3025077" y="1269707"/>
                </a:lnTo>
                <a:lnTo>
                  <a:pt x="3025077" y="0"/>
                </a:lnTo>
                <a:lnTo>
                  <a:pt x="0" y="0"/>
                </a:lnTo>
                <a:lnTo>
                  <a:pt x="0" y="1269707"/>
                </a:lnTo>
                <a:close/>
              </a:path>
            </a:pathLst>
          </a:custGeom>
          <a:ln w="5498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81136" y="1328376"/>
            <a:ext cx="2876303" cy="4946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81135" y="1328376"/>
            <a:ext cx="2876303" cy="494691"/>
          </a:xfrm>
          <a:custGeom>
            <a:avLst/>
            <a:gdLst/>
            <a:ahLst/>
            <a:cxnLst/>
            <a:rect l="l" t="t" r="r" b="b"/>
            <a:pathLst>
              <a:path w="2876303" h="494691">
                <a:moveTo>
                  <a:pt x="0" y="494691"/>
                </a:moveTo>
                <a:lnTo>
                  <a:pt x="2876303" y="494691"/>
                </a:lnTo>
                <a:lnTo>
                  <a:pt x="2876303" y="0"/>
                </a:lnTo>
                <a:lnTo>
                  <a:pt x="0" y="0"/>
                </a:lnTo>
                <a:lnTo>
                  <a:pt x="0" y="494691"/>
                </a:lnTo>
                <a:close/>
              </a:path>
            </a:pathLst>
          </a:custGeom>
          <a:ln w="16490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81136" y="1575722"/>
            <a:ext cx="2876303" cy="2473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90956" y="1426494"/>
            <a:ext cx="5357495" cy="271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821940" algn="l"/>
              </a:tabLst>
            </a:pPr>
            <a:r>
              <a:rPr sz="1700" spc="130" dirty="0">
                <a:latin typeface="Calibri"/>
                <a:cs typeface="Calibri"/>
              </a:rPr>
              <a:t>ma</a:t>
            </a:r>
            <a:r>
              <a:rPr sz="1700" spc="40" dirty="0">
                <a:latin typeface="Calibri"/>
                <a:cs typeface="Calibri"/>
              </a:rPr>
              <a:t>i</a:t>
            </a:r>
            <a:r>
              <a:rPr sz="1700" spc="105" dirty="0">
                <a:latin typeface="Calibri"/>
                <a:cs typeface="Calibri"/>
              </a:rPr>
              <a:t>n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85" dirty="0">
                <a:latin typeface="Calibri"/>
                <a:cs typeface="Calibri"/>
              </a:rPr>
              <a:t>funct</a:t>
            </a:r>
            <a:r>
              <a:rPr sz="1700" spc="40" dirty="0">
                <a:latin typeface="Calibri"/>
                <a:cs typeface="Calibri"/>
              </a:rPr>
              <a:t>i</a:t>
            </a:r>
            <a:r>
              <a:rPr sz="1700" spc="105" dirty="0">
                <a:latin typeface="Calibri"/>
                <a:cs typeface="Calibri"/>
              </a:rPr>
              <a:t>on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95" dirty="0">
                <a:latin typeface="Calibri"/>
                <a:cs typeface="Calibri"/>
              </a:rPr>
              <a:t>scope	</a:t>
            </a:r>
            <a:r>
              <a:rPr sz="1700" spc="40" dirty="0">
                <a:latin typeface="Calibri"/>
                <a:cs typeface="Calibri"/>
              </a:rPr>
              <a:t>i</a:t>
            </a:r>
            <a:r>
              <a:rPr sz="1700" spc="95" dirty="0">
                <a:latin typeface="Calibri"/>
                <a:cs typeface="Calibri"/>
              </a:rPr>
              <a:t>nc</a:t>
            </a:r>
            <a:r>
              <a:rPr sz="1700" spc="65" dirty="0">
                <a:latin typeface="Calibri"/>
                <a:cs typeface="Calibri"/>
              </a:rPr>
              <a:t>r</a:t>
            </a:r>
            <a:r>
              <a:rPr sz="1700" spc="100" dirty="0">
                <a:latin typeface="Calibri"/>
                <a:cs typeface="Calibri"/>
              </a:rPr>
              <a:t>e</a:t>
            </a:r>
            <a:r>
              <a:rPr sz="1700" spc="155" dirty="0">
                <a:latin typeface="Calibri"/>
                <a:cs typeface="Calibri"/>
              </a:rPr>
              <a:t>m</a:t>
            </a:r>
            <a:r>
              <a:rPr sz="1700" spc="90" dirty="0">
                <a:latin typeface="Calibri"/>
                <a:cs typeface="Calibri"/>
              </a:rPr>
              <a:t>ent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90" dirty="0">
                <a:latin typeface="Calibri"/>
                <a:cs typeface="Calibri"/>
              </a:rPr>
              <a:t>fun</a:t>
            </a:r>
            <a:r>
              <a:rPr sz="1700" spc="80" dirty="0">
                <a:latin typeface="Calibri"/>
                <a:cs typeface="Calibri"/>
              </a:rPr>
              <a:t>ction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95" dirty="0">
                <a:latin typeface="Calibri"/>
                <a:cs typeface="Calibri"/>
              </a:rPr>
              <a:t>scope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18480" y="2337748"/>
            <a:ext cx="295275" cy="228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50" spc="10" dirty="0">
                <a:latin typeface="Calibri"/>
                <a:cs typeface="Calibri"/>
              </a:rPr>
              <a:t>q=3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11240" y="2188655"/>
            <a:ext cx="595097" cy="593629"/>
          </a:xfrm>
          <a:custGeom>
            <a:avLst/>
            <a:gdLst/>
            <a:ahLst/>
            <a:cxnLst/>
            <a:rect l="l" t="t" r="r" b="b"/>
            <a:pathLst>
              <a:path w="595097" h="593629">
                <a:moveTo>
                  <a:pt x="297548" y="0"/>
                </a:moveTo>
                <a:lnTo>
                  <a:pt x="249283" y="3884"/>
                </a:lnTo>
                <a:lnTo>
                  <a:pt x="203498" y="15131"/>
                </a:lnTo>
                <a:lnTo>
                  <a:pt x="160806" y="33129"/>
                </a:lnTo>
                <a:lnTo>
                  <a:pt x="121818" y="57267"/>
                </a:lnTo>
                <a:lnTo>
                  <a:pt x="87148" y="86933"/>
                </a:lnTo>
                <a:lnTo>
                  <a:pt x="57408" y="121518"/>
                </a:lnTo>
                <a:lnTo>
                  <a:pt x="33211" y="160409"/>
                </a:lnTo>
                <a:lnTo>
                  <a:pt x="15168" y="202996"/>
                </a:lnTo>
                <a:lnTo>
                  <a:pt x="3894" y="248668"/>
                </a:lnTo>
                <a:lnTo>
                  <a:pt x="0" y="296814"/>
                </a:lnTo>
                <a:lnTo>
                  <a:pt x="986" y="321158"/>
                </a:lnTo>
                <a:lnTo>
                  <a:pt x="8647" y="368143"/>
                </a:lnTo>
                <a:lnTo>
                  <a:pt x="23382" y="412349"/>
                </a:lnTo>
                <a:lnTo>
                  <a:pt x="44578" y="453165"/>
                </a:lnTo>
                <a:lnTo>
                  <a:pt x="71624" y="489979"/>
                </a:lnTo>
                <a:lnTo>
                  <a:pt x="103905" y="522181"/>
                </a:lnTo>
                <a:lnTo>
                  <a:pt x="140811" y="549160"/>
                </a:lnTo>
                <a:lnTo>
                  <a:pt x="181727" y="570304"/>
                </a:lnTo>
                <a:lnTo>
                  <a:pt x="226043" y="585003"/>
                </a:lnTo>
                <a:lnTo>
                  <a:pt x="273144" y="592645"/>
                </a:lnTo>
                <a:lnTo>
                  <a:pt x="297548" y="593629"/>
                </a:lnTo>
                <a:lnTo>
                  <a:pt x="321952" y="592645"/>
                </a:lnTo>
                <a:lnTo>
                  <a:pt x="369054" y="585003"/>
                </a:lnTo>
                <a:lnTo>
                  <a:pt x="413369" y="570304"/>
                </a:lnTo>
                <a:lnTo>
                  <a:pt x="454286" y="549160"/>
                </a:lnTo>
                <a:lnTo>
                  <a:pt x="491191" y="522181"/>
                </a:lnTo>
                <a:lnTo>
                  <a:pt x="523473" y="489979"/>
                </a:lnTo>
                <a:lnTo>
                  <a:pt x="550518" y="453165"/>
                </a:lnTo>
                <a:lnTo>
                  <a:pt x="571714" y="412349"/>
                </a:lnTo>
                <a:lnTo>
                  <a:pt x="586449" y="368143"/>
                </a:lnTo>
                <a:lnTo>
                  <a:pt x="594110" y="321158"/>
                </a:lnTo>
                <a:lnTo>
                  <a:pt x="595097" y="296814"/>
                </a:lnTo>
                <a:lnTo>
                  <a:pt x="594110" y="272470"/>
                </a:lnTo>
                <a:lnTo>
                  <a:pt x="586449" y="225485"/>
                </a:lnTo>
                <a:lnTo>
                  <a:pt x="571714" y="181279"/>
                </a:lnTo>
                <a:lnTo>
                  <a:pt x="550518" y="140463"/>
                </a:lnTo>
                <a:lnTo>
                  <a:pt x="523473" y="103649"/>
                </a:lnTo>
                <a:lnTo>
                  <a:pt x="491191" y="71447"/>
                </a:lnTo>
                <a:lnTo>
                  <a:pt x="454286" y="44468"/>
                </a:lnTo>
                <a:lnTo>
                  <a:pt x="413369" y="23324"/>
                </a:lnTo>
                <a:lnTo>
                  <a:pt x="369054" y="8626"/>
                </a:lnTo>
                <a:lnTo>
                  <a:pt x="321952" y="983"/>
                </a:lnTo>
                <a:lnTo>
                  <a:pt x="29754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11240" y="2437324"/>
            <a:ext cx="3894" cy="48145"/>
          </a:xfrm>
          <a:custGeom>
            <a:avLst/>
            <a:gdLst/>
            <a:ahLst/>
            <a:cxnLst/>
            <a:rect l="l" t="t" r="r" b="b"/>
            <a:pathLst>
              <a:path w="3894" h="48145">
                <a:moveTo>
                  <a:pt x="0" y="48145"/>
                </a:moveTo>
                <a:lnTo>
                  <a:pt x="986" y="23801"/>
                </a:lnTo>
                <a:lnTo>
                  <a:pt x="3894" y="0"/>
                </a:lnTo>
              </a:path>
            </a:pathLst>
          </a:custGeom>
          <a:ln w="551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79501" y="2156995"/>
            <a:ext cx="595097" cy="5936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79501" y="2156995"/>
            <a:ext cx="595097" cy="593629"/>
          </a:xfrm>
          <a:custGeom>
            <a:avLst/>
            <a:gdLst/>
            <a:ahLst/>
            <a:cxnLst/>
            <a:rect l="l" t="t" r="r" b="b"/>
            <a:pathLst>
              <a:path w="595097" h="593629">
                <a:moveTo>
                  <a:pt x="0" y="296814"/>
                </a:moveTo>
                <a:lnTo>
                  <a:pt x="3894" y="248668"/>
                </a:lnTo>
                <a:lnTo>
                  <a:pt x="15168" y="202996"/>
                </a:lnTo>
                <a:lnTo>
                  <a:pt x="33211" y="160409"/>
                </a:lnTo>
                <a:lnTo>
                  <a:pt x="57408" y="121518"/>
                </a:lnTo>
                <a:lnTo>
                  <a:pt x="87148" y="86933"/>
                </a:lnTo>
                <a:lnTo>
                  <a:pt x="121818" y="57267"/>
                </a:lnTo>
                <a:lnTo>
                  <a:pt x="160806" y="33129"/>
                </a:lnTo>
                <a:lnTo>
                  <a:pt x="203498" y="15131"/>
                </a:lnTo>
                <a:lnTo>
                  <a:pt x="249283" y="3884"/>
                </a:lnTo>
                <a:lnTo>
                  <a:pt x="297548" y="0"/>
                </a:lnTo>
                <a:lnTo>
                  <a:pt x="321952" y="983"/>
                </a:lnTo>
                <a:lnTo>
                  <a:pt x="369054" y="8626"/>
                </a:lnTo>
                <a:lnTo>
                  <a:pt x="413369" y="23324"/>
                </a:lnTo>
                <a:lnTo>
                  <a:pt x="454286" y="44468"/>
                </a:lnTo>
                <a:lnTo>
                  <a:pt x="491191" y="71447"/>
                </a:lnTo>
                <a:lnTo>
                  <a:pt x="523473" y="103649"/>
                </a:lnTo>
                <a:lnTo>
                  <a:pt x="550518" y="140463"/>
                </a:lnTo>
                <a:lnTo>
                  <a:pt x="571714" y="181279"/>
                </a:lnTo>
                <a:lnTo>
                  <a:pt x="586449" y="225485"/>
                </a:lnTo>
                <a:lnTo>
                  <a:pt x="594110" y="272470"/>
                </a:lnTo>
                <a:lnTo>
                  <a:pt x="595097" y="296814"/>
                </a:lnTo>
                <a:lnTo>
                  <a:pt x="594110" y="321158"/>
                </a:lnTo>
                <a:lnTo>
                  <a:pt x="591202" y="344960"/>
                </a:lnTo>
                <a:lnTo>
                  <a:pt x="579928" y="390632"/>
                </a:lnTo>
                <a:lnTo>
                  <a:pt x="561886" y="433219"/>
                </a:lnTo>
                <a:lnTo>
                  <a:pt x="537688" y="472111"/>
                </a:lnTo>
                <a:lnTo>
                  <a:pt x="507948" y="506695"/>
                </a:lnTo>
                <a:lnTo>
                  <a:pt x="473278" y="536362"/>
                </a:lnTo>
                <a:lnTo>
                  <a:pt x="434290" y="560500"/>
                </a:lnTo>
                <a:lnTo>
                  <a:pt x="391598" y="578497"/>
                </a:lnTo>
                <a:lnTo>
                  <a:pt x="345813" y="589744"/>
                </a:lnTo>
                <a:lnTo>
                  <a:pt x="297548" y="593629"/>
                </a:lnTo>
                <a:lnTo>
                  <a:pt x="273144" y="592645"/>
                </a:lnTo>
                <a:lnTo>
                  <a:pt x="226043" y="585003"/>
                </a:lnTo>
                <a:lnTo>
                  <a:pt x="181727" y="570304"/>
                </a:lnTo>
                <a:lnTo>
                  <a:pt x="140811" y="549160"/>
                </a:lnTo>
                <a:lnTo>
                  <a:pt x="103905" y="522181"/>
                </a:lnTo>
                <a:lnTo>
                  <a:pt x="71624" y="489979"/>
                </a:lnTo>
                <a:lnTo>
                  <a:pt x="44578" y="453165"/>
                </a:lnTo>
                <a:lnTo>
                  <a:pt x="23382" y="412349"/>
                </a:lnTo>
                <a:lnTo>
                  <a:pt x="8647" y="368143"/>
                </a:lnTo>
                <a:lnTo>
                  <a:pt x="986" y="321158"/>
                </a:lnTo>
                <a:lnTo>
                  <a:pt x="0" y="296814"/>
                </a:lnTo>
                <a:close/>
              </a:path>
            </a:pathLst>
          </a:custGeom>
          <a:ln w="5503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033516" y="2335127"/>
            <a:ext cx="287020" cy="228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50" spc="10" dirty="0">
                <a:latin typeface="Calibri"/>
                <a:cs typeface="Calibri"/>
              </a:rPr>
              <a:t>a=3</a:t>
            </a:r>
            <a:endParaRPr sz="135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19100">
              <a:lnSpc>
                <a:spcPct val="100000"/>
              </a:lnSpc>
            </a:pPr>
            <a:r>
              <a:rPr sz="4400" spc="-95" dirty="0">
                <a:latin typeface="Calibri"/>
                <a:cs typeface="Calibri"/>
              </a:rPr>
              <a:t>P</a:t>
            </a:r>
            <a:r>
              <a:rPr sz="4400" spc="0" dirty="0">
                <a:latin typeface="Calibri"/>
                <a:cs typeface="Calibri"/>
              </a:rPr>
              <a:t>ass by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4400" spc="-70" dirty="0">
                <a:latin typeface="Calibri"/>
                <a:cs typeface="Calibri"/>
              </a:rPr>
              <a:t>v</a:t>
            </a:r>
            <a:r>
              <a:rPr sz="4400" spc="0" dirty="0">
                <a:latin typeface="Calibri"/>
                <a:cs typeface="Calibri"/>
              </a:rPr>
              <a:t>alue</a:t>
            </a:r>
            <a:r>
              <a:rPr sz="4400" spc="-10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v</a:t>
            </a:r>
            <a:r>
              <a:rPr sz="4400" spc="0" dirty="0">
                <a:latin typeface="Calibri"/>
                <a:cs typeface="Calibri"/>
              </a:rPr>
              <a:t>s</a:t>
            </a:r>
            <a:r>
              <a:rPr sz="4400" spc="20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b</a:t>
            </a:r>
            <a:r>
              <a:rPr sz="4400" spc="0" dirty="0">
                <a:latin typeface="Calibri"/>
                <a:cs typeface="Calibri"/>
              </a:rPr>
              <a:t>y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4400" spc="-60" dirty="0">
                <a:latin typeface="Calibri"/>
                <a:cs typeface="Calibri"/>
              </a:rPr>
              <a:t>r</a:t>
            </a:r>
            <a:r>
              <a:rPr sz="4400" spc="-35" dirty="0">
                <a:latin typeface="Calibri"/>
                <a:cs typeface="Calibri"/>
              </a:rPr>
              <a:t>e</a:t>
            </a:r>
            <a:r>
              <a:rPr sz="4400" spc="-110" dirty="0">
                <a:latin typeface="Calibri"/>
                <a:cs typeface="Calibri"/>
              </a:rPr>
              <a:t>f</a:t>
            </a:r>
            <a:r>
              <a:rPr sz="4400" spc="0" dirty="0">
                <a:latin typeface="Calibri"/>
                <a:cs typeface="Calibri"/>
              </a:rPr>
              <a:t>e</a:t>
            </a:r>
            <a:r>
              <a:rPr sz="4400" spc="-60" dirty="0">
                <a:latin typeface="Calibri"/>
                <a:cs typeface="Calibri"/>
              </a:rPr>
              <a:t>r</a:t>
            </a:r>
            <a:r>
              <a:rPr sz="4400" spc="0" dirty="0">
                <a:latin typeface="Calibri"/>
                <a:cs typeface="Calibri"/>
              </a:rPr>
              <a:t>ence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3309239"/>
            <a:ext cx="5164455" cy="1398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p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ss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sz="1800" spc="-20" dirty="0">
                <a:solidFill>
                  <a:srgbClr val="008000"/>
                </a:solidFill>
                <a:latin typeface="Consolas"/>
                <a:cs typeface="Consolas"/>
              </a:rPr>
              <a:t>by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v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alu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endParaRPr sz="1800">
              <a:latin typeface="Consolas"/>
              <a:cs typeface="Consolas"/>
            </a:endParaRPr>
          </a:p>
          <a:p>
            <a:pPr marL="262255" marR="2268220" indent="-25019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>
                <a:latin typeface="Consolas"/>
                <a:cs typeface="Consolas"/>
              </a:rPr>
              <a:t>in</a:t>
            </a:r>
            <a:r>
              <a:rPr sz="1800" spc="-10" dirty="0">
                <a:latin typeface="Consolas"/>
                <a:cs typeface="Consolas"/>
              </a:rPr>
              <a:t>c</a:t>
            </a:r>
            <a:r>
              <a:rPr sz="1800" spc="-15" dirty="0">
                <a:latin typeface="Consolas"/>
                <a:cs typeface="Consolas"/>
              </a:rPr>
              <a:t>rem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nt(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b="1" spc="-5" dirty="0">
                <a:latin typeface="Consolas"/>
                <a:cs typeface="Consolas"/>
              </a:rPr>
              <a:t>a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 a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+</a:t>
            </a:r>
            <a:r>
              <a:rPr sz="1800" spc="-15" dirty="0">
                <a:latin typeface="Consolas"/>
                <a:cs typeface="Consolas"/>
              </a:rPr>
              <a:t> 1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5" dirty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1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onsolas"/>
                <a:cs typeface="Consolas"/>
              </a:rPr>
              <a:t>H</a:t>
            </a:r>
            <a:r>
              <a:rPr sz="1800" spc="-15" dirty="0">
                <a:solidFill>
                  <a:srgbClr val="6F2F9F"/>
                </a:solidFill>
                <a:latin typeface="Consolas"/>
                <a:cs typeface="Consolas"/>
              </a:rPr>
              <a:t>ER</a:t>
            </a:r>
            <a:r>
              <a:rPr sz="1800" spc="-10" dirty="0">
                <a:solidFill>
                  <a:srgbClr val="6F2F9F"/>
                </a:solidFill>
                <a:latin typeface="Consolas"/>
                <a:cs typeface="Consolas"/>
              </a:rPr>
              <a:t>E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co</a:t>
            </a:r>
            <a:r>
              <a:rPr sz="1800" spc="-10" dirty="0">
                <a:latin typeface="Consolas"/>
                <a:cs typeface="Consolas"/>
              </a:rPr>
              <a:t>ut &lt;&lt;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a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nc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r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eme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nt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 </a:t>
            </a:r>
            <a:r>
              <a:rPr sz="1800" spc="-20" dirty="0">
                <a:latin typeface="Consolas"/>
                <a:cs typeface="Consolas"/>
              </a:rPr>
              <a:t>end</a:t>
            </a: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4955794"/>
            <a:ext cx="4538345" cy="1397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ma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5" dirty="0">
                <a:latin typeface="Consolas"/>
                <a:cs typeface="Consolas"/>
              </a:rPr>
              <a:t>n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>
                <a:latin typeface="Consolas"/>
                <a:cs typeface="Consolas"/>
              </a:rPr>
              <a:t>q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20" dirty="0">
                <a:latin typeface="Consolas"/>
                <a:cs typeface="Consolas"/>
              </a:rPr>
              <a:t>3;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in</a:t>
            </a:r>
            <a:r>
              <a:rPr sz="1800" spc="-10" dirty="0">
                <a:latin typeface="Consolas"/>
                <a:cs typeface="Consolas"/>
              </a:rPr>
              <a:t>c</a:t>
            </a:r>
            <a:r>
              <a:rPr sz="1800" spc="-15" dirty="0">
                <a:latin typeface="Consolas"/>
                <a:cs typeface="Consolas"/>
              </a:rPr>
              <a:t>re</a:t>
            </a:r>
            <a:r>
              <a:rPr sz="1800" spc="-10" dirty="0">
                <a:latin typeface="Consolas"/>
                <a:cs typeface="Consolas"/>
              </a:rPr>
              <a:t>m</a:t>
            </a:r>
            <a:r>
              <a:rPr sz="1800" spc="-15" dirty="0">
                <a:latin typeface="Consolas"/>
                <a:cs typeface="Consolas"/>
              </a:rPr>
              <a:t>ent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-15" dirty="0">
                <a:latin typeface="Consolas"/>
                <a:cs typeface="Consolas"/>
              </a:rPr>
              <a:t>q)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// d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oe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noth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g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co</a:t>
            </a:r>
            <a:r>
              <a:rPr sz="1800" spc="-10" dirty="0">
                <a:latin typeface="Consolas"/>
                <a:cs typeface="Consolas"/>
              </a:rPr>
              <a:t>ut &lt;&lt;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q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m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ai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0" dirty="0">
                <a:latin typeface="Consolas"/>
                <a:cs typeface="Consolas"/>
              </a:rPr>
              <a:t>&lt;&lt;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q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 e</a:t>
            </a:r>
            <a:r>
              <a:rPr sz="1800" spc="-15" dirty="0">
                <a:latin typeface="Consolas"/>
                <a:cs typeface="Consolas"/>
              </a:rPr>
              <a:t>ndl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3209" y="4684267"/>
            <a:ext cx="1056640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Out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33209" y="5480608"/>
            <a:ext cx="2028189" cy="759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inc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em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q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in main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4383" y="1857233"/>
            <a:ext cx="2481876" cy="1255982"/>
          </a:xfrm>
          <a:custGeom>
            <a:avLst/>
            <a:gdLst/>
            <a:ahLst/>
            <a:cxnLst/>
            <a:rect l="l" t="t" r="r" b="b"/>
            <a:pathLst>
              <a:path w="2481876" h="1255982">
                <a:moveTo>
                  <a:pt x="0" y="1255982"/>
                </a:moveTo>
                <a:lnTo>
                  <a:pt x="2481876" y="1255982"/>
                </a:lnTo>
                <a:lnTo>
                  <a:pt x="2481876" y="0"/>
                </a:lnTo>
                <a:lnTo>
                  <a:pt x="0" y="0"/>
                </a:lnTo>
                <a:lnTo>
                  <a:pt x="0" y="1255982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4383" y="3113216"/>
            <a:ext cx="2481876" cy="4"/>
          </a:xfrm>
          <a:custGeom>
            <a:avLst/>
            <a:gdLst/>
            <a:ahLst/>
            <a:cxnLst/>
            <a:rect l="l" t="t" r="r" b="b"/>
            <a:pathLst>
              <a:path w="2481876" h="4">
                <a:moveTo>
                  <a:pt x="0" y="4"/>
                </a:moveTo>
                <a:lnTo>
                  <a:pt x="2481876" y="4"/>
                </a:lnTo>
                <a:lnTo>
                  <a:pt x="2481876" y="0"/>
                </a:lnTo>
              </a:path>
            </a:pathLst>
          </a:custGeom>
          <a:ln w="550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4383" y="3113216"/>
            <a:ext cx="0" cy="2756"/>
          </a:xfrm>
          <a:custGeom>
            <a:avLst/>
            <a:gdLst/>
            <a:ahLst/>
            <a:cxnLst/>
            <a:rect l="l" t="t" r="r" b="b"/>
            <a:pathLst>
              <a:path h="2756">
                <a:moveTo>
                  <a:pt x="0" y="2752"/>
                </a:moveTo>
                <a:lnTo>
                  <a:pt x="0" y="5508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86259" y="1857237"/>
            <a:ext cx="0" cy="1255978"/>
          </a:xfrm>
          <a:custGeom>
            <a:avLst/>
            <a:gdLst/>
            <a:ahLst/>
            <a:cxnLst/>
            <a:rect l="l" t="t" r="r" b="b"/>
            <a:pathLst>
              <a:path h="1255978">
                <a:moveTo>
                  <a:pt x="0" y="1255978"/>
                </a:moveTo>
                <a:lnTo>
                  <a:pt x="0" y="1255978"/>
                </a:lnTo>
              </a:path>
              <a:path h="1255978">
                <a:moveTo>
                  <a:pt x="0" y="125597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551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1291" y="1824181"/>
            <a:ext cx="2481876" cy="1272508"/>
          </a:xfrm>
          <a:custGeom>
            <a:avLst/>
            <a:gdLst/>
            <a:ahLst/>
            <a:cxnLst/>
            <a:rect l="l" t="t" r="r" b="b"/>
            <a:pathLst>
              <a:path w="2481876" h="1272508">
                <a:moveTo>
                  <a:pt x="0" y="1272508"/>
                </a:moveTo>
                <a:lnTo>
                  <a:pt x="2481876" y="1272508"/>
                </a:lnTo>
                <a:lnTo>
                  <a:pt x="2481876" y="0"/>
                </a:lnTo>
                <a:lnTo>
                  <a:pt x="0" y="0"/>
                </a:lnTo>
                <a:lnTo>
                  <a:pt x="0" y="1272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1291" y="1824181"/>
            <a:ext cx="2481876" cy="1272508"/>
          </a:xfrm>
          <a:custGeom>
            <a:avLst/>
            <a:gdLst/>
            <a:ahLst/>
            <a:cxnLst/>
            <a:rect l="l" t="t" r="r" b="b"/>
            <a:pathLst>
              <a:path w="2481876" h="1272508">
                <a:moveTo>
                  <a:pt x="0" y="1272508"/>
                </a:moveTo>
                <a:lnTo>
                  <a:pt x="2481876" y="1272508"/>
                </a:lnTo>
                <a:lnTo>
                  <a:pt x="2481876" y="0"/>
                </a:lnTo>
                <a:lnTo>
                  <a:pt x="0" y="0"/>
                </a:lnTo>
                <a:lnTo>
                  <a:pt x="0" y="1272508"/>
                </a:lnTo>
                <a:close/>
              </a:path>
            </a:pathLst>
          </a:custGeom>
          <a:ln w="5510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1291" y="1328398"/>
            <a:ext cx="2382601" cy="4957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1291" y="1328398"/>
            <a:ext cx="2382601" cy="495782"/>
          </a:xfrm>
          <a:custGeom>
            <a:avLst/>
            <a:gdLst/>
            <a:ahLst/>
            <a:cxnLst/>
            <a:rect l="l" t="t" r="r" b="b"/>
            <a:pathLst>
              <a:path w="2382601" h="495782">
                <a:moveTo>
                  <a:pt x="0" y="495782"/>
                </a:moveTo>
                <a:lnTo>
                  <a:pt x="2382601" y="495782"/>
                </a:lnTo>
                <a:lnTo>
                  <a:pt x="2382601" y="0"/>
                </a:lnTo>
                <a:lnTo>
                  <a:pt x="0" y="0"/>
                </a:lnTo>
                <a:lnTo>
                  <a:pt x="0" y="495782"/>
                </a:lnTo>
                <a:close/>
              </a:path>
            </a:pathLst>
          </a:custGeom>
          <a:ln w="16526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1291" y="1576290"/>
            <a:ext cx="2382601" cy="2478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00159" y="2190575"/>
            <a:ext cx="595650" cy="594939"/>
          </a:xfrm>
          <a:custGeom>
            <a:avLst/>
            <a:gdLst/>
            <a:ahLst/>
            <a:cxnLst/>
            <a:rect l="l" t="t" r="r" b="b"/>
            <a:pathLst>
              <a:path w="595650" h="594939">
                <a:moveTo>
                  <a:pt x="297825" y="0"/>
                </a:moveTo>
                <a:lnTo>
                  <a:pt x="249515" y="3893"/>
                </a:lnTo>
                <a:lnTo>
                  <a:pt x="203688" y="15164"/>
                </a:lnTo>
                <a:lnTo>
                  <a:pt x="160955" y="33202"/>
                </a:lnTo>
                <a:lnTo>
                  <a:pt x="121931" y="57393"/>
                </a:lnTo>
                <a:lnTo>
                  <a:pt x="87229" y="87125"/>
                </a:lnTo>
                <a:lnTo>
                  <a:pt x="57461" y="121786"/>
                </a:lnTo>
                <a:lnTo>
                  <a:pt x="33242" y="160763"/>
                </a:lnTo>
                <a:lnTo>
                  <a:pt x="15182" y="203444"/>
                </a:lnTo>
                <a:lnTo>
                  <a:pt x="3897" y="249217"/>
                </a:lnTo>
                <a:lnTo>
                  <a:pt x="0" y="297469"/>
                </a:lnTo>
                <a:lnTo>
                  <a:pt x="987" y="321867"/>
                </a:lnTo>
                <a:lnTo>
                  <a:pt x="8655" y="368956"/>
                </a:lnTo>
                <a:lnTo>
                  <a:pt x="23404" y="413259"/>
                </a:lnTo>
                <a:lnTo>
                  <a:pt x="44620" y="454165"/>
                </a:lnTo>
                <a:lnTo>
                  <a:pt x="71690" y="491061"/>
                </a:lnTo>
                <a:lnTo>
                  <a:pt x="104002" y="523334"/>
                </a:lnTo>
                <a:lnTo>
                  <a:pt x="140942" y="550372"/>
                </a:lnTo>
                <a:lnTo>
                  <a:pt x="181896" y="571563"/>
                </a:lnTo>
                <a:lnTo>
                  <a:pt x="226253" y="586294"/>
                </a:lnTo>
                <a:lnTo>
                  <a:pt x="273398" y="593953"/>
                </a:lnTo>
                <a:lnTo>
                  <a:pt x="297825" y="594939"/>
                </a:lnTo>
                <a:lnTo>
                  <a:pt x="322251" y="593953"/>
                </a:lnTo>
                <a:lnTo>
                  <a:pt x="369397" y="586294"/>
                </a:lnTo>
                <a:lnTo>
                  <a:pt x="413753" y="571563"/>
                </a:lnTo>
                <a:lnTo>
                  <a:pt x="454708" y="550372"/>
                </a:lnTo>
                <a:lnTo>
                  <a:pt x="491647" y="523334"/>
                </a:lnTo>
                <a:lnTo>
                  <a:pt x="523959" y="491061"/>
                </a:lnTo>
                <a:lnTo>
                  <a:pt x="551030" y="454165"/>
                </a:lnTo>
                <a:lnTo>
                  <a:pt x="572246" y="413259"/>
                </a:lnTo>
                <a:lnTo>
                  <a:pt x="586994" y="368956"/>
                </a:lnTo>
                <a:lnTo>
                  <a:pt x="594663" y="321867"/>
                </a:lnTo>
                <a:lnTo>
                  <a:pt x="595650" y="297469"/>
                </a:lnTo>
                <a:lnTo>
                  <a:pt x="594663" y="273072"/>
                </a:lnTo>
                <a:lnTo>
                  <a:pt x="586994" y="225983"/>
                </a:lnTo>
                <a:lnTo>
                  <a:pt x="572246" y="181679"/>
                </a:lnTo>
                <a:lnTo>
                  <a:pt x="551030" y="140773"/>
                </a:lnTo>
                <a:lnTo>
                  <a:pt x="523959" y="103878"/>
                </a:lnTo>
                <a:lnTo>
                  <a:pt x="491647" y="71605"/>
                </a:lnTo>
                <a:lnTo>
                  <a:pt x="454708" y="44566"/>
                </a:lnTo>
                <a:lnTo>
                  <a:pt x="413753" y="23376"/>
                </a:lnTo>
                <a:lnTo>
                  <a:pt x="369397" y="8645"/>
                </a:lnTo>
                <a:lnTo>
                  <a:pt x="322251" y="986"/>
                </a:lnTo>
                <a:lnTo>
                  <a:pt x="29782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22411" y="2194469"/>
            <a:ext cx="273398" cy="590059"/>
          </a:xfrm>
          <a:custGeom>
            <a:avLst/>
            <a:gdLst/>
            <a:ahLst/>
            <a:cxnLst/>
            <a:rect l="l" t="t" r="r" b="b"/>
            <a:pathLst>
              <a:path w="273398" h="590059">
                <a:moveTo>
                  <a:pt x="23882" y="0"/>
                </a:moveTo>
                <a:lnTo>
                  <a:pt x="69710" y="11271"/>
                </a:lnTo>
                <a:lnTo>
                  <a:pt x="112442" y="29309"/>
                </a:lnTo>
                <a:lnTo>
                  <a:pt x="151466" y="53500"/>
                </a:lnTo>
                <a:lnTo>
                  <a:pt x="186168" y="83232"/>
                </a:lnTo>
                <a:lnTo>
                  <a:pt x="215936" y="117893"/>
                </a:lnTo>
                <a:lnTo>
                  <a:pt x="240156" y="156870"/>
                </a:lnTo>
                <a:lnTo>
                  <a:pt x="258215" y="199551"/>
                </a:lnTo>
                <a:lnTo>
                  <a:pt x="269500" y="245324"/>
                </a:lnTo>
                <a:lnTo>
                  <a:pt x="273398" y="293576"/>
                </a:lnTo>
                <a:lnTo>
                  <a:pt x="272411" y="317973"/>
                </a:lnTo>
                <a:lnTo>
                  <a:pt x="264743" y="365062"/>
                </a:lnTo>
                <a:lnTo>
                  <a:pt x="249994" y="409366"/>
                </a:lnTo>
                <a:lnTo>
                  <a:pt x="228778" y="450272"/>
                </a:lnTo>
                <a:lnTo>
                  <a:pt x="201707" y="487167"/>
                </a:lnTo>
                <a:lnTo>
                  <a:pt x="169396" y="519440"/>
                </a:lnTo>
                <a:lnTo>
                  <a:pt x="132456" y="546479"/>
                </a:lnTo>
                <a:lnTo>
                  <a:pt x="112442" y="557843"/>
                </a:lnTo>
              </a:path>
            </a:pathLst>
          </a:custGeom>
          <a:ln w="551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68391" y="2158845"/>
            <a:ext cx="595650" cy="5949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68391" y="2158845"/>
            <a:ext cx="595650" cy="594939"/>
          </a:xfrm>
          <a:custGeom>
            <a:avLst/>
            <a:gdLst/>
            <a:ahLst/>
            <a:cxnLst/>
            <a:rect l="l" t="t" r="r" b="b"/>
            <a:pathLst>
              <a:path w="595650" h="594939">
                <a:moveTo>
                  <a:pt x="0" y="297469"/>
                </a:moveTo>
                <a:lnTo>
                  <a:pt x="3897" y="249217"/>
                </a:lnTo>
                <a:lnTo>
                  <a:pt x="15182" y="203444"/>
                </a:lnTo>
                <a:lnTo>
                  <a:pt x="33242" y="160763"/>
                </a:lnTo>
                <a:lnTo>
                  <a:pt x="57461" y="121786"/>
                </a:lnTo>
                <a:lnTo>
                  <a:pt x="87229" y="87125"/>
                </a:lnTo>
                <a:lnTo>
                  <a:pt x="121931" y="57393"/>
                </a:lnTo>
                <a:lnTo>
                  <a:pt x="160955" y="33202"/>
                </a:lnTo>
                <a:lnTo>
                  <a:pt x="203688" y="15164"/>
                </a:lnTo>
                <a:lnTo>
                  <a:pt x="249515" y="3893"/>
                </a:lnTo>
                <a:lnTo>
                  <a:pt x="297825" y="0"/>
                </a:lnTo>
                <a:lnTo>
                  <a:pt x="322251" y="986"/>
                </a:lnTo>
                <a:lnTo>
                  <a:pt x="369397" y="8645"/>
                </a:lnTo>
                <a:lnTo>
                  <a:pt x="413753" y="23376"/>
                </a:lnTo>
                <a:lnTo>
                  <a:pt x="454708" y="44566"/>
                </a:lnTo>
                <a:lnTo>
                  <a:pt x="491647" y="71605"/>
                </a:lnTo>
                <a:lnTo>
                  <a:pt x="523959" y="103878"/>
                </a:lnTo>
                <a:lnTo>
                  <a:pt x="551030" y="140773"/>
                </a:lnTo>
                <a:lnTo>
                  <a:pt x="572246" y="181679"/>
                </a:lnTo>
                <a:lnTo>
                  <a:pt x="586994" y="225983"/>
                </a:lnTo>
                <a:lnTo>
                  <a:pt x="594663" y="273072"/>
                </a:lnTo>
                <a:lnTo>
                  <a:pt x="595650" y="297469"/>
                </a:lnTo>
                <a:lnTo>
                  <a:pt x="594663" y="321867"/>
                </a:lnTo>
                <a:lnTo>
                  <a:pt x="591752" y="345721"/>
                </a:lnTo>
                <a:lnTo>
                  <a:pt x="580467" y="391494"/>
                </a:lnTo>
                <a:lnTo>
                  <a:pt x="562408" y="434175"/>
                </a:lnTo>
                <a:lnTo>
                  <a:pt x="538188" y="473152"/>
                </a:lnTo>
                <a:lnTo>
                  <a:pt x="508420" y="507813"/>
                </a:lnTo>
                <a:lnTo>
                  <a:pt x="473718" y="537545"/>
                </a:lnTo>
                <a:lnTo>
                  <a:pt x="434694" y="561736"/>
                </a:lnTo>
                <a:lnTo>
                  <a:pt x="391962" y="579774"/>
                </a:lnTo>
                <a:lnTo>
                  <a:pt x="346134" y="591045"/>
                </a:lnTo>
                <a:lnTo>
                  <a:pt x="297825" y="594939"/>
                </a:lnTo>
                <a:lnTo>
                  <a:pt x="273398" y="593953"/>
                </a:lnTo>
                <a:lnTo>
                  <a:pt x="226253" y="586294"/>
                </a:lnTo>
                <a:lnTo>
                  <a:pt x="181896" y="571563"/>
                </a:lnTo>
                <a:lnTo>
                  <a:pt x="140942" y="550372"/>
                </a:lnTo>
                <a:lnTo>
                  <a:pt x="104002" y="523334"/>
                </a:lnTo>
                <a:lnTo>
                  <a:pt x="71690" y="491061"/>
                </a:lnTo>
                <a:lnTo>
                  <a:pt x="44620" y="454165"/>
                </a:lnTo>
                <a:lnTo>
                  <a:pt x="23404" y="413259"/>
                </a:lnTo>
                <a:lnTo>
                  <a:pt x="8655" y="368956"/>
                </a:lnTo>
                <a:lnTo>
                  <a:pt x="987" y="321867"/>
                </a:lnTo>
                <a:lnTo>
                  <a:pt x="0" y="297469"/>
                </a:lnTo>
                <a:close/>
              </a:path>
            </a:pathLst>
          </a:custGeom>
          <a:ln w="5511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14341" y="1857233"/>
            <a:ext cx="3031697" cy="1255982"/>
          </a:xfrm>
          <a:custGeom>
            <a:avLst/>
            <a:gdLst/>
            <a:ahLst/>
            <a:cxnLst/>
            <a:rect l="l" t="t" r="r" b="b"/>
            <a:pathLst>
              <a:path w="3031697" h="1255982">
                <a:moveTo>
                  <a:pt x="0" y="1255982"/>
                </a:moveTo>
                <a:lnTo>
                  <a:pt x="3031697" y="1255982"/>
                </a:lnTo>
                <a:lnTo>
                  <a:pt x="3031697" y="0"/>
                </a:lnTo>
                <a:lnTo>
                  <a:pt x="0" y="0"/>
                </a:lnTo>
                <a:lnTo>
                  <a:pt x="0" y="1255982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14341" y="3113216"/>
            <a:ext cx="3031697" cy="4"/>
          </a:xfrm>
          <a:custGeom>
            <a:avLst/>
            <a:gdLst/>
            <a:ahLst/>
            <a:cxnLst/>
            <a:rect l="l" t="t" r="r" b="b"/>
            <a:pathLst>
              <a:path w="3031697" h="4">
                <a:moveTo>
                  <a:pt x="0" y="4"/>
                </a:moveTo>
                <a:lnTo>
                  <a:pt x="3031697" y="4"/>
                </a:lnTo>
                <a:lnTo>
                  <a:pt x="3031697" y="0"/>
                </a:lnTo>
              </a:path>
            </a:pathLst>
          </a:custGeom>
          <a:ln w="550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14341" y="3113216"/>
            <a:ext cx="0" cy="4"/>
          </a:xfrm>
          <a:custGeom>
            <a:avLst/>
            <a:gdLst/>
            <a:ahLst/>
            <a:cxnLst/>
            <a:rect l="l" t="t" r="r" b="b"/>
            <a:pathLst>
              <a:path h="4">
                <a:moveTo>
                  <a:pt x="0" y="16526"/>
                </a:moveTo>
                <a:lnTo>
                  <a:pt x="0" y="16530"/>
                </a:lnTo>
              </a:path>
            </a:pathLst>
          </a:custGeom>
          <a:ln w="550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81208" y="1824181"/>
            <a:ext cx="3031697" cy="1272508"/>
          </a:xfrm>
          <a:custGeom>
            <a:avLst/>
            <a:gdLst/>
            <a:ahLst/>
            <a:cxnLst/>
            <a:rect l="l" t="t" r="r" b="b"/>
            <a:pathLst>
              <a:path w="3031697" h="1272508">
                <a:moveTo>
                  <a:pt x="0" y="1272508"/>
                </a:moveTo>
                <a:lnTo>
                  <a:pt x="3031697" y="1272508"/>
                </a:lnTo>
                <a:lnTo>
                  <a:pt x="3031697" y="0"/>
                </a:lnTo>
                <a:lnTo>
                  <a:pt x="0" y="0"/>
                </a:lnTo>
                <a:lnTo>
                  <a:pt x="0" y="1272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81208" y="1824181"/>
            <a:ext cx="3031697" cy="1272508"/>
          </a:xfrm>
          <a:custGeom>
            <a:avLst/>
            <a:gdLst/>
            <a:ahLst/>
            <a:cxnLst/>
            <a:rect l="l" t="t" r="r" b="b"/>
            <a:pathLst>
              <a:path w="3031697" h="1272508">
                <a:moveTo>
                  <a:pt x="0" y="1272508"/>
                </a:moveTo>
                <a:lnTo>
                  <a:pt x="3031697" y="1272508"/>
                </a:lnTo>
                <a:lnTo>
                  <a:pt x="3031697" y="0"/>
                </a:lnTo>
                <a:lnTo>
                  <a:pt x="0" y="0"/>
                </a:lnTo>
                <a:lnTo>
                  <a:pt x="0" y="1272508"/>
                </a:lnTo>
                <a:close/>
              </a:path>
            </a:pathLst>
          </a:custGeom>
          <a:ln w="5510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81208" y="1328398"/>
            <a:ext cx="2882598" cy="4957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81208" y="1328398"/>
            <a:ext cx="2882598" cy="495782"/>
          </a:xfrm>
          <a:custGeom>
            <a:avLst/>
            <a:gdLst/>
            <a:ahLst/>
            <a:cxnLst/>
            <a:rect l="l" t="t" r="r" b="b"/>
            <a:pathLst>
              <a:path w="2882598" h="495782">
                <a:moveTo>
                  <a:pt x="0" y="495782"/>
                </a:moveTo>
                <a:lnTo>
                  <a:pt x="2882598" y="495782"/>
                </a:lnTo>
                <a:lnTo>
                  <a:pt x="2882598" y="0"/>
                </a:lnTo>
                <a:lnTo>
                  <a:pt x="0" y="0"/>
                </a:lnTo>
                <a:lnTo>
                  <a:pt x="0" y="495782"/>
                </a:lnTo>
                <a:close/>
              </a:path>
            </a:pathLst>
          </a:custGeom>
          <a:ln w="16527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81208" y="1576290"/>
            <a:ext cx="2882598" cy="2478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90956" y="1426494"/>
            <a:ext cx="5363210" cy="271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822575" algn="l"/>
              </a:tabLst>
            </a:pPr>
            <a:r>
              <a:rPr sz="1700" spc="130" dirty="0">
                <a:latin typeface="Calibri"/>
                <a:cs typeface="Calibri"/>
              </a:rPr>
              <a:t>ma</a:t>
            </a:r>
            <a:r>
              <a:rPr sz="1700" spc="40" dirty="0">
                <a:latin typeface="Calibri"/>
                <a:cs typeface="Calibri"/>
              </a:rPr>
              <a:t>i</a:t>
            </a:r>
            <a:r>
              <a:rPr sz="1700" spc="105" dirty="0">
                <a:latin typeface="Calibri"/>
                <a:cs typeface="Calibri"/>
              </a:rPr>
              <a:t>n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85" dirty="0">
                <a:latin typeface="Calibri"/>
                <a:cs typeface="Calibri"/>
              </a:rPr>
              <a:t>funct</a:t>
            </a:r>
            <a:r>
              <a:rPr sz="1700" spc="40" dirty="0">
                <a:latin typeface="Calibri"/>
                <a:cs typeface="Calibri"/>
              </a:rPr>
              <a:t>i</a:t>
            </a:r>
            <a:r>
              <a:rPr sz="1700" spc="105" dirty="0">
                <a:latin typeface="Calibri"/>
                <a:cs typeface="Calibri"/>
              </a:rPr>
              <a:t>on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95" dirty="0">
                <a:latin typeface="Calibri"/>
                <a:cs typeface="Calibri"/>
              </a:rPr>
              <a:t>scope	</a:t>
            </a:r>
            <a:r>
              <a:rPr sz="1700" spc="40" dirty="0">
                <a:latin typeface="Calibri"/>
                <a:cs typeface="Calibri"/>
              </a:rPr>
              <a:t>i</a:t>
            </a:r>
            <a:r>
              <a:rPr sz="1700" spc="95" dirty="0">
                <a:latin typeface="Calibri"/>
                <a:cs typeface="Calibri"/>
              </a:rPr>
              <a:t>nc</a:t>
            </a:r>
            <a:r>
              <a:rPr sz="1700" spc="65" dirty="0">
                <a:latin typeface="Calibri"/>
                <a:cs typeface="Calibri"/>
              </a:rPr>
              <a:t>r</a:t>
            </a:r>
            <a:r>
              <a:rPr sz="1700" spc="100" dirty="0">
                <a:latin typeface="Calibri"/>
                <a:cs typeface="Calibri"/>
              </a:rPr>
              <a:t>e</a:t>
            </a:r>
            <a:r>
              <a:rPr sz="1700" spc="155" dirty="0">
                <a:latin typeface="Calibri"/>
                <a:cs typeface="Calibri"/>
              </a:rPr>
              <a:t>m</a:t>
            </a:r>
            <a:r>
              <a:rPr sz="1700" spc="90" dirty="0">
                <a:latin typeface="Calibri"/>
                <a:cs typeface="Calibri"/>
              </a:rPr>
              <a:t>ent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90" dirty="0">
                <a:latin typeface="Calibri"/>
                <a:cs typeface="Calibri"/>
              </a:rPr>
              <a:t>fun</a:t>
            </a:r>
            <a:r>
              <a:rPr sz="1700" spc="80" dirty="0">
                <a:latin typeface="Calibri"/>
                <a:cs typeface="Calibri"/>
              </a:rPr>
              <a:t>ction</a:t>
            </a:r>
            <a:r>
              <a:rPr sz="1700" spc="50" dirty="0">
                <a:latin typeface="Calibri"/>
                <a:cs typeface="Calibri"/>
              </a:rPr>
              <a:t> </a:t>
            </a:r>
            <a:r>
              <a:rPr sz="1700" spc="95" dirty="0">
                <a:latin typeface="Calibri"/>
                <a:cs typeface="Calibri"/>
              </a:rPr>
              <a:t>scope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18480" y="2337748"/>
            <a:ext cx="295275" cy="228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50" spc="10" dirty="0">
                <a:latin typeface="Calibri"/>
                <a:cs typeface="Calibri"/>
              </a:rPr>
              <a:t>q=3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11816" y="2190575"/>
            <a:ext cx="596399" cy="594939"/>
          </a:xfrm>
          <a:custGeom>
            <a:avLst/>
            <a:gdLst/>
            <a:ahLst/>
            <a:cxnLst/>
            <a:rect l="l" t="t" r="r" b="b"/>
            <a:pathLst>
              <a:path w="596399" h="594939">
                <a:moveTo>
                  <a:pt x="298199" y="0"/>
                </a:moveTo>
                <a:lnTo>
                  <a:pt x="249829" y="3893"/>
                </a:lnTo>
                <a:lnTo>
                  <a:pt x="203944" y="15164"/>
                </a:lnTo>
                <a:lnTo>
                  <a:pt x="161158" y="33202"/>
                </a:lnTo>
                <a:lnTo>
                  <a:pt x="122085" y="57393"/>
                </a:lnTo>
                <a:lnTo>
                  <a:pt x="87339" y="87125"/>
                </a:lnTo>
                <a:lnTo>
                  <a:pt x="57534" y="121786"/>
                </a:lnTo>
                <a:lnTo>
                  <a:pt x="33283" y="160763"/>
                </a:lnTo>
                <a:lnTo>
                  <a:pt x="15202" y="203444"/>
                </a:lnTo>
                <a:lnTo>
                  <a:pt x="3902" y="249217"/>
                </a:lnTo>
                <a:lnTo>
                  <a:pt x="0" y="297469"/>
                </a:lnTo>
                <a:lnTo>
                  <a:pt x="988" y="321867"/>
                </a:lnTo>
                <a:lnTo>
                  <a:pt x="8666" y="368956"/>
                </a:lnTo>
                <a:lnTo>
                  <a:pt x="23433" y="413259"/>
                </a:lnTo>
                <a:lnTo>
                  <a:pt x="44676" y="454165"/>
                </a:lnTo>
                <a:lnTo>
                  <a:pt x="71780" y="491061"/>
                </a:lnTo>
                <a:lnTo>
                  <a:pt x="104133" y="523334"/>
                </a:lnTo>
                <a:lnTo>
                  <a:pt x="141119" y="550372"/>
                </a:lnTo>
                <a:lnTo>
                  <a:pt x="182125" y="571563"/>
                </a:lnTo>
                <a:lnTo>
                  <a:pt x="226537" y="586294"/>
                </a:lnTo>
                <a:lnTo>
                  <a:pt x="273742" y="593953"/>
                </a:lnTo>
                <a:lnTo>
                  <a:pt x="298199" y="594939"/>
                </a:lnTo>
                <a:lnTo>
                  <a:pt x="322657" y="593953"/>
                </a:lnTo>
                <a:lnTo>
                  <a:pt x="369861" y="586294"/>
                </a:lnTo>
                <a:lnTo>
                  <a:pt x="414274" y="571563"/>
                </a:lnTo>
                <a:lnTo>
                  <a:pt x="455280" y="550372"/>
                </a:lnTo>
                <a:lnTo>
                  <a:pt x="492266" y="523334"/>
                </a:lnTo>
                <a:lnTo>
                  <a:pt x="524618" y="491061"/>
                </a:lnTo>
                <a:lnTo>
                  <a:pt x="551723" y="454165"/>
                </a:lnTo>
                <a:lnTo>
                  <a:pt x="572966" y="413259"/>
                </a:lnTo>
                <a:lnTo>
                  <a:pt x="587733" y="368956"/>
                </a:lnTo>
                <a:lnTo>
                  <a:pt x="595411" y="321867"/>
                </a:lnTo>
                <a:lnTo>
                  <a:pt x="596399" y="297469"/>
                </a:lnTo>
                <a:lnTo>
                  <a:pt x="595411" y="273072"/>
                </a:lnTo>
                <a:lnTo>
                  <a:pt x="587733" y="225983"/>
                </a:lnTo>
                <a:lnTo>
                  <a:pt x="572966" y="181679"/>
                </a:lnTo>
                <a:lnTo>
                  <a:pt x="551723" y="140773"/>
                </a:lnTo>
                <a:lnTo>
                  <a:pt x="524618" y="103878"/>
                </a:lnTo>
                <a:lnTo>
                  <a:pt x="492266" y="71605"/>
                </a:lnTo>
                <a:lnTo>
                  <a:pt x="455280" y="44566"/>
                </a:lnTo>
                <a:lnTo>
                  <a:pt x="414274" y="23376"/>
                </a:lnTo>
                <a:lnTo>
                  <a:pt x="369861" y="8645"/>
                </a:lnTo>
                <a:lnTo>
                  <a:pt x="322657" y="986"/>
                </a:lnTo>
                <a:lnTo>
                  <a:pt x="29819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80008" y="2158845"/>
            <a:ext cx="596399" cy="5949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80008" y="2158845"/>
            <a:ext cx="596399" cy="594939"/>
          </a:xfrm>
          <a:custGeom>
            <a:avLst/>
            <a:gdLst/>
            <a:ahLst/>
            <a:cxnLst/>
            <a:rect l="l" t="t" r="r" b="b"/>
            <a:pathLst>
              <a:path w="596399" h="594939">
                <a:moveTo>
                  <a:pt x="0" y="297469"/>
                </a:moveTo>
                <a:lnTo>
                  <a:pt x="3902" y="249217"/>
                </a:lnTo>
                <a:lnTo>
                  <a:pt x="15202" y="203444"/>
                </a:lnTo>
                <a:lnTo>
                  <a:pt x="33283" y="160763"/>
                </a:lnTo>
                <a:lnTo>
                  <a:pt x="57534" y="121786"/>
                </a:lnTo>
                <a:lnTo>
                  <a:pt x="87339" y="87125"/>
                </a:lnTo>
                <a:lnTo>
                  <a:pt x="122085" y="57393"/>
                </a:lnTo>
                <a:lnTo>
                  <a:pt x="161158" y="33202"/>
                </a:lnTo>
                <a:lnTo>
                  <a:pt x="203944" y="15164"/>
                </a:lnTo>
                <a:lnTo>
                  <a:pt x="249829" y="3893"/>
                </a:lnTo>
                <a:lnTo>
                  <a:pt x="298199" y="0"/>
                </a:lnTo>
                <a:lnTo>
                  <a:pt x="322657" y="986"/>
                </a:lnTo>
                <a:lnTo>
                  <a:pt x="369861" y="8645"/>
                </a:lnTo>
                <a:lnTo>
                  <a:pt x="414274" y="23376"/>
                </a:lnTo>
                <a:lnTo>
                  <a:pt x="455280" y="44566"/>
                </a:lnTo>
                <a:lnTo>
                  <a:pt x="492266" y="71605"/>
                </a:lnTo>
                <a:lnTo>
                  <a:pt x="524618" y="103878"/>
                </a:lnTo>
                <a:lnTo>
                  <a:pt x="551723" y="140773"/>
                </a:lnTo>
                <a:lnTo>
                  <a:pt x="572966" y="181679"/>
                </a:lnTo>
                <a:lnTo>
                  <a:pt x="587733" y="225983"/>
                </a:lnTo>
                <a:lnTo>
                  <a:pt x="595411" y="273072"/>
                </a:lnTo>
                <a:lnTo>
                  <a:pt x="596399" y="297469"/>
                </a:lnTo>
                <a:lnTo>
                  <a:pt x="595411" y="321867"/>
                </a:lnTo>
                <a:lnTo>
                  <a:pt x="592496" y="345721"/>
                </a:lnTo>
                <a:lnTo>
                  <a:pt x="581197" y="391494"/>
                </a:lnTo>
                <a:lnTo>
                  <a:pt x="563115" y="434175"/>
                </a:lnTo>
                <a:lnTo>
                  <a:pt x="538865" y="473152"/>
                </a:lnTo>
                <a:lnTo>
                  <a:pt x="509060" y="507813"/>
                </a:lnTo>
                <a:lnTo>
                  <a:pt x="474314" y="537545"/>
                </a:lnTo>
                <a:lnTo>
                  <a:pt x="435241" y="561736"/>
                </a:lnTo>
                <a:lnTo>
                  <a:pt x="392455" y="579774"/>
                </a:lnTo>
                <a:lnTo>
                  <a:pt x="346570" y="591045"/>
                </a:lnTo>
                <a:lnTo>
                  <a:pt x="298199" y="594939"/>
                </a:lnTo>
                <a:lnTo>
                  <a:pt x="273742" y="593953"/>
                </a:lnTo>
                <a:lnTo>
                  <a:pt x="226537" y="586294"/>
                </a:lnTo>
                <a:lnTo>
                  <a:pt x="182125" y="571563"/>
                </a:lnTo>
                <a:lnTo>
                  <a:pt x="141119" y="550372"/>
                </a:lnTo>
                <a:lnTo>
                  <a:pt x="104133" y="523334"/>
                </a:lnTo>
                <a:lnTo>
                  <a:pt x="71780" y="491061"/>
                </a:lnTo>
                <a:lnTo>
                  <a:pt x="44676" y="454165"/>
                </a:lnTo>
                <a:lnTo>
                  <a:pt x="23433" y="413259"/>
                </a:lnTo>
                <a:lnTo>
                  <a:pt x="8666" y="368956"/>
                </a:lnTo>
                <a:lnTo>
                  <a:pt x="988" y="321867"/>
                </a:lnTo>
                <a:lnTo>
                  <a:pt x="0" y="297469"/>
                </a:lnTo>
                <a:close/>
              </a:path>
            </a:pathLst>
          </a:custGeom>
          <a:ln w="551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034388" y="2337748"/>
            <a:ext cx="287655" cy="228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50" spc="10" dirty="0">
                <a:latin typeface="Calibri"/>
                <a:cs typeface="Calibri"/>
              </a:rPr>
              <a:t>a=4</a:t>
            </a:r>
            <a:endParaRPr sz="135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7801" y="539241"/>
            <a:ext cx="1750060" cy="1257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" algn="ctr">
              <a:lnSpc>
                <a:spcPct val="100000"/>
              </a:lnSpc>
            </a:pPr>
            <a:r>
              <a:rPr sz="4000" spc="-20" dirty="0">
                <a:latin typeface="Calibri"/>
                <a:cs typeface="Calibri"/>
              </a:rPr>
              <a:t>With a</a:t>
            </a:r>
            <a:endParaRPr sz="4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4000" spc="-20" dirty="0">
                <a:latin typeface="Calibri"/>
                <a:cs typeface="Calibri"/>
              </a:rPr>
              <a:t>function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51175" y="794258"/>
            <a:ext cx="2532380" cy="574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#inc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ud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&lt;i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o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stre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a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m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usin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g 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mes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p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ac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td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1617216"/>
            <a:ext cx="8004175" cy="44025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63"/>
              </a:spcBef>
            </a:pPr>
            <a:endParaRPr sz="1100" dirty="0"/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m</a:t>
            </a:r>
            <a:r>
              <a:rPr sz="1800" spc="-15" dirty="0">
                <a:latin typeface="Consolas"/>
                <a:cs typeface="Consolas"/>
              </a:rPr>
              <a:t>ai</a:t>
            </a:r>
            <a:r>
              <a:rPr sz="1800" spc="-5" dirty="0">
                <a:latin typeface="Consolas"/>
                <a:cs typeface="Consolas"/>
              </a:rPr>
              <a:t>n</a:t>
            </a:r>
            <a:r>
              <a:rPr sz="1800" spc="-20" dirty="0">
                <a:latin typeface="Consolas"/>
                <a:cs typeface="Consolas"/>
              </a:rPr>
              <a:t>(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262255" marR="262255">
              <a:lnSpc>
                <a:spcPct val="100000"/>
              </a:lnSpc>
            </a:pPr>
            <a:r>
              <a:rPr sz="1800" spc="-20" dirty="0" err="1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err="1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t</a:t>
            </a:r>
            <a:r>
              <a:rPr sz="1800" spc="-10" dirty="0">
                <a:latin typeface="Consolas"/>
                <a:cs typeface="Consolas"/>
              </a:rPr>
              <a:t>h</a:t>
            </a:r>
            <a:r>
              <a:rPr sz="1800" spc="-15" dirty="0">
                <a:latin typeface="Consolas"/>
                <a:cs typeface="Consolas"/>
              </a:rPr>
              <a:t>ree</a:t>
            </a:r>
            <a:r>
              <a:rPr lang="en-IE" sz="1800" spc="-10" dirty="0">
                <a:latin typeface="Consolas"/>
                <a:cs typeface="Consolas"/>
              </a:rPr>
              <a:t>Cubed</a:t>
            </a:r>
            <a:r>
              <a:rPr sz="1800" spc="-10" dirty="0">
                <a:latin typeface="Consolas"/>
                <a:cs typeface="Consolas"/>
              </a:rPr>
              <a:t> = </a:t>
            </a:r>
            <a:r>
              <a:rPr lang="en-IE" sz="1800" b="1" spc="-15" dirty="0" err="1">
                <a:latin typeface="Consolas"/>
                <a:cs typeface="Consolas"/>
              </a:rPr>
              <a:t>cubeIt</a:t>
            </a:r>
            <a:r>
              <a:rPr sz="1800" spc="-15" dirty="0">
                <a:latin typeface="Consolas"/>
                <a:cs typeface="Consolas"/>
              </a:rPr>
              <a:t>(3)</a:t>
            </a:r>
            <a:r>
              <a:rPr sz="1800" spc="-10" dirty="0">
                <a:latin typeface="Consolas"/>
                <a:cs typeface="Consolas"/>
              </a:rPr>
              <a:t>; </a:t>
            </a:r>
            <a:endParaRPr lang="en-IE" sz="1800" spc="-10" dirty="0">
              <a:latin typeface="Consolas"/>
              <a:cs typeface="Consolas"/>
            </a:endParaRPr>
          </a:p>
          <a:p>
            <a:pPr marL="262255" marR="262255">
              <a:lnSpc>
                <a:spcPct val="100000"/>
              </a:lnSpc>
            </a:pPr>
            <a:r>
              <a:rPr sz="1800" spc="-15" dirty="0" err="1">
                <a:latin typeface="Consolas"/>
                <a:cs typeface="Consolas"/>
              </a:rPr>
              <a:t>co</a:t>
            </a:r>
            <a:r>
              <a:rPr sz="1800" spc="-10" dirty="0" err="1">
                <a:latin typeface="Consolas"/>
                <a:cs typeface="Consolas"/>
              </a:rPr>
              <a:t>ut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3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^</a:t>
            </a:r>
            <a:r>
              <a:rPr lang="en-IE" sz="1800" spc="-10" dirty="0">
                <a:solidFill>
                  <a:srgbClr val="A21414"/>
                </a:solidFill>
                <a:latin typeface="Consolas"/>
                <a:cs typeface="Consolas"/>
              </a:rPr>
              <a:t>3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 i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s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20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lang="en-IE" spc="-15" dirty="0" err="1">
                <a:latin typeface="Consolas"/>
                <a:cs typeface="Consolas"/>
              </a:rPr>
              <a:t>t</a:t>
            </a:r>
            <a:r>
              <a:rPr lang="en-IE" spc="-10" dirty="0" err="1">
                <a:latin typeface="Consolas"/>
                <a:cs typeface="Consolas"/>
              </a:rPr>
              <a:t>h</a:t>
            </a:r>
            <a:r>
              <a:rPr lang="en-IE" spc="-15" dirty="0" err="1">
                <a:latin typeface="Consolas"/>
                <a:cs typeface="Consolas"/>
              </a:rPr>
              <a:t>ree</a:t>
            </a:r>
            <a:r>
              <a:rPr lang="en-IE" spc="-10" dirty="0" err="1">
                <a:latin typeface="Consolas"/>
                <a:cs typeface="Consolas"/>
              </a:rPr>
              <a:t>Cubed</a:t>
            </a:r>
            <a:r>
              <a:rPr sz="1800" spc="5" dirty="0">
                <a:latin typeface="Consolas"/>
                <a:cs typeface="Consolas"/>
              </a:rPr>
              <a:t> </a:t>
            </a:r>
            <a:r>
              <a:rPr sz="1800" spc="-20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 </a:t>
            </a:r>
            <a:r>
              <a:rPr sz="1800" spc="-15" dirty="0">
                <a:latin typeface="Consolas"/>
                <a:cs typeface="Consolas"/>
              </a:rPr>
              <a:t>e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15" dirty="0">
                <a:latin typeface="Consolas"/>
                <a:cs typeface="Consolas"/>
              </a:rPr>
              <a:t>dl</a:t>
            </a:r>
            <a:r>
              <a:rPr sz="1800" spc="-10" dirty="0">
                <a:latin typeface="Consolas"/>
                <a:cs typeface="Consolas"/>
              </a:rPr>
              <a:t>; </a:t>
            </a:r>
            <a:endParaRPr lang="en-IE" sz="1800" spc="-10" dirty="0">
              <a:latin typeface="Consolas"/>
              <a:cs typeface="Consolas"/>
            </a:endParaRPr>
          </a:p>
          <a:p>
            <a:pPr marL="262255" marR="262255">
              <a:lnSpc>
                <a:spcPct val="100000"/>
              </a:lnSpc>
            </a:pPr>
            <a:r>
              <a:rPr sz="1800" spc="-20" dirty="0" err="1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err="1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s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x</a:t>
            </a:r>
            <a:r>
              <a:rPr lang="en-IE" sz="1800" spc="-15" dirty="0">
                <a:latin typeface="Consolas"/>
                <a:cs typeface="Consolas"/>
              </a:rPr>
              <a:t>Cubed</a:t>
            </a:r>
            <a:r>
              <a:rPr sz="1800" spc="-10" dirty="0">
                <a:latin typeface="Consolas"/>
                <a:cs typeface="Consolas"/>
              </a:rPr>
              <a:t> =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lang="en-IE" b="1" spc="-15" dirty="0" err="1">
                <a:latin typeface="Consolas"/>
                <a:cs typeface="Consolas"/>
              </a:rPr>
              <a:t>cubeIt</a:t>
            </a:r>
            <a:r>
              <a:rPr lang="en-IE" spc="-10" dirty="0">
                <a:latin typeface="Consolas"/>
                <a:cs typeface="Consolas"/>
              </a:rPr>
              <a:t>(6</a:t>
            </a:r>
            <a:r>
              <a:rPr sz="1800" spc="-15" dirty="0">
                <a:latin typeface="Consolas"/>
                <a:cs typeface="Consolas"/>
              </a:rPr>
              <a:t>)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co</a:t>
            </a:r>
            <a:r>
              <a:rPr sz="1800" spc="0" dirty="0">
                <a:latin typeface="Consolas"/>
                <a:cs typeface="Consolas"/>
              </a:rPr>
              <a:t>ut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&lt;&lt;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0" dirty="0">
                <a:solidFill>
                  <a:srgbClr val="A21414"/>
                </a:solidFill>
                <a:latin typeface="Consolas"/>
                <a:cs typeface="Consolas"/>
              </a:rPr>
              <a:t>6^</a:t>
            </a:r>
            <a:r>
              <a:rPr lang="en-IE" sz="1800" spc="0" dirty="0">
                <a:solidFill>
                  <a:srgbClr val="A21414"/>
                </a:solidFill>
                <a:latin typeface="Consolas"/>
                <a:cs typeface="Consolas"/>
              </a:rPr>
              <a:t>3</a:t>
            </a:r>
            <a:r>
              <a:rPr sz="1800" spc="-20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0" dirty="0">
                <a:solidFill>
                  <a:srgbClr val="A21414"/>
                </a:solidFill>
                <a:latin typeface="Consolas"/>
                <a:cs typeface="Consolas"/>
              </a:rPr>
              <a:t>s "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0" dirty="0">
                <a:latin typeface="Consolas"/>
                <a:cs typeface="Consolas"/>
              </a:rPr>
              <a:t>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lang="en-IE" spc="-15" dirty="0">
                <a:latin typeface="Consolas"/>
                <a:cs typeface="Consolas"/>
              </a:rPr>
              <a:t>Cubed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0" dirty="0">
                <a:latin typeface="Consolas"/>
                <a:cs typeface="Consolas"/>
              </a:rPr>
              <a:t>&lt;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end</a:t>
            </a:r>
            <a:r>
              <a:rPr sz="1800" spc="5" dirty="0">
                <a:latin typeface="Consolas"/>
                <a:cs typeface="Consolas"/>
              </a:rPr>
              <a:t>l</a:t>
            </a:r>
            <a:r>
              <a:rPr sz="1800" spc="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20" dirty="0">
                <a:latin typeface="Consolas"/>
                <a:cs typeface="Consolas"/>
              </a:rPr>
              <a:t>0;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19100">
              <a:lnSpc>
                <a:spcPct val="100000"/>
              </a:lnSpc>
            </a:pPr>
            <a:r>
              <a:rPr sz="4400" spc="-95" dirty="0">
                <a:latin typeface="Calibri"/>
                <a:cs typeface="Calibri"/>
              </a:rPr>
              <a:t>P</a:t>
            </a:r>
            <a:r>
              <a:rPr sz="4400" spc="0" dirty="0">
                <a:latin typeface="Calibri"/>
                <a:cs typeface="Calibri"/>
              </a:rPr>
              <a:t>ass by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4400" spc="-70" dirty="0">
                <a:latin typeface="Calibri"/>
                <a:cs typeface="Calibri"/>
              </a:rPr>
              <a:t>v</a:t>
            </a:r>
            <a:r>
              <a:rPr sz="4400" spc="0" dirty="0">
                <a:latin typeface="Calibri"/>
                <a:cs typeface="Calibri"/>
              </a:rPr>
              <a:t>alue</a:t>
            </a:r>
            <a:r>
              <a:rPr sz="4400" spc="-10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v</a:t>
            </a:r>
            <a:r>
              <a:rPr sz="4400" spc="0" dirty="0">
                <a:latin typeface="Calibri"/>
                <a:cs typeface="Calibri"/>
              </a:rPr>
              <a:t>s</a:t>
            </a:r>
            <a:r>
              <a:rPr sz="4400" spc="20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b</a:t>
            </a:r>
            <a:r>
              <a:rPr sz="4400" spc="0" dirty="0">
                <a:latin typeface="Calibri"/>
                <a:cs typeface="Calibri"/>
              </a:rPr>
              <a:t>y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4400" spc="-60" dirty="0">
                <a:latin typeface="Calibri"/>
                <a:cs typeface="Calibri"/>
              </a:rPr>
              <a:t>r</a:t>
            </a:r>
            <a:r>
              <a:rPr sz="4400" spc="-35" dirty="0">
                <a:latin typeface="Calibri"/>
                <a:cs typeface="Calibri"/>
              </a:rPr>
              <a:t>e</a:t>
            </a:r>
            <a:r>
              <a:rPr sz="4400" spc="-110" dirty="0">
                <a:latin typeface="Calibri"/>
                <a:cs typeface="Calibri"/>
              </a:rPr>
              <a:t>f</a:t>
            </a:r>
            <a:r>
              <a:rPr sz="4400" spc="0" dirty="0">
                <a:latin typeface="Calibri"/>
                <a:cs typeface="Calibri"/>
              </a:rPr>
              <a:t>e</a:t>
            </a:r>
            <a:r>
              <a:rPr sz="4400" spc="-60" dirty="0">
                <a:latin typeface="Calibri"/>
                <a:cs typeface="Calibri"/>
              </a:rPr>
              <a:t>r</a:t>
            </a:r>
            <a:r>
              <a:rPr sz="4400" spc="0" dirty="0">
                <a:latin typeface="Calibri"/>
                <a:cs typeface="Calibri"/>
              </a:rPr>
              <a:t>ence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2805"/>
            <a:ext cx="7143750" cy="1298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If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y</a:t>
            </a:r>
            <a:r>
              <a:rPr sz="2800" spc="-15" dirty="0">
                <a:latin typeface="Calibri"/>
                <a:cs typeface="Calibri"/>
              </a:rPr>
              <a:t>ou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modify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orig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nal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ariab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 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 op</a:t>
            </a:r>
            <a:r>
              <a:rPr sz="2800" spc="-15" dirty="0">
                <a:latin typeface="Calibri"/>
                <a:cs typeface="Calibri"/>
              </a:rPr>
              <a:t>posed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maki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c</a:t>
            </a:r>
            <a:r>
              <a:rPr sz="2800" spc="0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229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ar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ab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e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40" dirty="0">
                <a:latin typeface="Calibri"/>
                <a:cs typeface="Calibri"/>
              </a:rPr>
              <a:t>e</a:t>
            </a:r>
            <a:r>
              <a:rPr sz="2800" spc="-8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ence 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b="1" spc="-10" dirty="0">
                <a:latin typeface="Calibri"/>
                <a:cs typeface="Calibri"/>
              </a:rPr>
              <a:t>i</a:t>
            </a:r>
            <a:r>
              <a:rPr sz="2800" b="1" spc="-45" dirty="0">
                <a:latin typeface="Calibri"/>
                <a:cs typeface="Calibri"/>
              </a:rPr>
              <a:t>n</a:t>
            </a:r>
            <a:r>
              <a:rPr sz="2800" b="1" spc="-10" dirty="0">
                <a:latin typeface="Calibri"/>
                <a:cs typeface="Calibri"/>
              </a:rPr>
              <a:t>t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&amp;</a:t>
            </a:r>
            <a:r>
              <a:rPr sz="2800" b="1" spc="-15" dirty="0">
                <a:latin typeface="Calibri"/>
                <a:cs typeface="Calibri"/>
              </a:rPr>
              <a:t>a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ead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</a:t>
            </a:r>
            <a:r>
              <a:rPr sz="2800" b="1" spc="-45" dirty="0">
                <a:latin typeface="Calibri"/>
                <a:cs typeface="Calibri"/>
              </a:rPr>
              <a:t>n</a:t>
            </a:r>
            <a:r>
              <a:rPr sz="2800" b="1" spc="-10" dirty="0">
                <a:latin typeface="Calibri"/>
                <a:cs typeface="Calibri"/>
              </a:rPr>
              <a:t>t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309239"/>
            <a:ext cx="5164455" cy="1398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p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ss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sz="1800" spc="-20" dirty="0">
                <a:solidFill>
                  <a:srgbClr val="008000"/>
                </a:solidFill>
                <a:latin typeface="Consolas"/>
                <a:cs typeface="Consolas"/>
              </a:rPr>
              <a:t>by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lang="en-IE" spc="-10" dirty="0">
                <a:solidFill>
                  <a:srgbClr val="008000"/>
                </a:solidFill>
                <a:latin typeface="Consolas"/>
                <a:cs typeface="Consolas"/>
              </a:rPr>
              <a:t>reference</a:t>
            </a:r>
            <a:endParaRPr sz="1800" dirty="0">
              <a:latin typeface="Consolas"/>
              <a:cs typeface="Consolas"/>
            </a:endParaRPr>
          </a:p>
          <a:p>
            <a:pPr marL="262255" marR="2143125" indent="-25019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>
                <a:latin typeface="Consolas"/>
                <a:cs typeface="Consolas"/>
              </a:rPr>
              <a:t>in</a:t>
            </a:r>
            <a:r>
              <a:rPr sz="1800" spc="-10" dirty="0">
                <a:latin typeface="Consolas"/>
                <a:cs typeface="Consolas"/>
              </a:rPr>
              <a:t>c</a:t>
            </a:r>
            <a:r>
              <a:rPr sz="1800" spc="-15" dirty="0">
                <a:latin typeface="Consolas"/>
                <a:cs typeface="Consolas"/>
              </a:rPr>
              <a:t>rem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nt(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b="1" spc="-5" dirty="0">
                <a:latin typeface="Consolas"/>
                <a:cs typeface="Consolas"/>
              </a:rPr>
              <a:t>&amp;</a:t>
            </a:r>
            <a:r>
              <a:rPr sz="1800" b="1" spc="-20" dirty="0">
                <a:latin typeface="Consolas"/>
                <a:cs typeface="Consolas"/>
              </a:rPr>
              <a:t>a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 a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+</a:t>
            </a:r>
            <a:r>
              <a:rPr sz="1800" spc="-15" dirty="0">
                <a:latin typeface="Consolas"/>
                <a:cs typeface="Consolas"/>
              </a:rPr>
              <a:t> 1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co</a:t>
            </a:r>
            <a:r>
              <a:rPr sz="1800" spc="-10" dirty="0">
                <a:latin typeface="Consolas"/>
                <a:cs typeface="Consolas"/>
              </a:rPr>
              <a:t>ut &lt;&lt;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a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nc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r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eme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nt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 </a:t>
            </a:r>
            <a:r>
              <a:rPr sz="1800" spc="-20" dirty="0">
                <a:latin typeface="Consolas"/>
                <a:cs typeface="Consolas"/>
              </a:rPr>
              <a:t>end</a:t>
            </a: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4955794"/>
            <a:ext cx="4538345" cy="1397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ma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5" dirty="0">
                <a:latin typeface="Consolas"/>
                <a:cs typeface="Consolas"/>
              </a:rPr>
              <a:t>n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 marR="1517015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>
                <a:latin typeface="Consolas"/>
                <a:cs typeface="Consolas"/>
              </a:rPr>
              <a:t>q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3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5" dirty="0">
                <a:latin typeface="Consolas"/>
                <a:cs typeface="Consolas"/>
              </a:rPr>
              <a:t>in</a:t>
            </a:r>
            <a:r>
              <a:rPr sz="1800" spc="-10" dirty="0">
                <a:latin typeface="Consolas"/>
                <a:cs typeface="Consolas"/>
              </a:rPr>
              <a:t>c</a:t>
            </a:r>
            <a:r>
              <a:rPr sz="1800" spc="-15" dirty="0">
                <a:latin typeface="Consolas"/>
                <a:cs typeface="Consolas"/>
              </a:rPr>
              <a:t>re</a:t>
            </a:r>
            <a:r>
              <a:rPr sz="1800" spc="-10" dirty="0">
                <a:latin typeface="Consolas"/>
                <a:cs typeface="Consolas"/>
              </a:rPr>
              <a:t>m</a:t>
            </a:r>
            <a:r>
              <a:rPr sz="1800" spc="-15" dirty="0">
                <a:latin typeface="Consolas"/>
                <a:cs typeface="Consolas"/>
              </a:rPr>
              <a:t>ent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-15" dirty="0">
                <a:latin typeface="Consolas"/>
                <a:cs typeface="Consolas"/>
              </a:rPr>
              <a:t>q)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// w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ork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co</a:t>
            </a:r>
            <a:r>
              <a:rPr sz="1800" spc="-10" dirty="0">
                <a:latin typeface="Consolas"/>
                <a:cs typeface="Consolas"/>
              </a:rPr>
              <a:t>ut &lt;&lt;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q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m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ai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0" dirty="0">
                <a:latin typeface="Consolas"/>
                <a:cs typeface="Consolas"/>
              </a:rPr>
              <a:t>&lt;&lt;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q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 e</a:t>
            </a:r>
            <a:r>
              <a:rPr sz="1800" spc="-15" dirty="0">
                <a:latin typeface="Consolas"/>
                <a:cs typeface="Consolas"/>
              </a:rPr>
              <a:t>ndl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33209" y="4684267"/>
            <a:ext cx="1056640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Out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33209" y="5480608"/>
            <a:ext cx="2028189" cy="759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inc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em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q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in main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19100">
              <a:lnSpc>
                <a:spcPct val="100000"/>
              </a:lnSpc>
            </a:pPr>
            <a:r>
              <a:rPr sz="4400" spc="-95" dirty="0">
                <a:latin typeface="Calibri"/>
                <a:cs typeface="Calibri"/>
              </a:rPr>
              <a:t>P</a:t>
            </a:r>
            <a:r>
              <a:rPr sz="4400" spc="0" dirty="0">
                <a:latin typeface="Calibri"/>
                <a:cs typeface="Calibri"/>
              </a:rPr>
              <a:t>ass by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4400" spc="-70" dirty="0">
                <a:latin typeface="Calibri"/>
                <a:cs typeface="Calibri"/>
              </a:rPr>
              <a:t>v</a:t>
            </a:r>
            <a:r>
              <a:rPr sz="4400" spc="0" dirty="0">
                <a:latin typeface="Calibri"/>
                <a:cs typeface="Calibri"/>
              </a:rPr>
              <a:t>alue</a:t>
            </a:r>
            <a:r>
              <a:rPr sz="4400" spc="-10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v</a:t>
            </a:r>
            <a:r>
              <a:rPr sz="4400" spc="0" dirty="0">
                <a:latin typeface="Calibri"/>
                <a:cs typeface="Calibri"/>
              </a:rPr>
              <a:t>s</a:t>
            </a:r>
            <a:r>
              <a:rPr sz="4400" spc="20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b</a:t>
            </a:r>
            <a:r>
              <a:rPr sz="4400" spc="0" dirty="0">
                <a:latin typeface="Calibri"/>
                <a:cs typeface="Calibri"/>
              </a:rPr>
              <a:t>y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4400" spc="-60" dirty="0">
                <a:latin typeface="Calibri"/>
                <a:cs typeface="Calibri"/>
              </a:rPr>
              <a:t>r</a:t>
            </a:r>
            <a:r>
              <a:rPr sz="4400" spc="-35" dirty="0">
                <a:latin typeface="Calibri"/>
                <a:cs typeface="Calibri"/>
              </a:rPr>
              <a:t>e</a:t>
            </a:r>
            <a:r>
              <a:rPr sz="4400" spc="-110" dirty="0">
                <a:latin typeface="Calibri"/>
                <a:cs typeface="Calibri"/>
              </a:rPr>
              <a:t>f</a:t>
            </a:r>
            <a:r>
              <a:rPr sz="4400" spc="0" dirty="0">
                <a:latin typeface="Calibri"/>
                <a:cs typeface="Calibri"/>
              </a:rPr>
              <a:t>e</a:t>
            </a:r>
            <a:r>
              <a:rPr sz="4400" spc="-60" dirty="0">
                <a:latin typeface="Calibri"/>
                <a:cs typeface="Calibri"/>
              </a:rPr>
              <a:t>r</a:t>
            </a:r>
            <a:r>
              <a:rPr sz="4400" spc="0" dirty="0">
                <a:latin typeface="Calibri"/>
                <a:cs typeface="Calibri"/>
              </a:rPr>
              <a:t>ence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3309239"/>
            <a:ext cx="5164455" cy="1398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p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ss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sz="1800" spc="-20" dirty="0">
                <a:solidFill>
                  <a:srgbClr val="008000"/>
                </a:solidFill>
                <a:latin typeface="Consolas"/>
                <a:cs typeface="Consolas"/>
              </a:rPr>
              <a:t>by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lang="en-IE" spc="-10" dirty="0">
                <a:solidFill>
                  <a:srgbClr val="008000"/>
                </a:solidFill>
                <a:latin typeface="Consolas"/>
                <a:cs typeface="Consolas"/>
              </a:rPr>
              <a:t>reference</a:t>
            </a:r>
            <a:endParaRPr sz="1800" dirty="0">
              <a:latin typeface="Consolas"/>
              <a:cs typeface="Consolas"/>
            </a:endParaRPr>
          </a:p>
          <a:p>
            <a:pPr marL="262255" marR="2143125" indent="-25019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>
                <a:latin typeface="Consolas"/>
                <a:cs typeface="Consolas"/>
              </a:rPr>
              <a:t>in</a:t>
            </a:r>
            <a:r>
              <a:rPr sz="1800" spc="-10" dirty="0">
                <a:latin typeface="Consolas"/>
                <a:cs typeface="Consolas"/>
              </a:rPr>
              <a:t>c</a:t>
            </a:r>
            <a:r>
              <a:rPr sz="1800" spc="-15" dirty="0">
                <a:latin typeface="Consolas"/>
                <a:cs typeface="Consolas"/>
              </a:rPr>
              <a:t>rem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nt(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b="1" spc="-5" dirty="0">
                <a:latin typeface="Consolas"/>
                <a:cs typeface="Consolas"/>
              </a:rPr>
              <a:t>&amp;</a:t>
            </a:r>
            <a:r>
              <a:rPr sz="1800" b="1" spc="-20" dirty="0">
                <a:latin typeface="Consolas"/>
                <a:cs typeface="Consolas"/>
              </a:rPr>
              <a:t>a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 a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+</a:t>
            </a:r>
            <a:r>
              <a:rPr sz="1800" spc="-15" dirty="0">
                <a:latin typeface="Consolas"/>
                <a:cs typeface="Consolas"/>
              </a:rPr>
              <a:t> 1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co</a:t>
            </a:r>
            <a:r>
              <a:rPr sz="1800" spc="-10" dirty="0">
                <a:latin typeface="Consolas"/>
                <a:cs typeface="Consolas"/>
              </a:rPr>
              <a:t>ut &lt;&lt;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a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nc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r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eme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nt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 </a:t>
            </a:r>
            <a:r>
              <a:rPr sz="1800" spc="-20" dirty="0">
                <a:latin typeface="Consolas"/>
                <a:cs typeface="Consolas"/>
              </a:rPr>
              <a:t>end</a:t>
            </a: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4955794"/>
            <a:ext cx="4538345" cy="1397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ma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5" dirty="0">
                <a:latin typeface="Consolas"/>
                <a:cs typeface="Consolas"/>
              </a:rPr>
              <a:t>n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>
                <a:latin typeface="Consolas"/>
                <a:cs typeface="Consolas"/>
              </a:rPr>
              <a:t>q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20" dirty="0">
                <a:latin typeface="Consolas"/>
                <a:cs typeface="Consolas"/>
              </a:rPr>
              <a:t>3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20" dirty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1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onsolas"/>
                <a:cs typeface="Consolas"/>
              </a:rPr>
              <a:t>H</a:t>
            </a:r>
            <a:r>
              <a:rPr sz="1800" spc="-15" dirty="0">
                <a:solidFill>
                  <a:srgbClr val="6F2F9F"/>
                </a:solidFill>
                <a:latin typeface="Consolas"/>
                <a:cs typeface="Consolas"/>
              </a:rPr>
              <a:t>ER</a:t>
            </a:r>
            <a:r>
              <a:rPr sz="1800" spc="-10" dirty="0">
                <a:solidFill>
                  <a:srgbClr val="6F2F9F"/>
                </a:solidFill>
                <a:latin typeface="Consolas"/>
                <a:cs typeface="Consolas"/>
              </a:rPr>
              <a:t>E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in</a:t>
            </a:r>
            <a:r>
              <a:rPr sz="1800" spc="-10" dirty="0">
                <a:latin typeface="Consolas"/>
                <a:cs typeface="Consolas"/>
              </a:rPr>
              <a:t>c</a:t>
            </a:r>
            <a:r>
              <a:rPr sz="1800" spc="-15" dirty="0">
                <a:latin typeface="Consolas"/>
                <a:cs typeface="Consolas"/>
              </a:rPr>
              <a:t>re</a:t>
            </a:r>
            <a:r>
              <a:rPr sz="1800" spc="-10" dirty="0">
                <a:latin typeface="Consolas"/>
                <a:cs typeface="Consolas"/>
              </a:rPr>
              <a:t>m</a:t>
            </a:r>
            <a:r>
              <a:rPr sz="1800" spc="-15" dirty="0">
                <a:latin typeface="Consolas"/>
                <a:cs typeface="Consolas"/>
              </a:rPr>
              <a:t>ent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-15" dirty="0">
                <a:latin typeface="Consolas"/>
                <a:cs typeface="Consolas"/>
              </a:rPr>
              <a:t>q)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// w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ork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co</a:t>
            </a:r>
            <a:r>
              <a:rPr sz="1800" spc="-10" dirty="0">
                <a:latin typeface="Consolas"/>
                <a:cs typeface="Consolas"/>
              </a:rPr>
              <a:t>ut &lt;&lt;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q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m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ai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0" dirty="0">
                <a:latin typeface="Consolas"/>
                <a:cs typeface="Consolas"/>
              </a:rPr>
              <a:t>&lt;&lt;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q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 e</a:t>
            </a:r>
            <a:r>
              <a:rPr sz="1800" spc="-15" dirty="0">
                <a:latin typeface="Consolas"/>
                <a:cs typeface="Consolas"/>
              </a:rPr>
              <a:t>ndl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3209" y="4684267"/>
            <a:ext cx="1056640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Out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33209" y="5480608"/>
            <a:ext cx="2028189" cy="759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inc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em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q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in main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4383" y="1844533"/>
            <a:ext cx="2481876" cy="1255982"/>
          </a:xfrm>
          <a:custGeom>
            <a:avLst/>
            <a:gdLst/>
            <a:ahLst/>
            <a:cxnLst/>
            <a:rect l="l" t="t" r="r" b="b"/>
            <a:pathLst>
              <a:path w="2481876" h="1255982">
                <a:moveTo>
                  <a:pt x="0" y="1255982"/>
                </a:moveTo>
                <a:lnTo>
                  <a:pt x="2481876" y="1255982"/>
                </a:lnTo>
                <a:lnTo>
                  <a:pt x="2481876" y="0"/>
                </a:lnTo>
                <a:lnTo>
                  <a:pt x="0" y="0"/>
                </a:lnTo>
                <a:lnTo>
                  <a:pt x="0" y="1255982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4383" y="3100516"/>
            <a:ext cx="2481876" cy="4"/>
          </a:xfrm>
          <a:custGeom>
            <a:avLst/>
            <a:gdLst/>
            <a:ahLst/>
            <a:cxnLst/>
            <a:rect l="l" t="t" r="r" b="b"/>
            <a:pathLst>
              <a:path w="2481876" h="4">
                <a:moveTo>
                  <a:pt x="0" y="4"/>
                </a:moveTo>
                <a:lnTo>
                  <a:pt x="2481876" y="4"/>
                </a:lnTo>
                <a:lnTo>
                  <a:pt x="2481876" y="0"/>
                </a:lnTo>
              </a:path>
            </a:pathLst>
          </a:custGeom>
          <a:ln w="550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4383" y="3100516"/>
            <a:ext cx="0" cy="2756"/>
          </a:xfrm>
          <a:custGeom>
            <a:avLst/>
            <a:gdLst/>
            <a:ahLst/>
            <a:cxnLst/>
            <a:rect l="l" t="t" r="r" b="b"/>
            <a:pathLst>
              <a:path h="2756">
                <a:moveTo>
                  <a:pt x="0" y="2752"/>
                </a:moveTo>
                <a:lnTo>
                  <a:pt x="0" y="5508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86259" y="1844537"/>
            <a:ext cx="0" cy="1255978"/>
          </a:xfrm>
          <a:custGeom>
            <a:avLst/>
            <a:gdLst/>
            <a:ahLst/>
            <a:cxnLst/>
            <a:rect l="l" t="t" r="r" b="b"/>
            <a:pathLst>
              <a:path h="1255978">
                <a:moveTo>
                  <a:pt x="0" y="1255978"/>
                </a:moveTo>
                <a:lnTo>
                  <a:pt x="0" y="1255978"/>
                </a:lnTo>
              </a:path>
              <a:path h="1255978">
                <a:moveTo>
                  <a:pt x="0" y="125597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551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1291" y="1811481"/>
            <a:ext cx="2481876" cy="1272508"/>
          </a:xfrm>
          <a:custGeom>
            <a:avLst/>
            <a:gdLst/>
            <a:ahLst/>
            <a:cxnLst/>
            <a:rect l="l" t="t" r="r" b="b"/>
            <a:pathLst>
              <a:path w="2481876" h="1272508">
                <a:moveTo>
                  <a:pt x="0" y="1272508"/>
                </a:moveTo>
                <a:lnTo>
                  <a:pt x="2481876" y="1272508"/>
                </a:lnTo>
                <a:lnTo>
                  <a:pt x="2481876" y="0"/>
                </a:lnTo>
                <a:lnTo>
                  <a:pt x="0" y="0"/>
                </a:lnTo>
                <a:lnTo>
                  <a:pt x="0" y="1272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1291" y="1811481"/>
            <a:ext cx="2481876" cy="1272508"/>
          </a:xfrm>
          <a:custGeom>
            <a:avLst/>
            <a:gdLst/>
            <a:ahLst/>
            <a:cxnLst/>
            <a:rect l="l" t="t" r="r" b="b"/>
            <a:pathLst>
              <a:path w="2481876" h="1272508">
                <a:moveTo>
                  <a:pt x="0" y="1272508"/>
                </a:moveTo>
                <a:lnTo>
                  <a:pt x="2481876" y="1272508"/>
                </a:lnTo>
                <a:lnTo>
                  <a:pt x="2481876" y="0"/>
                </a:lnTo>
                <a:lnTo>
                  <a:pt x="0" y="0"/>
                </a:lnTo>
                <a:lnTo>
                  <a:pt x="0" y="1272508"/>
                </a:lnTo>
                <a:close/>
              </a:path>
            </a:pathLst>
          </a:custGeom>
          <a:ln w="5510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1291" y="1315698"/>
            <a:ext cx="2382601" cy="4957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1291" y="1315698"/>
            <a:ext cx="2382601" cy="495782"/>
          </a:xfrm>
          <a:custGeom>
            <a:avLst/>
            <a:gdLst/>
            <a:ahLst/>
            <a:cxnLst/>
            <a:rect l="l" t="t" r="r" b="b"/>
            <a:pathLst>
              <a:path w="2382601" h="495782">
                <a:moveTo>
                  <a:pt x="0" y="495782"/>
                </a:moveTo>
                <a:lnTo>
                  <a:pt x="2382601" y="495782"/>
                </a:lnTo>
                <a:lnTo>
                  <a:pt x="2382601" y="0"/>
                </a:lnTo>
                <a:lnTo>
                  <a:pt x="0" y="0"/>
                </a:lnTo>
                <a:lnTo>
                  <a:pt x="0" y="495782"/>
                </a:lnTo>
                <a:close/>
              </a:path>
            </a:pathLst>
          </a:custGeom>
          <a:ln w="16526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1291" y="1563590"/>
            <a:ext cx="2382601" cy="2478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90956" y="1413794"/>
            <a:ext cx="2028189" cy="2838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700" spc="130" dirty="0">
                <a:latin typeface="Calibri"/>
                <a:cs typeface="Calibri"/>
              </a:rPr>
              <a:t>ma</a:t>
            </a:r>
            <a:r>
              <a:rPr sz="1700" spc="40" dirty="0">
                <a:latin typeface="Calibri"/>
                <a:cs typeface="Calibri"/>
              </a:rPr>
              <a:t>i</a:t>
            </a:r>
            <a:r>
              <a:rPr sz="1700" spc="105" dirty="0">
                <a:latin typeface="Calibri"/>
                <a:cs typeface="Calibri"/>
              </a:rPr>
              <a:t>n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85" dirty="0">
                <a:latin typeface="Calibri"/>
                <a:cs typeface="Calibri"/>
              </a:rPr>
              <a:t>funct</a:t>
            </a:r>
            <a:r>
              <a:rPr sz="1700" spc="40" dirty="0">
                <a:latin typeface="Calibri"/>
                <a:cs typeface="Calibri"/>
              </a:rPr>
              <a:t>i</a:t>
            </a:r>
            <a:r>
              <a:rPr sz="1700" spc="105" dirty="0">
                <a:latin typeface="Calibri"/>
                <a:cs typeface="Calibri"/>
              </a:rPr>
              <a:t>on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95" dirty="0">
                <a:latin typeface="Calibri"/>
                <a:cs typeface="Calibri"/>
              </a:rPr>
              <a:t>scope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00159" y="2177875"/>
            <a:ext cx="595650" cy="594939"/>
          </a:xfrm>
          <a:custGeom>
            <a:avLst/>
            <a:gdLst/>
            <a:ahLst/>
            <a:cxnLst/>
            <a:rect l="l" t="t" r="r" b="b"/>
            <a:pathLst>
              <a:path w="595650" h="594939">
                <a:moveTo>
                  <a:pt x="297825" y="0"/>
                </a:moveTo>
                <a:lnTo>
                  <a:pt x="249515" y="3893"/>
                </a:lnTo>
                <a:lnTo>
                  <a:pt x="203688" y="15164"/>
                </a:lnTo>
                <a:lnTo>
                  <a:pt x="160955" y="33202"/>
                </a:lnTo>
                <a:lnTo>
                  <a:pt x="121931" y="57393"/>
                </a:lnTo>
                <a:lnTo>
                  <a:pt x="87229" y="87125"/>
                </a:lnTo>
                <a:lnTo>
                  <a:pt x="57461" y="121786"/>
                </a:lnTo>
                <a:lnTo>
                  <a:pt x="33242" y="160763"/>
                </a:lnTo>
                <a:lnTo>
                  <a:pt x="15182" y="203444"/>
                </a:lnTo>
                <a:lnTo>
                  <a:pt x="3897" y="249217"/>
                </a:lnTo>
                <a:lnTo>
                  <a:pt x="0" y="297469"/>
                </a:lnTo>
                <a:lnTo>
                  <a:pt x="987" y="321867"/>
                </a:lnTo>
                <a:lnTo>
                  <a:pt x="8655" y="368956"/>
                </a:lnTo>
                <a:lnTo>
                  <a:pt x="23404" y="413259"/>
                </a:lnTo>
                <a:lnTo>
                  <a:pt x="44620" y="454165"/>
                </a:lnTo>
                <a:lnTo>
                  <a:pt x="71690" y="491061"/>
                </a:lnTo>
                <a:lnTo>
                  <a:pt x="104002" y="523334"/>
                </a:lnTo>
                <a:lnTo>
                  <a:pt x="140942" y="550372"/>
                </a:lnTo>
                <a:lnTo>
                  <a:pt x="181896" y="571563"/>
                </a:lnTo>
                <a:lnTo>
                  <a:pt x="226253" y="586294"/>
                </a:lnTo>
                <a:lnTo>
                  <a:pt x="273398" y="593953"/>
                </a:lnTo>
                <a:lnTo>
                  <a:pt x="297825" y="594939"/>
                </a:lnTo>
                <a:lnTo>
                  <a:pt x="322251" y="593953"/>
                </a:lnTo>
                <a:lnTo>
                  <a:pt x="369397" y="586294"/>
                </a:lnTo>
                <a:lnTo>
                  <a:pt x="413753" y="571563"/>
                </a:lnTo>
                <a:lnTo>
                  <a:pt x="454708" y="550372"/>
                </a:lnTo>
                <a:lnTo>
                  <a:pt x="491647" y="523334"/>
                </a:lnTo>
                <a:lnTo>
                  <a:pt x="523959" y="491061"/>
                </a:lnTo>
                <a:lnTo>
                  <a:pt x="551030" y="454165"/>
                </a:lnTo>
                <a:lnTo>
                  <a:pt x="572246" y="413259"/>
                </a:lnTo>
                <a:lnTo>
                  <a:pt x="586994" y="368956"/>
                </a:lnTo>
                <a:lnTo>
                  <a:pt x="594663" y="321867"/>
                </a:lnTo>
                <a:lnTo>
                  <a:pt x="595650" y="297469"/>
                </a:lnTo>
                <a:lnTo>
                  <a:pt x="594663" y="273072"/>
                </a:lnTo>
                <a:lnTo>
                  <a:pt x="586994" y="225983"/>
                </a:lnTo>
                <a:lnTo>
                  <a:pt x="572246" y="181679"/>
                </a:lnTo>
                <a:lnTo>
                  <a:pt x="551030" y="140773"/>
                </a:lnTo>
                <a:lnTo>
                  <a:pt x="523959" y="103878"/>
                </a:lnTo>
                <a:lnTo>
                  <a:pt x="491647" y="71605"/>
                </a:lnTo>
                <a:lnTo>
                  <a:pt x="454708" y="44566"/>
                </a:lnTo>
                <a:lnTo>
                  <a:pt x="413753" y="23376"/>
                </a:lnTo>
                <a:lnTo>
                  <a:pt x="369397" y="8645"/>
                </a:lnTo>
                <a:lnTo>
                  <a:pt x="322251" y="986"/>
                </a:lnTo>
                <a:lnTo>
                  <a:pt x="29782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22411" y="2181769"/>
            <a:ext cx="273398" cy="590059"/>
          </a:xfrm>
          <a:custGeom>
            <a:avLst/>
            <a:gdLst/>
            <a:ahLst/>
            <a:cxnLst/>
            <a:rect l="l" t="t" r="r" b="b"/>
            <a:pathLst>
              <a:path w="273398" h="590059">
                <a:moveTo>
                  <a:pt x="23882" y="0"/>
                </a:moveTo>
                <a:lnTo>
                  <a:pt x="69710" y="11271"/>
                </a:lnTo>
                <a:lnTo>
                  <a:pt x="112442" y="29309"/>
                </a:lnTo>
                <a:lnTo>
                  <a:pt x="151466" y="53500"/>
                </a:lnTo>
                <a:lnTo>
                  <a:pt x="186168" y="83232"/>
                </a:lnTo>
                <a:lnTo>
                  <a:pt x="215936" y="117893"/>
                </a:lnTo>
                <a:lnTo>
                  <a:pt x="240156" y="156870"/>
                </a:lnTo>
                <a:lnTo>
                  <a:pt x="258215" y="199551"/>
                </a:lnTo>
                <a:lnTo>
                  <a:pt x="269500" y="245324"/>
                </a:lnTo>
                <a:lnTo>
                  <a:pt x="273398" y="293576"/>
                </a:lnTo>
                <a:lnTo>
                  <a:pt x="272411" y="317973"/>
                </a:lnTo>
                <a:lnTo>
                  <a:pt x="264743" y="365062"/>
                </a:lnTo>
                <a:lnTo>
                  <a:pt x="249994" y="409366"/>
                </a:lnTo>
                <a:lnTo>
                  <a:pt x="228778" y="450272"/>
                </a:lnTo>
                <a:lnTo>
                  <a:pt x="201707" y="487167"/>
                </a:lnTo>
                <a:lnTo>
                  <a:pt x="169396" y="519440"/>
                </a:lnTo>
                <a:lnTo>
                  <a:pt x="132456" y="546479"/>
                </a:lnTo>
                <a:lnTo>
                  <a:pt x="112442" y="557843"/>
                </a:lnTo>
              </a:path>
            </a:pathLst>
          </a:custGeom>
          <a:ln w="551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68391" y="2146145"/>
            <a:ext cx="595650" cy="5949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68391" y="2146145"/>
            <a:ext cx="595650" cy="594939"/>
          </a:xfrm>
          <a:custGeom>
            <a:avLst/>
            <a:gdLst/>
            <a:ahLst/>
            <a:cxnLst/>
            <a:rect l="l" t="t" r="r" b="b"/>
            <a:pathLst>
              <a:path w="595650" h="594939">
                <a:moveTo>
                  <a:pt x="0" y="297469"/>
                </a:moveTo>
                <a:lnTo>
                  <a:pt x="3897" y="249217"/>
                </a:lnTo>
                <a:lnTo>
                  <a:pt x="15182" y="203444"/>
                </a:lnTo>
                <a:lnTo>
                  <a:pt x="33242" y="160763"/>
                </a:lnTo>
                <a:lnTo>
                  <a:pt x="57461" y="121786"/>
                </a:lnTo>
                <a:lnTo>
                  <a:pt x="87229" y="87125"/>
                </a:lnTo>
                <a:lnTo>
                  <a:pt x="121931" y="57393"/>
                </a:lnTo>
                <a:lnTo>
                  <a:pt x="160955" y="33202"/>
                </a:lnTo>
                <a:lnTo>
                  <a:pt x="203688" y="15164"/>
                </a:lnTo>
                <a:lnTo>
                  <a:pt x="249515" y="3893"/>
                </a:lnTo>
                <a:lnTo>
                  <a:pt x="297825" y="0"/>
                </a:lnTo>
                <a:lnTo>
                  <a:pt x="322251" y="986"/>
                </a:lnTo>
                <a:lnTo>
                  <a:pt x="369397" y="8645"/>
                </a:lnTo>
                <a:lnTo>
                  <a:pt x="413753" y="23376"/>
                </a:lnTo>
                <a:lnTo>
                  <a:pt x="454708" y="44566"/>
                </a:lnTo>
                <a:lnTo>
                  <a:pt x="491647" y="71605"/>
                </a:lnTo>
                <a:lnTo>
                  <a:pt x="523959" y="103878"/>
                </a:lnTo>
                <a:lnTo>
                  <a:pt x="551030" y="140773"/>
                </a:lnTo>
                <a:lnTo>
                  <a:pt x="572246" y="181679"/>
                </a:lnTo>
                <a:lnTo>
                  <a:pt x="586994" y="225983"/>
                </a:lnTo>
                <a:lnTo>
                  <a:pt x="594663" y="273072"/>
                </a:lnTo>
                <a:lnTo>
                  <a:pt x="595650" y="297469"/>
                </a:lnTo>
                <a:lnTo>
                  <a:pt x="594663" y="321867"/>
                </a:lnTo>
                <a:lnTo>
                  <a:pt x="591752" y="345721"/>
                </a:lnTo>
                <a:lnTo>
                  <a:pt x="580467" y="391494"/>
                </a:lnTo>
                <a:lnTo>
                  <a:pt x="562408" y="434175"/>
                </a:lnTo>
                <a:lnTo>
                  <a:pt x="538188" y="473152"/>
                </a:lnTo>
                <a:lnTo>
                  <a:pt x="508420" y="507813"/>
                </a:lnTo>
                <a:lnTo>
                  <a:pt x="473718" y="537545"/>
                </a:lnTo>
                <a:lnTo>
                  <a:pt x="434694" y="561736"/>
                </a:lnTo>
                <a:lnTo>
                  <a:pt x="391962" y="579774"/>
                </a:lnTo>
                <a:lnTo>
                  <a:pt x="346134" y="591045"/>
                </a:lnTo>
                <a:lnTo>
                  <a:pt x="297825" y="594939"/>
                </a:lnTo>
                <a:lnTo>
                  <a:pt x="273398" y="593953"/>
                </a:lnTo>
                <a:lnTo>
                  <a:pt x="226253" y="586294"/>
                </a:lnTo>
                <a:lnTo>
                  <a:pt x="181896" y="571563"/>
                </a:lnTo>
                <a:lnTo>
                  <a:pt x="140942" y="550372"/>
                </a:lnTo>
                <a:lnTo>
                  <a:pt x="104002" y="523334"/>
                </a:lnTo>
                <a:lnTo>
                  <a:pt x="71690" y="491061"/>
                </a:lnTo>
                <a:lnTo>
                  <a:pt x="44620" y="454165"/>
                </a:lnTo>
                <a:lnTo>
                  <a:pt x="23404" y="413259"/>
                </a:lnTo>
                <a:lnTo>
                  <a:pt x="8655" y="368956"/>
                </a:lnTo>
                <a:lnTo>
                  <a:pt x="987" y="321867"/>
                </a:lnTo>
                <a:lnTo>
                  <a:pt x="0" y="297469"/>
                </a:lnTo>
                <a:close/>
              </a:path>
            </a:pathLst>
          </a:custGeom>
          <a:ln w="5511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18480" y="2325048"/>
            <a:ext cx="295275" cy="228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50" spc="10" dirty="0">
                <a:latin typeface="Calibri"/>
                <a:cs typeface="Calibri"/>
              </a:rPr>
              <a:t>q=3</a:t>
            </a:r>
            <a:endParaRPr sz="135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19100">
              <a:lnSpc>
                <a:spcPct val="100000"/>
              </a:lnSpc>
            </a:pPr>
            <a:r>
              <a:rPr sz="4400" spc="-95" dirty="0">
                <a:latin typeface="Calibri"/>
                <a:cs typeface="Calibri"/>
              </a:rPr>
              <a:t>P</a:t>
            </a:r>
            <a:r>
              <a:rPr sz="4400" spc="0" dirty="0">
                <a:latin typeface="Calibri"/>
                <a:cs typeface="Calibri"/>
              </a:rPr>
              <a:t>ass by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4400" spc="-70" dirty="0">
                <a:latin typeface="Calibri"/>
                <a:cs typeface="Calibri"/>
              </a:rPr>
              <a:t>v</a:t>
            </a:r>
            <a:r>
              <a:rPr sz="4400" spc="0" dirty="0">
                <a:latin typeface="Calibri"/>
                <a:cs typeface="Calibri"/>
              </a:rPr>
              <a:t>alue</a:t>
            </a:r>
            <a:r>
              <a:rPr sz="4400" spc="-10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v</a:t>
            </a:r>
            <a:r>
              <a:rPr sz="4400" spc="0" dirty="0">
                <a:latin typeface="Calibri"/>
                <a:cs typeface="Calibri"/>
              </a:rPr>
              <a:t>s</a:t>
            </a:r>
            <a:r>
              <a:rPr sz="4400" spc="20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b</a:t>
            </a:r>
            <a:r>
              <a:rPr sz="4400" spc="0" dirty="0">
                <a:latin typeface="Calibri"/>
                <a:cs typeface="Calibri"/>
              </a:rPr>
              <a:t>y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4400" spc="-60" dirty="0">
                <a:latin typeface="Calibri"/>
                <a:cs typeface="Calibri"/>
              </a:rPr>
              <a:t>r</a:t>
            </a:r>
            <a:r>
              <a:rPr sz="4400" spc="-35" dirty="0">
                <a:latin typeface="Calibri"/>
                <a:cs typeface="Calibri"/>
              </a:rPr>
              <a:t>e</a:t>
            </a:r>
            <a:r>
              <a:rPr sz="4400" spc="-110" dirty="0">
                <a:latin typeface="Calibri"/>
                <a:cs typeface="Calibri"/>
              </a:rPr>
              <a:t>f</a:t>
            </a:r>
            <a:r>
              <a:rPr sz="4400" spc="0" dirty="0">
                <a:latin typeface="Calibri"/>
                <a:cs typeface="Calibri"/>
              </a:rPr>
              <a:t>e</a:t>
            </a:r>
            <a:r>
              <a:rPr sz="4400" spc="-60" dirty="0">
                <a:latin typeface="Calibri"/>
                <a:cs typeface="Calibri"/>
              </a:rPr>
              <a:t>r</a:t>
            </a:r>
            <a:r>
              <a:rPr sz="4400" spc="0" dirty="0">
                <a:latin typeface="Calibri"/>
                <a:cs typeface="Calibri"/>
              </a:rPr>
              <a:t>ence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p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ss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sz="1800" spc="-20" dirty="0">
                <a:solidFill>
                  <a:srgbClr val="008000"/>
                </a:solidFill>
                <a:latin typeface="Consolas"/>
                <a:cs typeface="Consolas"/>
              </a:rPr>
              <a:t>by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lang="en-IE" spc="-10" dirty="0">
                <a:solidFill>
                  <a:srgbClr val="008000"/>
                </a:solidFill>
                <a:latin typeface="Consolas"/>
                <a:cs typeface="Consolas"/>
              </a:rPr>
              <a:t>reference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>
                <a:latin typeface="Consolas"/>
                <a:cs typeface="Consolas"/>
              </a:rPr>
              <a:t>in</a:t>
            </a:r>
            <a:r>
              <a:rPr sz="1800" spc="-10" dirty="0">
                <a:latin typeface="Consolas"/>
                <a:cs typeface="Consolas"/>
              </a:rPr>
              <a:t>c</a:t>
            </a:r>
            <a:r>
              <a:rPr sz="1800" spc="-15" dirty="0">
                <a:latin typeface="Consolas"/>
                <a:cs typeface="Consolas"/>
              </a:rPr>
              <a:t>rem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nt(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b="1" spc="-5" dirty="0">
                <a:latin typeface="Consolas"/>
                <a:cs typeface="Consolas"/>
              </a:rPr>
              <a:t>&amp;</a:t>
            </a:r>
            <a:r>
              <a:rPr sz="1800" b="1" spc="-20" dirty="0">
                <a:latin typeface="Consolas"/>
                <a:cs typeface="Consolas"/>
              </a:rPr>
              <a:t>a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 </a:t>
            </a:r>
            <a:r>
              <a:rPr sz="1800" spc="-15" dirty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1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onsolas"/>
                <a:cs typeface="Consolas"/>
              </a:rPr>
              <a:t>H</a:t>
            </a:r>
            <a:r>
              <a:rPr sz="1800" spc="-15" dirty="0">
                <a:solidFill>
                  <a:srgbClr val="6F2F9F"/>
                </a:solidFill>
                <a:latin typeface="Consolas"/>
                <a:cs typeface="Consolas"/>
              </a:rPr>
              <a:t>ER</a:t>
            </a:r>
            <a:r>
              <a:rPr sz="1800" spc="-10" dirty="0">
                <a:solidFill>
                  <a:srgbClr val="6F2F9F"/>
                </a:solidFill>
                <a:latin typeface="Consolas"/>
                <a:cs typeface="Consolas"/>
              </a:rPr>
              <a:t>E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+</a:t>
            </a:r>
            <a:r>
              <a:rPr sz="1800" spc="-15" dirty="0">
                <a:latin typeface="Consolas"/>
                <a:cs typeface="Consolas"/>
              </a:rPr>
              <a:t> 1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co</a:t>
            </a:r>
            <a:r>
              <a:rPr sz="1800" spc="-10" dirty="0">
                <a:latin typeface="Consolas"/>
                <a:cs typeface="Consolas"/>
              </a:rPr>
              <a:t>ut &lt;&lt;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a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nc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r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eme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nt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 </a:t>
            </a:r>
            <a:r>
              <a:rPr sz="1800" spc="-20" dirty="0">
                <a:latin typeface="Consolas"/>
                <a:cs typeface="Consolas"/>
              </a:rPr>
              <a:t>end</a:t>
            </a: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4955794"/>
            <a:ext cx="4538345" cy="1397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ma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5" dirty="0">
                <a:latin typeface="Consolas"/>
                <a:cs typeface="Consolas"/>
              </a:rPr>
              <a:t>n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 marR="1517015" indent="-635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>
                <a:latin typeface="Consolas"/>
                <a:cs typeface="Consolas"/>
              </a:rPr>
              <a:t>q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3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5" dirty="0">
                <a:latin typeface="Consolas"/>
                <a:cs typeface="Consolas"/>
              </a:rPr>
              <a:t>in</a:t>
            </a:r>
            <a:r>
              <a:rPr sz="1800" spc="-10" dirty="0">
                <a:latin typeface="Consolas"/>
                <a:cs typeface="Consolas"/>
              </a:rPr>
              <a:t>c</a:t>
            </a:r>
            <a:r>
              <a:rPr sz="1800" spc="-15" dirty="0">
                <a:latin typeface="Consolas"/>
                <a:cs typeface="Consolas"/>
              </a:rPr>
              <a:t>re</a:t>
            </a:r>
            <a:r>
              <a:rPr sz="1800" spc="-10" dirty="0">
                <a:latin typeface="Consolas"/>
                <a:cs typeface="Consolas"/>
              </a:rPr>
              <a:t>m</a:t>
            </a:r>
            <a:r>
              <a:rPr sz="1800" spc="-15" dirty="0">
                <a:latin typeface="Consolas"/>
                <a:cs typeface="Consolas"/>
              </a:rPr>
              <a:t>ent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-15" dirty="0">
                <a:latin typeface="Consolas"/>
                <a:cs typeface="Consolas"/>
              </a:rPr>
              <a:t>q)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// w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ork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co</a:t>
            </a:r>
            <a:r>
              <a:rPr sz="1800" spc="-10" dirty="0">
                <a:latin typeface="Consolas"/>
                <a:cs typeface="Consolas"/>
              </a:rPr>
              <a:t>ut &lt;&lt;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q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m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ai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0" dirty="0">
                <a:latin typeface="Consolas"/>
                <a:cs typeface="Consolas"/>
              </a:rPr>
              <a:t>&lt;&lt;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q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 e</a:t>
            </a:r>
            <a:r>
              <a:rPr sz="1800" spc="-15" dirty="0">
                <a:latin typeface="Consolas"/>
                <a:cs typeface="Consolas"/>
              </a:rPr>
              <a:t>ndl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3209" y="4684267"/>
            <a:ext cx="1056640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Out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33209" y="5480608"/>
            <a:ext cx="2028189" cy="759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inc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em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q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in main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3052" y="1904066"/>
            <a:ext cx="2431953" cy="1225256"/>
          </a:xfrm>
          <a:custGeom>
            <a:avLst/>
            <a:gdLst/>
            <a:ahLst/>
            <a:cxnLst/>
            <a:rect l="l" t="t" r="r" b="b"/>
            <a:pathLst>
              <a:path w="2431953" h="1225256">
                <a:moveTo>
                  <a:pt x="0" y="1225256"/>
                </a:moveTo>
                <a:lnTo>
                  <a:pt x="2431953" y="1225256"/>
                </a:lnTo>
                <a:lnTo>
                  <a:pt x="2431953" y="0"/>
                </a:lnTo>
                <a:lnTo>
                  <a:pt x="0" y="0"/>
                </a:lnTo>
                <a:lnTo>
                  <a:pt x="0" y="1225256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3052" y="3129322"/>
            <a:ext cx="2431953" cy="4"/>
          </a:xfrm>
          <a:custGeom>
            <a:avLst/>
            <a:gdLst/>
            <a:ahLst/>
            <a:cxnLst/>
            <a:rect l="l" t="t" r="r" b="b"/>
            <a:pathLst>
              <a:path w="2431953" h="4">
                <a:moveTo>
                  <a:pt x="0" y="4"/>
                </a:moveTo>
                <a:lnTo>
                  <a:pt x="2431953" y="4"/>
                </a:lnTo>
                <a:lnTo>
                  <a:pt x="2431953" y="0"/>
                </a:lnTo>
              </a:path>
            </a:pathLst>
          </a:custGeom>
          <a:ln w="537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3052" y="3126638"/>
            <a:ext cx="0" cy="5373"/>
          </a:xfrm>
          <a:custGeom>
            <a:avLst/>
            <a:gdLst/>
            <a:ahLst/>
            <a:cxnLst/>
            <a:rect l="l" t="t" r="r" b="b"/>
            <a:pathLst>
              <a:path h="5373">
                <a:moveTo>
                  <a:pt x="0" y="0"/>
                </a:moveTo>
                <a:lnTo>
                  <a:pt x="0" y="5373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0626" y="1871823"/>
            <a:ext cx="2431953" cy="1241378"/>
          </a:xfrm>
          <a:custGeom>
            <a:avLst/>
            <a:gdLst/>
            <a:ahLst/>
            <a:cxnLst/>
            <a:rect l="l" t="t" r="r" b="b"/>
            <a:pathLst>
              <a:path w="2431953" h="1241378">
                <a:moveTo>
                  <a:pt x="0" y="1241378"/>
                </a:moveTo>
                <a:lnTo>
                  <a:pt x="2431953" y="1241378"/>
                </a:lnTo>
                <a:lnTo>
                  <a:pt x="2431953" y="0"/>
                </a:lnTo>
                <a:lnTo>
                  <a:pt x="0" y="0"/>
                </a:lnTo>
                <a:lnTo>
                  <a:pt x="0" y="12413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0626" y="1871823"/>
            <a:ext cx="2431953" cy="1241378"/>
          </a:xfrm>
          <a:custGeom>
            <a:avLst/>
            <a:gdLst/>
            <a:ahLst/>
            <a:cxnLst/>
            <a:rect l="l" t="t" r="r" b="b"/>
            <a:pathLst>
              <a:path w="2431953" h="1241378">
                <a:moveTo>
                  <a:pt x="0" y="1241378"/>
                </a:moveTo>
                <a:lnTo>
                  <a:pt x="2431953" y="1241378"/>
                </a:lnTo>
                <a:lnTo>
                  <a:pt x="2431953" y="0"/>
                </a:lnTo>
                <a:lnTo>
                  <a:pt x="0" y="0"/>
                </a:lnTo>
                <a:lnTo>
                  <a:pt x="0" y="1241378"/>
                </a:lnTo>
                <a:close/>
              </a:path>
            </a:pathLst>
          </a:custGeom>
          <a:ln w="5380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0626" y="1388169"/>
            <a:ext cx="2334675" cy="4836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0626" y="1388169"/>
            <a:ext cx="2334675" cy="483653"/>
          </a:xfrm>
          <a:custGeom>
            <a:avLst/>
            <a:gdLst/>
            <a:ahLst/>
            <a:cxnLst/>
            <a:rect l="l" t="t" r="r" b="b"/>
            <a:pathLst>
              <a:path w="2334675" h="483653">
                <a:moveTo>
                  <a:pt x="0" y="483653"/>
                </a:moveTo>
                <a:lnTo>
                  <a:pt x="2334675" y="483653"/>
                </a:lnTo>
                <a:lnTo>
                  <a:pt x="2334675" y="0"/>
                </a:lnTo>
                <a:lnTo>
                  <a:pt x="0" y="0"/>
                </a:lnTo>
                <a:lnTo>
                  <a:pt x="0" y="483653"/>
                </a:lnTo>
                <a:close/>
              </a:path>
            </a:pathLst>
          </a:custGeom>
          <a:ln w="16125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0626" y="1629996"/>
            <a:ext cx="2334675" cy="2418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18675" y="1904066"/>
            <a:ext cx="2821066" cy="1225256"/>
          </a:xfrm>
          <a:custGeom>
            <a:avLst/>
            <a:gdLst/>
            <a:ahLst/>
            <a:cxnLst/>
            <a:rect l="l" t="t" r="r" b="b"/>
            <a:pathLst>
              <a:path w="2821066" h="1225256">
                <a:moveTo>
                  <a:pt x="0" y="1225256"/>
                </a:moveTo>
                <a:lnTo>
                  <a:pt x="2821066" y="1225256"/>
                </a:lnTo>
                <a:lnTo>
                  <a:pt x="2821066" y="0"/>
                </a:lnTo>
                <a:lnTo>
                  <a:pt x="0" y="0"/>
                </a:lnTo>
                <a:lnTo>
                  <a:pt x="0" y="1225256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18675" y="3129322"/>
            <a:ext cx="2821066" cy="4"/>
          </a:xfrm>
          <a:custGeom>
            <a:avLst/>
            <a:gdLst/>
            <a:ahLst/>
            <a:cxnLst/>
            <a:rect l="l" t="t" r="r" b="b"/>
            <a:pathLst>
              <a:path w="2821066" h="4">
                <a:moveTo>
                  <a:pt x="0" y="4"/>
                </a:moveTo>
                <a:lnTo>
                  <a:pt x="2821066" y="4"/>
                </a:lnTo>
                <a:lnTo>
                  <a:pt x="2821066" y="0"/>
                </a:lnTo>
              </a:path>
            </a:pathLst>
          </a:custGeom>
          <a:ln w="537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18675" y="3126638"/>
            <a:ext cx="0" cy="5373"/>
          </a:xfrm>
          <a:custGeom>
            <a:avLst/>
            <a:gdLst/>
            <a:ahLst/>
            <a:cxnLst/>
            <a:rect l="l" t="t" r="r" b="b"/>
            <a:pathLst>
              <a:path h="5373">
                <a:moveTo>
                  <a:pt x="0" y="0"/>
                </a:moveTo>
                <a:lnTo>
                  <a:pt x="0" y="5373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86248" y="1871823"/>
            <a:ext cx="2821066" cy="1241378"/>
          </a:xfrm>
          <a:custGeom>
            <a:avLst/>
            <a:gdLst/>
            <a:ahLst/>
            <a:cxnLst/>
            <a:rect l="l" t="t" r="r" b="b"/>
            <a:pathLst>
              <a:path w="2821066" h="1241378">
                <a:moveTo>
                  <a:pt x="0" y="1241378"/>
                </a:moveTo>
                <a:lnTo>
                  <a:pt x="2821066" y="1241378"/>
                </a:lnTo>
                <a:lnTo>
                  <a:pt x="2821066" y="0"/>
                </a:lnTo>
                <a:lnTo>
                  <a:pt x="0" y="0"/>
                </a:lnTo>
                <a:lnTo>
                  <a:pt x="0" y="12413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86248" y="1871823"/>
            <a:ext cx="2821066" cy="1241378"/>
          </a:xfrm>
          <a:custGeom>
            <a:avLst/>
            <a:gdLst/>
            <a:ahLst/>
            <a:cxnLst/>
            <a:rect l="l" t="t" r="r" b="b"/>
            <a:pathLst>
              <a:path w="2821066" h="1241378">
                <a:moveTo>
                  <a:pt x="0" y="1241378"/>
                </a:moveTo>
                <a:lnTo>
                  <a:pt x="2821066" y="1241378"/>
                </a:lnTo>
                <a:lnTo>
                  <a:pt x="2821066" y="0"/>
                </a:lnTo>
                <a:lnTo>
                  <a:pt x="0" y="0"/>
                </a:lnTo>
                <a:lnTo>
                  <a:pt x="0" y="1241378"/>
                </a:lnTo>
                <a:close/>
              </a:path>
            </a:pathLst>
          </a:custGeom>
          <a:ln w="5378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86248" y="1388169"/>
            <a:ext cx="2821066" cy="4836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86248" y="1388169"/>
            <a:ext cx="2821066" cy="483653"/>
          </a:xfrm>
          <a:custGeom>
            <a:avLst/>
            <a:gdLst/>
            <a:ahLst/>
            <a:cxnLst/>
            <a:rect l="l" t="t" r="r" b="b"/>
            <a:pathLst>
              <a:path w="2821066" h="483653">
                <a:moveTo>
                  <a:pt x="0" y="483653"/>
                </a:moveTo>
                <a:lnTo>
                  <a:pt x="2821066" y="483653"/>
                </a:lnTo>
                <a:lnTo>
                  <a:pt x="2821066" y="0"/>
                </a:lnTo>
                <a:lnTo>
                  <a:pt x="0" y="0"/>
                </a:lnTo>
                <a:lnTo>
                  <a:pt x="0" y="483653"/>
                </a:lnTo>
                <a:close/>
              </a:path>
            </a:pathLst>
          </a:custGeom>
          <a:ln w="16124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86248" y="1629996"/>
            <a:ext cx="2821066" cy="241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87628" y="1478583"/>
            <a:ext cx="5514975" cy="2698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027680" algn="l"/>
              </a:tabLst>
            </a:pPr>
            <a:r>
              <a:rPr sz="1700" spc="105" dirty="0">
                <a:latin typeface="Calibri"/>
                <a:cs typeface="Calibri"/>
              </a:rPr>
              <a:t>ma</a:t>
            </a:r>
            <a:r>
              <a:rPr sz="1700" spc="30" dirty="0">
                <a:latin typeface="Calibri"/>
                <a:cs typeface="Calibri"/>
              </a:rPr>
              <a:t>i</a:t>
            </a:r>
            <a:r>
              <a:rPr sz="1700" spc="85" dirty="0">
                <a:latin typeface="Calibri"/>
                <a:cs typeface="Calibri"/>
              </a:rPr>
              <a:t>n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70" dirty="0">
                <a:latin typeface="Calibri"/>
                <a:cs typeface="Calibri"/>
              </a:rPr>
              <a:t>funct</a:t>
            </a:r>
            <a:r>
              <a:rPr sz="1700" spc="30" dirty="0">
                <a:latin typeface="Calibri"/>
                <a:cs typeface="Calibri"/>
              </a:rPr>
              <a:t>i</a:t>
            </a:r>
            <a:r>
              <a:rPr sz="1700" spc="85" dirty="0">
                <a:latin typeface="Calibri"/>
                <a:cs typeface="Calibri"/>
              </a:rPr>
              <a:t>on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80" dirty="0">
                <a:latin typeface="Calibri"/>
                <a:cs typeface="Calibri"/>
              </a:rPr>
              <a:t>scope	</a:t>
            </a:r>
            <a:r>
              <a:rPr sz="1700" spc="30" dirty="0">
                <a:latin typeface="Calibri"/>
                <a:cs typeface="Calibri"/>
              </a:rPr>
              <a:t>i</a:t>
            </a:r>
            <a:r>
              <a:rPr sz="1700" spc="80" dirty="0">
                <a:latin typeface="Calibri"/>
                <a:cs typeface="Calibri"/>
              </a:rPr>
              <a:t>nc</a:t>
            </a:r>
            <a:r>
              <a:rPr sz="1700" spc="50" dirty="0">
                <a:latin typeface="Calibri"/>
                <a:cs typeface="Calibri"/>
              </a:rPr>
              <a:t>r</a:t>
            </a:r>
            <a:r>
              <a:rPr sz="1700" spc="80" dirty="0">
                <a:latin typeface="Calibri"/>
                <a:cs typeface="Calibri"/>
              </a:rPr>
              <a:t>e</a:t>
            </a:r>
            <a:r>
              <a:rPr sz="1700" spc="130" dirty="0">
                <a:latin typeface="Calibri"/>
                <a:cs typeface="Calibri"/>
              </a:rPr>
              <a:t>m</a:t>
            </a:r>
            <a:r>
              <a:rPr sz="1700" spc="75" dirty="0">
                <a:latin typeface="Calibri"/>
                <a:cs typeface="Calibri"/>
              </a:rPr>
              <a:t>ent</a:t>
            </a:r>
            <a:r>
              <a:rPr sz="1700" spc="35" dirty="0">
                <a:latin typeface="Calibri"/>
                <a:cs typeface="Calibri"/>
              </a:rPr>
              <a:t> </a:t>
            </a:r>
            <a:r>
              <a:rPr sz="1700" spc="75" dirty="0">
                <a:latin typeface="Calibri"/>
                <a:cs typeface="Calibri"/>
              </a:rPr>
              <a:t>fun</a:t>
            </a:r>
            <a:r>
              <a:rPr sz="1700" spc="65" dirty="0">
                <a:latin typeface="Calibri"/>
                <a:cs typeface="Calibri"/>
              </a:rPr>
              <a:t>ction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80" dirty="0">
                <a:latin typeface="Calibri"/>
                <a:cs typeface="Calibri"/>
              </a:rPr>
              <a:t>scope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90867" y="2229254"/>
            <a:ext cx="583668" cy="580384"/>
          </a:xfrm>
          <a:custGeom>
            <a:avLst/>
            <a:gdLst/>
            <a:ahLst/>
            <a:cxnLst/>
            <a:rect l="l" t="t" r="r" b="b"/>
            <a:pathLst>
              <a:path w="583668" h="580384">
                <a:moveTo>
                  <a:pt x="291834" y="0"/>
                </a:moveTo>
                <a:lnTo>
                  <a:pt x="244496" y="3798"/>
                </a:lnTo>
                <a:lnTo>
                  <a:pt x="199590" y="14793"/>
                </a:lnTo>
                <a:lnTo>
                  <a:pt x="157718" y="32390"/>
                </a:lnTo>
                <a:lnTo>
                  <a:pt x="119479" y="55989"/>
                </a:lnTo>
                <a:lnTo>
                  <a:pt x="85475" y="84994"/>
                </a:lnTo>
                <a:lnTo>
                  <a:pt x="56306" y="118807"/>
                </a:lnTo>
                <a:lnTo>
                  <a:pt x="32573" y="156830"/>
                </a:lnTo>
                <a:lnTo>
                  <a:pt x="14877" y="198467"/>
                </a:lnTo>
                <a:lnTo>
                  <a:pt x="3819" y="243120"/>
                </a:lnTo>
                <a:lnTo>
                  <a:pt x="0" y="290192"/>
                </a:lnTo>
                <a:lnTo>
                  <a:pt x="967" y="313992"/>
                </a:lnTo>
                <a:lnTo>
                  <a:pt x="8481" y="359929"/>
                </a:lnTo>
                <a:lnTo>
                  <a:pt x="22933" y="403149"/>
                </a:lnTo>
                <a:lnTo>
                  <a:pt x="43722" y="443054"/>
                </a:lnTo>
                <a:lnTo>
                  <a:pt x="70248" y="479047"/>
                </a:lnTo>
                <a:lnTo>
                  <a:pt x="101910" y="510531"/>
                </a:lnTo>
                <a:lnTo>
                  <a:pt x="138107" y="536907"/>
                </a:lnTo>
                <a:lnTo>
                  <a:pt x="178237" y="557580"/>
                </a:lnTo>
                <a:lnTo>
                  <a:pt x="221702" y="571950"/>
                </a:lnTo>
                <a:lnTo>
                  <a:pt x="267899" y="579422"/>
                </a:lnTo>
                <a:lnTo>
                  <a:pt x="291834" y="580384"/>
                </a:lnTo>
                <a:lnTo>
                  <a:pt x="315769" y="579422"/>
                </a:lnTo>
                <a:lnTo>
                  <a:pt x="361966" y="571950"/>
                </a:lnTo>
                <a:lnTo>
                  <a:pt x="405431" y="557580"/>
                </a:lnTo>
                <a:lnTo>
                  <a:pt x="445561" y="536907"/>
                </a:lnTo>
                <a:lnTo>
                  <a:pt x="481758" y="510531"/>
                </a:lnTo>
                <a:lnTo>
                  <a:pt x="513420" y="479047"/>
                </a:lnTo>
                <a:lnTo>
                  <a:pt x="539946" y="443054"/>
                </a:lnTo>
                <a:lnTo>
                  <a:pt x="560735" y="403149"/>
                </a:lnTo>
                <a:lnTo>
                  <a:pt x="575187" y="359929"/>
                </a:lnTo>
                <a:lnTo>
                  <a:pt x="582701" y="313992"/>
                </a:lnTo>
                <a:lnTo>
                  <a:pt x="583668" y="290192"/>
                </a:lnTo>
                <a:lnTo>
                  <a:pt x="582701" y="266391"/>
                </a:lnTo>
                <a:lnTo>
                  <a:pt x="575187" y="220454"/>
                </a:lnTo>
                <a:lnTo>
                  <a:pt x="560735" y="177234"/>
                </a:lnTo>
                <a:lnTo>
                  <a:pt x="539946" y="137329"/>
                </a:lnTo>
                <a:lnTo>
                  <a:pt x="513420" y="101336"/>
                </a:lnTo>
                <a:lnTo>
                  <a:pt x="481758" y="69853"/>
                </a:lnTo>
                <a:lnTo>
                  <a:pt x="445561" y="43476"/>
                </a:lnTo>
                <a:lnTo>
                  <a:pt x="405431" y="22804"/>
                </a:lnTo>
                <a:lnTo>
                  <a:pt x="361966" y="8433"/>
                </a:lnTo>
                <a:lnTo>
                  <a:pt x="315769" y="961"/>
                </a:lnTo>
                <a:lnTo>
                  <a:pt x="291834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23441" y="2229254"/>
            <a:ext cx="259262" cy="156830"/>
          </a:xfrm>
          <a:custGeom>
            <a:avLst/>
            <a:gdLst/>
            <a:ahLst/>
            <a:cxnLst/>
            <a:rect l="l" t="t" r="r" b="b"/>
            <a:pathLst>
              <a:path w="259262" h="156830">
                <a:moveTo>
                  <a:pt x="0" y="156830"/>
                </a:moveTo>
                <a:lnTo>
                  <a:pt x="23732" y="118807"/>
                </a:lnTo>
                <a:lnTo>
                  <a:pt x="52901" y="84994"/>
                </a:lnTo>
                <a:lnTo>
                  <a:pt x="86905" y="55989"/>
                </a:lnTo>
                <a:lnTo>
                  <a:pt x="125144" y="32390"/>
                </a:lnTo>
                <a:lnTo>
                  <a:pt x="167017" y="14793"/>
                </a:lnTo>
                <a:lnTo>
                  <a:pt x="211923" y="3798"/>
                </a:lnTo>
                <a:lnTo>
                  <a:pt x="259261" y="0"/>
                </a:lnTo>
              </a:path>
              <a:path w="259262" h="156830">
                <a:moveTo>
                  <a:pt x="259261" y="0"/>
                </a:moveTo>
                <a:lnTo>
                  <a:pt x="259262" y="0"/>
                </a:lnTo>
              </a:path>
            </a:pathLst>
          </a:custGeom>
          <a:ln w="5389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59738" y="2198300"/>
            <a:ext cx="583668" cy="5803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59738" y="2198300"/>
            <a:ext cx="583668" cy="580384"/>
          </a:xfrm>
          <a:custGeom>
            <a:avLst/>
            <a:gdLst/>
            <a:ahLst/>
            <a:cxnLst/>
            <a:rect l="l" t="t" r="r" b="b"/>
            <a:pathLst>
              <a:path w="583668" h="580384">
                <a:moveTo>
                  <a:pt x="0" y="290192"/>
                </a:moveTo>
                <a:lnTo>
                  <a:pt x="3819" y="243120"/>
                </a:lnTo>
                <a:lnTo>
                  <a:pt x="14877" y="198467"/>
                </a:lnTo>
                <a:lnTo>
                  <a:pt x="32573" y="156830"/>
                </a:lnTo>
                <a:lnTo>
                  <a:pt x="56306" y="118807"/>
                </a:lnTo>
                <a:lnTo>
                  <a:pt x="85475" y="84994"/>
                </a:lnTo>
                <a:lnTo>
                  <a:pt x="119479" y="55989"/>
                </a:lnTo>
                <a:lnTo>
                  <a:pt x="157718" y="32390"/>
                </a:lnTo>
                <a:lnTo>
                  <a:pt x="199590" y="14793"/>
                </a:lnTo>
                <a:lnTo>
                  <a:pt x="244496" y="3798"/>
                </a:lnTo>
                <a:lnTo>
                  <a:pt x="291834" y="0"/>
                </a:lnTo>
                <a:lnTo>
                  <a:pt x="315769" y="961"/>
                </a:lnTo>
                <a:lnTo>
                  <a:pt x="361966" y="8433"/>
                </a:lnTo>
                <a:lnTo>
                  <a:pt x="405431" y="22804"/>
                </a:lnTo>
                <a:lnTo>
                  <a:pt x="445561" y="43476"/>
                </a:lnTo>
                <a:lnTo>
                  <a:pt x="481758" y="69853"/>
                </a:lnTo>
                <a:lnTo>
                  <a:pt x="513420" y="101336"/>
                </a:lnTo>
                <a:lnTo>
                  <a:pt x="539946" y="137329"/>
                </a:lnTo>
                <a:lnTo>
                  <a:pt x="560735" y="177234"/>
                </a:lnTo>
                <a:lnTo>
                  <a:pt x="575187" y="220454"/>
                </a:lnTo>
                <a:lnTo>
                  <a:pt x="582701" y="266391"/>
                </a:lnTo>
                <a:lnTo>
                  <a:pt x="583668" y="290192"/>
                </a:lnTo>
                <a:lnTo>
                  <a:pt x="582701" y="313992"/>
                </a:lnTo>
                <a:lnTo>
                  <a:pt x="579849" y="337263"/>
                </a:lnTo>
                <a:lnTo>
                  <a:pt x="568791" y="381916"/>
                </a:lnTo>
                <a:lnTo>
                  <a:pt x="551095" y="423553"/>
                </a:lnTo>
                <a:lnTo>
                  <a:pt x="527362" y="461577"/>
                </a:lnTo>
                <a:lnTo>
                  <a:pt x="498193" y="495390"/>
                </a:lnTo>
                <a:lnTo>
                  <a:pt x="464189" y="524395"/>
                </a:lnTo>
                <a:lnTo>
                  <a:pt x="425950" y="547994"/>
                </a:lnTo>
                <a:lnTo>
                  <a:pt x="384078" y="565590"/>
                </a:lnTo>
                <a:lnTo>
                  <a:pt x="339172" y="576586"/>
                </a:lnTo>
                <a:lnTo>
                  <a:pt x="291834" y="580384"/>
                </a:lnTo>
                <a:lnTo>
                  <a:pt x="267899" y="579422"/>
                </a:lnTo>
                <a:lnTo>
                  <a:pt x="221702" y="571950"/>
                </a:lnTo>
                <a:lnTo>
                  <a:pt x="178237" y="557580"/>
                </a:lnTo>
                <a:lnTo>
                  <a:pt x="138107" y="536907"/>
                </a:lnTo>
                <a:lnTo>
                  <a:pt x="101910" y="510531"/>
                </a:lnTo>
                <a:lnTo>
                  <a:pt x="70248" y="479047"/>
                </a:lnTo>
                <a:lnTo>
                  <a:pt x="43722" y="443054"/>
                </a:lnTo>
                <a:lnTo>
                  <a:pt x="22933" y="403149"/>
                </a:lnTo>
                <a:lnTo>
                  <a:pt x="8481" y="359929"/>
                </a:lnTo>
                <a:lnTo>
                  <a:pt x="967" y="313992"/>
                </a:lnTo>
                <a:lnTo>
                  <a:pt x="0" y="290192"/>
                </a:lnTo>
                <a:close/>
              </a:path>
            </a:pathLst>
          </a:custGeom>
          <a:ln w="5389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406553" y="2368632"/>
            <a:ext cx="290195" cy="2273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latin typeface="Calibri"/>
                <a:cs typeface="Calibri"/>
              </a:rPr>
              <a:t>q=3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06490" y="2229254"/>
            <a:ext cx="583668" cy="580384"/>
          </a:xfrm>
          <a:custGeom>
            <a:avLst/>
            <a:gdLst/>
            <a:ahLst/>
            <a:cxnLst/>
            <a:rect l="l" t="t" r="r" b="b"/>
            <a:pathLst>
              <a:path w="583668" h="580384">
                <a:moveTo>
                  <a:pt x="291834" y="0"/>
                </a:moveTo>
                <a:lnTo>
                  <a:pt x="244475" y="3798"/>
                </a:lnTo>
                <a:lnTo>
                  <a:pt x="199557" y="14793"/>
                </a:lnTo>
                <a:lnTo>
                  <a:pt x="157680" y="32390"/>
                </a:lnTo>
                <a:lnTo>
                  <a:pt x="119442" y="55989"/>
                </a:lnTo>
                <a:lnTo>
                  <a:pt x="85442" y="84994"/>
                </a:lnTo>
                <a:lnTo>
                  <a:pt x="56281" y="118807"/>
                </a:lnTo>
                <a:lnTo>
                  <a:pt x="32557" y="156830"/>
                </a:lnTo>
                <a:lnTo>
                  <a:pt x="14869" y="198467"/>
                </a:lnTo>
                <a:lnTo>
                  <a:pt x="3817" y="243120"/>
                </a:lnTo>
                <a:lnTo>
                  <a:pt x="0" y="290192"/>
                </a:lnTo>
                <a:lnTo>
                  <a:pt x="966" y="313992"/>
                </a:lnTo>
                <a:lnTo>
                  <a:pt x="8476" y="359929"/>
                </a:lnTo>
                <a:lnTo>
                  <a:pt x="22921" y="403149"/>
                </a:lnTo>
                <a:lnTo>
                  <a:pt x="43702" y="443054"/>
                </a:lnTo>
                <a:lnTo>
                  <a:pt x="70219" y="479047"/>
                </a:lnTo>
                <a:lnTo>
                  <a:pt x="101875" y="510531"/>
                </a:lnTo>
                <a:lnTo>
                  <a:pt x="138068" y="536907"/>
                </a:lnTo>
                <a:lnTo>
                  <a:pt x="178201" y="557580"/>
                </a:lnTo>
                <a:lnTo>
                  <a:pt x="221674" y="571950"/>
                </a:lnTo>
                <a:lnTo>
                  <a:pt x="267887" y="579422"/>
                </a:lnTo>
                <a:lnTo>
                  <a:pt x="291834" y="580384"/>
                </a:lnTo>
                <a:lnTo>
                  <a:pt x="315781" y="579422"/>
                </a:lnTo>
                <a:lnTo>
                  <a:pt x="361994" y="571950"/>
                </a:lnTo>
                <a:lnTo>
                  <a:pt x="405467" y="557580"/>
                </a:lnTo>
                <a:lnTo>
                  <a:pt x="445600" y="536907"/>
                </a:lnTo>
                <a:lnTo>
                  <a:pt x="481793" y="510531"/>
                </a:lnTo>
                <a:lnTo>
                  <a:pt x="513449" y="479047"/>
                </a:lnTo>
                <a:lnTo>
                  <a:pt x="539966" y="443054"/>
                </a:lnTo>
                <a:lnTo>
                  <a:pt x="560747" y="403149"/>
                </a:lnTo>
                <a:lnTo>
                  <a:pt x="575192" y="359929"/>
                </a:lnTo>
                <a:lnTo>
                  <a:pt x="582702" y="313992"/>
                </a:lnTo>
                <a:lnTo>
                  <a:pt x="583668" y="290192"/>
                </a:lnTo>
                <a:lnTo>
                  <a:pt x="582702" y="266391"/>
                </a:lnTo>
                <a:lnTo>
                  <a:pt x="575192" y="220454"/>
                </a:lnTo>
                <a:lnTo>
                  <a:pt x="560747" y="177234"/>
                </a:lnTo>
                <a:lnTo>
                  <a:pt x="539966" y="137329"/>
                </a:lnTo>
                <a:lnTo>
                  <a:pt x="513449" y="101336"/>
                </a:lnTo>
                <a:lnTo>
                  <a:pt x="481793" y="69853"/>
                </a:lnTo>
                <a:lnTo>
                  <a:pt x="445600" y="43476"/>
                </a:lnTo>
                <a:lnTo>
                  <a:pt x="405467" y="22804"/>
                </a:lnTo>
                <a:lnTo>
                  <a:pt x="361994" y="8433"/>
                </a:lnTo>
                <a:lnTo>
                  <a:pt x="315781" y="961"/>
                </a:lnTo>
                <a:lnTo>
                  <a:pt x="291834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08365" y="2229254"/>
            <a:ext cx="189961" cy="69853"/>
          </a:xfrm>
          <a:custGeom>
            <a:avLst/>
            <a:gdLst/>
            <a:ahLst/>
            <a:cxnLst/>
            <a:rect l="l" t="t" r="r" b="b"/>
            <a:pathLst>
              <a:path w="189961" h="69853">
                <a:moveTo>
                  <a:pt x="0" y="69853"/>
                </a:moveTo>
                <a:lnTo>
                  <a:pt x="36193" y="43476"/>
                </a:lnTo>
                <a:lnTo>
                  <a:pt x="76326" y="22804"/>
                </a:lnTo>
                <a:lnTo>
                  <a:pt x="119799" y="8433"/>
                </a:lnTo>
                <a:lnTo>
                  <a:pt x="166012" y="961"/>
                </a:lnTo>
                <a:lnTo>
                  <a:pt x="189959" y="0"/>
                </a:lnTo>
              </a:path>
              <a:path w="189961" h="69853">
                <a:moveTo>
                  <a:pt x="189959" y="0"/>
                </a:moveTo>
                <a:lnTo>
                  <a:pt x="189961" y="0"/>
                </a:lnTo>
              </a:path>
            </a:pathLst>
          </a:custGeom>
          <a:ln w="5389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75361" y="2198300"/>
            <a:ext cx="583668" cy="5803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75361" y="2198300"/>
            <a:ext cx="583668" cy="580384"/>
          </a:xfrm>
          <a:custGeom>
            <a:avLst/>
            <a:gdLst/>
            <a:ahLst/>
            <a:cxnLst/>
            <a:rect l="l" t="t" r="r" b="b"/>
            <a:pathLst>
              <a:path w="583668" h="580384">
                <a:moveTo>
                  <a:pt x="0" y="290192"/>
                </a:moveTo>
                <a:lnTo>
                  <a:pt x="3817" y="243120"/>
                </a:lnTo>
                <a:lnTo>
                  <a:pt x="14869" y="198467"/>
                </a:lnTo>
                <a:lnTo>
                  <a:pt x="32557" y="156830"/>
                </a:lnTo>
                <a:lnTo>
                  <a:pt x="56281" y="118807"/>
                </a:lnTo>
                <a:lnTo>
                  <a:pt x="85442" y="84994"/>
                </a:lnTo>
                <a:lnTo>
                  <a:pt x="119442" y="55989"/>
                </a:lnTo>
                <a:lnTo>
                  <a:pt x="157680" y="32390"/>
                </a:lnTo>
                <a:lnTo>
                  <a:pt x="199557" y="14793"/>
                </a:lnTo>
                <a:lnTo>
                  <a:pt x="244475" y="3798"/>
                </a:lnTo>
                <a:lnTo>
                  <a:pt x="291834" y="0"/>
                </a:lnTo>
                <a:lnTo>
                  <a:pt x="315781" y="961"/>
                </a:lnTo>
                <a:lnTo>
                  <a:pt x="361994" y="8433"/>
                </a:lnTo>
                <a:lnTo>
                  <a:pt x="405467" y="22804"/>
                </a:lnTo>
                <a:lnTo>
                  <a:pt x="445600" y="43476"/>
                </a:lnTo>
                <a:lnTo>
                  <a:pt x="481793" y="69853"/>
                </a:lnTo>
                <a:lnTo>
                  <a:pt x="513449" y="101336"/>
                </a:lnTo>
                <a:lnTo>
                  <a:pt x="539966" y="137329"/>
                </a:lnTo>
                <a:lnTo>
                  <a:pt x="560747" y="177234"/>
                </a:lnTo>
                <a:lnTo>
                  <a:pt x="575192" y="220454"/>
                </a:lnTo>
                <a:lnTo>
                  <a:pt x="582702" y="266391"/>
                </a:lnTo>
                <a:lnTo>
                  <a:pt x="583668" y="290192"/>
                </a:lnTo>
                <a:lnTo>
                  <a:pt x="582702" y="313992"/>
                </a:lnTo>
                <a:lnTo>
                  <a:pt x="579851" y="337263"/>
                </a:lnTo>
                <a:lnTo>
                  <a:pt x="568799" y="381916"/>
                </a:lnTo>
                <a:lnTo>
                  <a:pt x="551111" y="423553"/>
                </a:lnTo>
                <a:lnTo>
                  <a:pt x="527387" y="461577"/>
                </a:lnTo>
                <a:lnTo>
                  <a:pt x="498226" y="495390"/>
                </a:lnTo>
                <a:lnTo>
                  <a:pt x="464226" y="524395"/>
                </a:lnTo>
                <a:lnTo>
                  <a:pt x="425988" y="547994"/>
                </a:lnTo>
                <a:lnTo>
                  <a:pt x="384111" y="565590"/>
                </a:lnTo>
                <a:lnTo>
                  <a:pt x="339193" y="576586"/>
                </a:lnTo>
                <a:lnTo>
                  <a:pt x="291834" y="580384"/>
                </a:lnTo>
                <a:lnTo>
                  <a:pt x="267887" y="579422"/>
                </a:lnTo>
                <a:lnTo>
                  <a:pt x="221674" y="571950"/>
                </a:lnTo>
                <a:lnTo>
                  <a:pt x="178201" y="557580"/>
                </a:lnTo>
                <a:lnTo>
                  <a:pt x="138068" y="536907"/>
                </a:lnTo>
                <a:lnTo>
                  <a:pt x="101875" y="510531"/>
                </a:lnTo>
                <a:lnTo>
                  <a:pt x="70219" y="479047"/>
                </a:lnTo>
                <a:lnTo>
                  <a:pt x="43702" y="443054"/>
                </a:lnTo>
                <a:lnTo>
                  <a:pt x="22921" y="403149"/>
                </a:lnTo>
                <a:lnTo>
                  <a:pt x="8476" y="359929"/>
                </a:lnTo>
                <a:lnTo>
                  <a:pt x="966" y="313992"/>
                </a:lnTo>
                <a:lnTo>
                  <a:pt x="0" y="290192"/>
                </a:lnTo>
                <a:close/>
              </a:path>
            </a:pathLst>
          </a:custGeom>
          <a:ln w="5389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512990" y="2368632"/>
            <a:ext cx="108585" cy="2273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latin typeface="Calibri"/>
                <a:cs typeface="Calibri"/>
              </a:rPr>
              <a:t>a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875833" y="2355476"/>
            <a:ext cx="2431953" cy="322435"/>
          </a:xfrm>
          <a:custGeom>
            <a:avLst/>
            <a:gdLst/>
            <a:ahLst/>
            <a:cxnLst/>
            <a:rect l="l" t="t" r="r" b="b"/>
            <a:pathLst>
              <a:path w="2431953" h="322435">
                <a:moveTo>
                  <a:pt x="162130" y="0"/>
                </a:moveTo>
                <a:lnTo>
                  <a:pt x="0" y="161217"/>
                </a:lnTo>
                <a:lnTo>
                  <a:pt x="162130" y="322435"/>
                </a:lnTo>
                <a:lnTo>
                  <a:pt x="162130" y="209583"/>
                </a:lnTo>
                <a:lnTo>
                  <a:pt x="2431953" y="209583"/>
                </a:lnTo>
                <a:lnTo>
                  <a:pt x="2431953" y="112852"/>
                </a:lnTo>
                <a:lnTo>
                  <a:pt x="162130" y="112852"/>
                </a:lnTo>
                <a:lnTo>
                  <a:pt x="16213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37963" y="235547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537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37963" y="2355476"/>
            <a:ext cx="2269823" cy="112852"/>
          </a:xfrm>
          <a:custGeom>
            <a:avLst/>
            <a:gdLst/>
            <a:ahLst/>
            <a:cxnLst/>
            <a:rect l="l" t="t" r="r" b="b"/>
            <a:pathLst>
              <a:path w="2269823" h="112852">
                <a:moveTo>
                  <a:pt x="0" y="0"/>
                </a:moveTo>
                <a:lnTo>
                  <a:pt x="0" y="0"/>
                </a:lnTo>
              </a:path>
              <a:path w="2269823" h="112852">
                <a:moveTo>
                  <a:pt x="2269823" y="112852"/>
                </a:moveTo>
                <a:lnTo>
                  <a:pt x="2269823" y="112852"/>
                </a:lnTo>
                <a:lnTo>
                  <a:pt x="0" y="112852"/>
                </a:lnTo>
              </a:path>
            </a:pathLst>
          </a:custGeom>
          <a:ln w="5389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43407" y="2339355"/>
            <a:ext cx="2431953" cy="30631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43407" y="2339355"/>
            <a:ext cx="2431953" cy="306314"/>
          </a:xfrm>
          <a:custGeom>
            <a:avLst/>
            <a:gdLst/>
            <a:ahLst/>
            <a:cxnLst/>
            <a:rect l="l" t="t" r="r" b="b"/>
            <a:pathLst>
              <a:path w="2431953" h="306314">
                <a:moveTo>
                  <a:pt x="0" y="145096"/>
                </a:moveTo>
                <a:lnTo>
                  <a:pt x="162130" y="306314"/>
                </a:lnTo>
                <a:lnTo>
                  <a:pt x="162130" y="209583"/>
                </a:lnTo>
                <a:lnTo>
                  <a:pt x="2431953" y="209583"/>
                </a:lnTo>
                <a:lnTo>
                  <a:pt x="2431953" y="96730"/>
                </a:lnTo>
                <a:lnTo>
                  <a:pt x="162130" y="96730"/>
                </a:lnTo>
                <a:lnTo>
                  <a:pt x="162130" y="0"/>
                </a:lnTo>
                <a:lnTo>
                  <a:pt x="0" y="145096"/>
                </a:lnTo>
                <a:close/>
              </a:path>
            </a:pathLst>
          </a:custGeom>
          <a:ln w="5374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19100">
              <a:lnSpc>
                <a:spcPct val="100000"/>
              </a:lnSpc>
            </a:pPr>
            <a:r>
              <a:rPr sz="4400" spc="-95" dirty="0">
                <a:latin typeface="Calibri"/>
                <a:cs typeface="Calibri"/>
              </a:rPr>
              <a:t>P</a:t>
            </a:r>
            <a:r>
              <a:rPr sz="4400" spc="0" dirty="0">
                <a:latin typeface="Calibri"/>
                <a:cs typeface="Calibri"/>
              </a:rPr>
              <a:t>ass by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4400" spc="-70" dirty="0">
                <a:latin typeface="Calibri"/>
                <a:cs typeface="Calibri"/>
              </a:rPr>
              <a:t>v</a:t>
            </a:r>
            <a:r>
              <a:rPr sz="4400" spc="0" dirty="0">
                <a:latin typeface="Calibri"/>
                <a:cs typeface="Calibri"/>
              </a:rPr>
              <a:t>alue</a:t>
            </a:r>
            <a:r>
              <a:rPr sz="4400" spc="-10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v</a:t>
            </a:r>
            <a:r>
              <a:rPr sz="4400" spc="0" dirty="0">
                <a:latin typeface="Calibri"/>
                <a:cs typeface="Calibri"/>
              </a:rPr>
              <a:t>s</a:t>
            </a:r>
            <a:r>
              <a:rPr sz="4400" spc="20" dirty="0">
                <a:latin typeface="Calibri"/>
                <a:cs typeface="Calibri"/>
              </a:rPr>
              <a:t> </a:t>
            </a:r>
            <a:r>
              <a:rPr sz="4400" spc="-25" dirty="0">
                <a:latin typeface="Calibri"/>
                <a:cs typeface="Calibri"/>
              </a:rPr>
              <a:t>b</a:t>
            </a:r>
            <a:r>
              <a:rPr sz="4400" spc="0" dirty="0">
                <a:latin typeface="Calibri"/>
                <a:cs typeface="Calibri"/>
              </a:rPr>
              <a:t>y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4400" spc="-60" dirty="0">
                <a:latin typeface="Calibri"/>
                <a:cs typeface="Calibri"/>
              </a:rPr>
              <a:t>r</a:t>
            </a:r>
            <a:r>
              <a:rPr sz="4400" spc="-35" dirty="0">
                <a:latin typeface="Calibri"/>
                <a:cs typeface="Calibri"/>
              </a:rPr>
              <a:t>e</a:t>
            </a:r>
            <a:r>
              <a:rPr sz="4400" spc="-110" dirty="0">
                <a:latin typeface="Calibri"/>
                <a:cs typeface="Calibri"/>
              </a:rPr>
              <a:t>f</a:t>
            </a:r>
            <a:r>
              <a:rPr sz="4400" spc="0" dirty="0">
                <a:latin typeface="Calibri"/>
                <a:cs typeface="Calibri"/>
              </a:rPr>
              <a:t>e</a:t>
            </a:r>
            <a:r>
              <a:rPr sz="4400" spc="-60" dirty="0">
                <a:latin typeface="Calibri"/>
                <a:cs typeface="Calibri"/>
              </a:rPr>
              <a:t>r</a:t>
            </a:r>
            <a:r>
              <a:rPr sz="4400" spc="0" dirty="0">
                <a:latin typeface="Calibri"/>
                <a:cs typeface="Calibri"/>
              </a:rPr>
              <a:t>ence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p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ss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sz="1800" spc="-20" dirty="0">
                <a:solidFill>
                  <a:srgbClr val="008000"/>
                </a:solidFill>
                <a:latin typeface="Consolas"/>
                <a:cs typeface="Consolas"/>
              </a:rPr>
              <a:t>by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-</a:t>
            </a:r>
            <a:r>
              <a:rPr lang="en-IE" spc="-10" dirty="0">
                <a:solidFill>
                  <a:srgbClr val="008000"/>
                </a:solidFill>
                <a:latin typeface="Consolas"/>
                <a:cs typeface="Consolas"/>
              </a:rPr>
              <a:t>reference</a:t>
            </a:r>
            <a:endParaRPr sz="1800" dirty="0">
              <a:latin typeface="Consolas"/>
              <a:cs typeface="Consolas"/>
            </a:endParaRPr>
          </a:p>
          <a:p>
            <a:pPr marL="262255" marR="2143125" indent="-25019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>
                <a:latin typeface="Consolas"/>
                <a:cs typeface="Consolas"/>
              </a:rPr>
              <a:t>in</a:t>
            </a:r>
            <a:r>
              <a:rPr sz="1800" spc="-10" dirty="0">
                <a:latin typeface="Consolas"/>
                <a:cs typeface="Consolas"/>
              </a:rPr>
              <a:t>c</a:t>
            </a:r>
            <a:r>
              <a:rPr sz="1800" spc="-15" dirty="0">
                <a:latin typeface="Consolas"/>
                <a:cs typeface="Consolas"/>
              </a:rPr>
              <a:t>rem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nt(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b="1" spc="-5" dirty="0">
                <a:latin typeface="Consolas"/>
                <a:cs typeface="Consolas"/>
              </a:rPr>
              <a:t>&amp;</a:t>
            </a:r>
            <a:r>
              <a:rPr sz="1800" b="1" spc="-20" dirty="0">
                <a:latin typeface="Consolas"/>
                <a:cs typeface="Consolas"/>
              </a:rPr>
              <a:t>a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 a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+</a:t>
            </a:r>
            <a:r>
              <a:rPr sz="1800" spc="-15" dirty="0">
                <a:latin typeface="Consolas"/>
                <a:cs typeface="Consolas"/>
              </a:rPr>
              <a:t> 1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5" dirty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1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onsolas"/>
                <a:cs typeface="Consolas"/>
              </a:rPr>
              <a:t>H</a:t>
            </a:r>
            <a:r>
              <a:rPr sz="1800" spc="-15" dirty="0">
                <a:solidFill>
                  <a:srgbClr val="6F2F9F"/>
                </a:solidFill>
                <a:latin typeface="Consolas"/>
                <a:cs typeface="Consolas"/>
              </a:rPr>
              <a:t>ER</a:t>
            </a:r>
            <a:r>
              <a:rPr sz="1800" spc="-10" dirty="0">
                <a:solidFill>
                  <a:srgbClr val="6F2F9F"/>
                </a:solidFill>
                <a:latin typeface="Consolas"/>
                <a:cs typeface="Consolas"/>
              </a:rPr>
              <a:t>E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co</a:t>
            </a:r>
            <a:r>
              <a:rPr sz="1800" spc="-10" dirty="0">
                <a:latin typeface="Consolas"/>
                <a:cs typeface="Consolas"/>
              </a:rPr>
              <a:t>ut &lt;&lt;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a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nc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r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eme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nt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 </a:t>
            </a:r>
            <a:r>
              <a:rPr sz="1800" spc="-20" dirty="0">
                <a:latin typeface="Consolas"/>
                <a:cs typeface="Consolas"/>
              </a:rPr>
              <a:t>end</a:t>
            </a: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4955794"/>
            <a:ext cx="4538345" cy="1397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ma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5" dirty="0">
                <a:latin typeface="Consolas"/>
                <a:cs typeface="Consolas"/>
              </a:rPr>
              <a:t>n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 marR="1517015" indent="-635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>
                <a:latin typeface="Consolas"/>
                <a:cs typeface="Consolas"/>
              </a:rPr>
              <a:t>q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3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5" dirty="0">
                <a:latin typeface="Consolas"/>
                <a:cs typeface="Consolas"/>
              </a:rPr>
              <a:t>in</a:t>
            </a:r>
            <a:r>
              <a:rPr sz="1800" spc="-10" dirty="0">
                <a:latin typeface="Consolas"/>
                <a:cs typeface="Consolas"/>
              </a:rPr>
              <a:t>c</a:t>
            </a:r>
            <a:r>
              <a:rPr sz="1800" spc="-15" dirty="0">
                <a:latin typeface="Consolas"/>
                <a:cs typeface="Consolas"/>
              </a:rPr>
              <a:t>re</a:t>
            </a:r>
            <a:r>
              <a:rPr sz="1800" spc="-10" dirty="0">
                <a:latin typeface="Consolas"/>
                <a:cs typeface="Consolas"/>
              </a:rPr>
              <a:t>m</a:t>
            </a:r>
            <a:r>
              <a:rPr sz="1800" spc="-15" dirty="0">
                <a:latin typeface="Consolas"/>
                <a:cs typeface="Consolas"/>
              </a:rPr>
              <a:t>ent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-15" dirty="0">
                <a:latin typeface="Consolas"/>
                <a:cs typeface="Consolas"/>
              </a:rPr>
              <a:t>q)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// w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ork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co</a:t>
            </a:r>
            <a:r>
              <a:rPr sz="1800" spc="-10" dirty="0">
                <a:latin typeface="Consolas"/>
                <a:cs typeface="Consolas"/>
              </a:rPr>
              <a:t>ut &lt;&lt;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q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m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ai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n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0" dirty="0">
                <a:latin typeface="Consolas"/>
                <a:cs typeface="Consolas"/>
              </a:rPr>
              <a:t>&lt;&lt;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q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 e</a:t>
            </a:r>
            <a:r>
              <a:rPr sz="1800" spc="-15" dirty="0">
                <a:latin typeface="Consolas"/>
                <a:cs typeface="Consolas"/>
              </a:rPr>
              <a:t>ndl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3209" y="4684267"/>
            <a:ext cx="1056640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Out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33209" y="5480608"/>
            <a:ext cx="2028189" cy="759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inc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em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q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in main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2220" y="1912753"/>
            <a:ext cx="2400787" cy="1209585"/>
          </a:xfrm>
          <a:custGeom>
            <a:avLst/>
            <a:gdLst/>
            <a:ahLst/>
            <a:cxnLst/>
            <a:rect l="l" t="t" r="r" b="b"/>
            <a:pathLst>
              <a:path w="2400787" h="1209585">
                <a:moveTo>
                  <a:pt x="0" y="1209585"/>
                </a:moveTo>
                <a:lnTo>
                  <a:pt x="2400787" y="1209585"/>
                </a:lnTo>
                <a:lnTo>
                  <a:pt x="2400787" y="0"/>
                </a:lnTo>
                <a:lnTo>
                  <a:pt x="0" y="0"/>
                </a:lnTo>
                <a:lnTo>
                  <a:pt x="0" y="1209585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2220" y="3122339"/>
            <a:ext cx="2400787" cy="3"/>
          </a:xfrm>
          <a:custGeom>
            <a:avLst/>
            <a:gdLst/>
            <a:ahLst/>
            <a:cxnLst/>
            <a:rect l="l" t="t" r="r" b="b"/>
            <a:pathLst>
              <a:path w="2400787" h="3">
                <a:moveTo>
                  <a:pt x="0" y="3"/>
                </a:moveTo>
                <a:lnTo>
                  <a:pt x="2400787" y="3"/>
                </a:lnTo>
                <a:lnTo>
                  <a:pt x="2400787" y="0"/>
                </a:lnTo>
              </a:path>
            </a:pathLst>
          </a:custGeom>
          <a:ln w="530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2220" y="3122339"/>
            <a:ext cx="0" cy="4"/>
          </a:xfrm>
          <a:custGeom>
            <a:avLst/>
            <a:gdLst/>
            <a:ahLst/>
            <a:cxnLst/>
            <a:rect l="l" t="t" r="r" b="b"/>
            <a:pathLst>
              <a:path h="4">
                <a:moveTo>
                  <a:pt x="0" y="15915"/>
                </a:moveTo>
                <a:lnTo>
                  <a:pt x="0" y="15919"/>
                </a:lnTo>
              </a:path>
            </a:pathLst>
          </a:custGeom>
          <a:ln w="530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0210" y="1880922"/>
            <a:ext cx="2400787" cy="1225501"/>
          </a:xfrm>
          <a:custGeom>
            <a:avLst/>
            <a:gdLst/>
            <a:ahLst/>
            <a:cxnLst/>
            <a:rect l="l" t="t" r="r" b="b"/>
            <a:pathLst>
              <a:path w="2400787" h="1225501">
                <a:moveTo>
                  <a:pt x="0" y="1225501"/>
                </a:moveTo>
                <a:lnTo>
                  <a:pt x="2400787" y="1225501"/>
                </a:lnTo>
                <a:lnTo>
                  <a:pt x="2400787" y="0"/>
                </a:lnTo>
                <a:lnTo>
                  <a:pt x="0" y="0"/>
                </a:lnTo>
                <a:lnTo>
                  <a:pt x="0" y="12255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0210" y="1880922"/>
            <a:ext cx="2400787" cy="1225501"/>
          </a:xfrm>
          <a:custGeom>
            <a:avLst/>
            <a:gdLst/>
            <a:ahLst/>
            <a:cxnLst/>
            <a:rect l="l" t="t" r="r" b="b"/>
            <a:pathLst>
              <a:path w="2400787" h="1225501">
                <a:moveTo>
                  <a:pt x="0" y="1225501"/>
                </a:moveTo>
                <a:lnTo>
                  <a:pt x="2400787" y="1225501"/>
                </a:lnTo>
                <a:lnTo>
                  <a:pt x="2400787" y="0"/>
                </a:lnTo>
                <a:lnTo>
                  <a:pt x="0" y="0"/>
                </a:lnTo>
                <a:lnTo>
                  <a:pt x="0" y="1225501"/>
                </a:lnTo>
                <a:close/>
              </a:path>
            </a:pathLst>
          </a:custGeom>
          <a:ln w="5311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0210" y="1403454"/>
            <a:ext cx="2304756" cy="477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0210" y="1403454"/>
            <a:ext cx="2304756" cy="477468"/>
          </a:xfrm>
          <a:custGeom>
            <a:avLst/>
            <a:gdLst/>
            <a:ahLst/>
            <a:cxnLst/>
            <a:rect l="l" t="t" r="r" b="b"/>
            <a:pathLst>
              <a:path w="2304756" h="477468">
                <a:moveTo>
                  <a:pt x="0" y="477468"/>
                </a:moveTo>
                <a:lnTo>
                  <a:pt x="2304756" y="477468"/>
                </a:lnTo>
                <a:lnTo>
                  <a:pt x="2304756" y="0"/>
                </a:lnTo>
                <a:lnTo>
                  <a:pt x="0" y="0"/>
                </a:lnTo>
                <a:lnTo>
                  <a:pt x="0" y="477468"/>
                </a:lnTo>
                <a:close/>
              </a:path>
            </a:pathLst>
          </a:custGeom>
          <a:ln w="15919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0210" y="1642188"/>
            <a:ext cx="2304756" cy="2387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79197" y="1912753"/>
            <a:ext cx="2784913" cy="1209585"/>
          </a:xfrm>
          <a:custGeom>
            <a:avLst/>
            <a:gdLst/>
            <a:ahLst/>
            <a:cxnLst/>
            <a:rect l="l" t="t" r="r" b="b"/>
            <a:pathLst>
              <a:path w="2784913" h="1209585">
                <a:moveTo>
                  <a:pt x="0" y="1209585"/>
                </a:moveTo>
                <a:lnTo>
                  <a:pt x="2784913" y="1209585"/>
                </a:lnTo>
                <a:lnTo>
                  <a:pt x="2784913" y="0"/>
                </a:lnTo>
                <a:lnTo>
                  <a:pt x="0" y="0"/>
                </a:lnTo>
                <a:lnTo>
                  <a:pt x="0" y="1209585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79197" y="3122339"/>
            <a:ext cx="2784913" cy="3"/>
          </a:xfrm>
          <a:custGeom>
            <a:avLst/>
            <a:gdLst/>
            <a:ahLst/>
            <a:cxnLst/>
            <a:rect l="l" t="t" r="r" b="b"/>
            <a:pathLst>
              <a:path w="2784913" h="3">
                <a:moveTo>
                  <a:pt x="0" y="3"/>
                </a:moveTo>
                <a:lnTo>
                  <a:pt x="2784913" y="3"/>
                </a:lnTo>
                <a:lnTo>
                  <a:pt x="2784913" y="0"/>
                </a:lnTo>
              </a:path>
            </a:pathLst>
          </a:custGeom>
          <a:ln w="530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79197" y="3122339"/>
            <a:ext cx="0" cy="4"/>
          </a:xfrm>
          <a:custGeom>
            <a:avLst/>
            <a:gdLst/>
            <a:ahLst/>
            <a:cxnLst/>
            <a:rect l="l" t="t" r="r" b="b"/>
            <a:pathLst>
              <a:path h="4">
                <a:moveTo>
                  <a:pt x="0" y="15915"/>
                </a:moveTo>
                <a:lnTo>
                  <a:pt x="0" y="15919"/>
                </a:lnTo>
              </a:path>
            </a:pathLst>
          </a:custGeom>
          <a:ln w="530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47186" y="1880922"/>
            <a:ext cx="2784913" cy="1225501"/>
          </a:xfrm>
          <a:custGeom>
            <a:avLst/>
            <a:gdLst/>
            <a:ahLst/>
            <a:cxnLst/>
            <a:rect l="l" t="t" r="r" b="b"/>
            <a:pathLst>
              <a:path w="2784913" h="1225501">
                <a:moveTo>
                  <a:pt x="0" y="1225501"/>
                </a:moveTo>
                <a:lnTo>
                  <a:pt x="2784913" y="1225501"/>
                </a:lnTo>
                <a:lnTo>
                  <a:pt x="2784913" y="0"/>
                </a:lnTo>
                <a:lnTo>
                  <a:pt x="0" y="0"/>
                </a:lnTo>
                <a:lnTo>
                  <a:pt x="0" y="12255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47186" y="1880922"/>
            <a:ext cx="2784913" cy="1225501"/>
          </a:xfrm>
          <a:custGeom>
            <a:avLst/>
            <a:gdLst/>
            <a:ahLst/>
            <a:cxnLst/>
            <a:rect l="l" t="t" r="r" b="b"/>
            <a:pathLst>
              <a:path w="2784913" h="1225501">
                <a:moveTo>
                  <a:pt x="0" y="1225501"/>
                </a:moveTo>
                <a:lnTo>
                  <a:pt x="2784913" y="1225501"/>
                </a:lnTo>
                <a:lnTo>
                  <a:pt x="2784913" y="0"/>
                </a:lnTo>
                <a:lnTo>
                  <a:pt x="0" y="0"/>
                </a:lnTo>
                <a:lnTo>
                  <a:pt x="0" y="1225501"/>
                </a:lnTo>
                <a:close/>
              </a:path>
            </a:pathLst>
          </a:custGeom>
          <a:ln w="5310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47186" y="1403454"/>
            <a:ext cx="2784913" cy="4774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47186" y="1403454"/>
            <a:ext cx="2784913" cy="477468"/>
          </a:xfrm>
          <a:custGeom>
            <a:avLst/>
            <a:gdLst/>
            <a:ahLst/>
            <a:cxnLst/>
            <a:rect l="l" t="t" r="r" b="b"/>
            <a:pathLst>
              <a:path w="2784913" h="477468">
                <a:moveTo>
                  <a:pt x="0" y="477468"/>
                </a:moveTo>
                <a:lnTo>
                  <a:pt x="2784913" y="477468"/>
                </a:lnTo>
                <a:lnTo>
                  <a:pt x="2784913" y="0"/>
                </a:lnTo>
                <a:lnTo>
                  <a:pt x="0" y="0"/>
                </a:lnTo>
                <a:lnTo>
                  <a:pt x="0" y="477468"/>
                </a:lnTo>
                <a:close/>
              </a:path>
            </a:pathLst>
          </a:custGeom>
          <a:ln w="15918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7186" y="1642188"/>
            <a:ext cx="2784913" cy="2387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85550" y="1496300"/>
            <a:ext cx="5444490" cy="2628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989580" algn="l"/>
              </a:tabLst>
            </a:pPr>
            <a:r>
              <a:rPr sz="1650" spc="125" dirty="0">
                <a:latin typeface="Calibri"/>
                <a:cs typeface="Calibri"/>
              </a:rPr>
              <a:t>ma</a:t>
            </a:r>
            <a:r>
              <a:rPr sz="1650" spc="40" dirty="0">
                <a:latin typeface="Calibri"/>
                <a:cs typeface="Calibri"/>
              </a:rPr>
              <a:t>i</a:t>
            </a:r>
            <a:r>
              <a:rPr sz="1650" spc="100" dirty="0">
                <a:latin typeface="Calibri"/>
                <a:cs typeface="Calibri"/>
              </a:rPr>
              <a:t>n</a:t>
            </a:r>
            <a:r>
              <a:rPr sz="1650" spc="45" dirty="0">
                <a:latin typeface="Calibri"/>
                <a:cs typeface="Calibri"/>
              </a:rPr>
              <a:t> </a:t>
            </a:r>
            <a:r>
              <a:rPr sz="1650" spc="80" dirty="0">
                <a:latin typeface="Calibri"/>
                <a:cs typeface="Calibri"/>
              </a:rPr>
              <a:t>funct</a:t>
            </a:r>
            <a:r>
              <a:rPr sz="1650" spc="40" dirty="0">
                <a:latin typeface="Calibri"/>
                <a:cs typeface="Calibri"/>
              </a:rPr>
              <a:t>i</a:t>
            </a:r>
            <a:r>
              <a:rPr sz="1650" spc="100" dirty="0">
                <a:latin typeface="Calibri"/>
                <a:cs typeface="Calibri"/>
              </a:rPr>
              <a:t>on</a:t>
            </a:r>
            <a:r>
              <a:rPr sz="1650" spc="40" dirty="0">
                <a:latin typeface="Calibri"/>
                <a:cs typeface="Calibri"/>
              </a:rPr>
              <a:t> </a:t>
            </a:r>
            <a:r>
              <a:rPr sz="1650" spc="90" dirty="0">
                <a:latin typeface="Calibri"/>
                <a:cs typeface="Calibri"/>
              </a:rPr>
              <a:t>scope	</a:t>
            </a:r>
            <a:r>
              <a:rPr sz="1650" spc="40" dirty="0">
                <a:latin typeface="Calibri"/>
                <a:cs typeface="Calibri"/>
              </a:rPr>
              <a:t>i</a:t>
            </a:r>
            <a:r>
              <a:rPr sz="1650" spc="90" dirty="0">
                <a:latin typeface="Calibri"/>
                <a:cs typeface="Calibri"/>
              </a:rPr>
              <a:t>nc</a:t>
            </a:r>
            <a:r>
              <a:rPr sz="1650" spc="60" dirty="0">
                <a:latin typeface="Calibri"/>
                <a:cs typeface="Calibri"/>
              </a:rPr>
              <a:t>r</a:t>
            </a:r>
            <a:r>
              <a:rPr sz="1650" spc="95" dirty="0">
                <a:latin typeface="Calibri"/>
                <a:cs typeface="Calibri"/>
              </a:rPr>
              <a:t>e</a:t>
            </a:r>
            <a:r>
              <a:rPr sz="1650" spc="150" dirty="0">
                <a:latin typeface="Calibri"/>
                <a:cs typeface="Calibri"/>
              </a:rPr>
              <a:t>m</a:t>
            </a:r>
            <a:r>
              <a:rPr sz="1650" spc="85" dirty="0">
                <a:latin typeface="Calibri"/>
                <a:cs typeface="Calibri"/>
              </a:rPr>
              <a:t>ent</a:t>
            </a:r>
            <a:r>
              <a:rPr sz="1650" spc="45" dirty="0">
                <a:latin typeface="Calibri"/>
                <a:cs typeface="Calibri"/>
              </a:rPr>
              <a:t> </a:t>
            </a:r>
            <a:r>
              <a:rPr sz="1650" spc="85" dirty="0">
                <a:latin typeface="Calibri"/>
                <a:cs typeface="Calibri"/>
              </a:rPr>
              <a:t>fun</a:t>
            </a:r>
            <a:r>
              <a:rPr sz="1650" spc="75" dirty="0">
                <a:latin typeface="Calibri"/>
                <a:cs typeface="Calibri"/>
              </a:rPr>
              <a:t>c</a:t>
            </a:r>
            <a:r>
              <a:rPr sz="1650" spc="80" dirty="0">
                <a:latin typeface="Calibri"/>
                <a:cs typeface="Calibri"/>
              </a:rPr>
              <a:t>tion</a:t>
            </a:r>
            <a:r>
              <a:rPr sz="1650" spc="45" dirty="0">
                <a:latin typeface="Calibri"/>
                <a:cs typeface="Calibri"/>
              </a:rPr>
              <a:t> </a:t>
            </a:r>
            <a:r>
              <a:rPr sz="1650" spc="90" dirty="0">
                <a:latin typeface="Calibri"/>
                <a:cs typeface="Calibri"/>
              </a:rPr>
              <a:t>scope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85066" y="2233781"/>
            <a:ext cx="576189" cy="572961"/>
          </a:xfrm>
          <a:custGeom>
            <a:avLst/>
            <a:gdLst/>
            <a:ahLst/>
            <a:cxnLst/>
            <a:rect l="l" t="t" r="r" b="b"/>
            <a:pathLst>
              <a:path w="576189" h="572961">
                <a:moveTo>
                  <a:pt x="288094" y="0"/>
                </a:moveTo>
                <a:lnTo>
                  <a:pt x="241363" y="3749"/>
                </a:lnTo>
                <a:lnTo>
                  <a:pt x="197033" y="14604"/>
                </a:lnTo>
                <a:lnTo>
                  <a:pt x="155697" y="31975"/>
                </a:lnTo>
                <a:lnTo>
                  <a:pt x="117948" y="55273"/>
                </a:lnTo>
                <a:lnTo>
                  <a:pt x="84379" y="83907"/>
                </a:lnTo>
                <a:lnTo>
                  <a:pt x="55584" y="117287"/>
                </a:lnTo>
                <a:lnTo>
                  <a:pt x="32155" y="154824"/>
                </a:lnTo>
                <a:lnTo>
                  <a:pt x="14686" y="195929"/>
                </a:lnTo>
                <a:lnTo>
                  <a:pt x="3770" y="240011"/>
                </a:lnTo>
                <a:lnTo>
                  <a:pt x="0" y="286480"/>
                </a:lnTo>
                <a:lnTo>
                  <a:pt x="955" y="309977"/>
                </a:lnTo>
                <a:lnTo>
                  <a:pt x="8372" y="355326"/>
                </a:lnTo>
                <a:lnTo>
                  <a:pt x="22639" y="397993"/>
                </a:lnTo>
                <a:lnTo>
                  <a:pt x="43162" y="437388"/>
                </a:lnTo>
                <a:lnTo>
                  <a:pt x="69348" y="472920"/>
                </a:lnTo>
                <a:lnTo>
                  <a:pt x="100604" y="504001"/>
                </a:lnTo>
                <a:lnTo>
                  <a:pt x="136337" y="530041"/>
                </a:lnTo>
                <a:lnTo>
                  <a:pt x="175953" y="550449"/>
                </a:lnTo>
                <a:lnTo>
                  <a:pt x="218860" y="564635"/>
                </a:lnTo>
                <a:lnTo>
                  <a:pt x="264465" y="572011"/>
                </a:lnTo>
                <a:lnTo>
                  <a:pt x="288094" y="572961"/>
                </a:lnTo>
                <a:lnTo>
                  <a:pt x="311723" y="572011"/>
                </a:lnTo>
                <a:lnTo>
                  <a:pt x="357328" y="564635"/>
                </a:lnTo>
                <a:lnTo>
                  <a:pt x="400235" y="550449"/>
                </a:lnTo>
                <a:lnTo>
                  <a:pt x="439851" y="530041"/>
                </a:lnTo>
                <a:lnTo>
                  <a:pt x="475584" y="504001"/>
                </a:lnTo>
                <a:lnTo>
                  <a:pt x="506840" y="472920"/>
                </a:lnTo>
                <a:lnTo>
                  <a:pt x="533026" y="437388"/>
                </a:lnTo>
                <a:lnTo>
                  <a:pt x="553549" y="397993"/>
                </a:lnTo>
                <a:lnTo>
                  <a:pt x="567816" y="355326"/>
                </a:lnTo>
                <a:lnTo>
                  <a:pt x="575234" y="309977"/>
                </a:lnTo>
                <a:lnTo>
                  <a:pt x="576189" y="286480"/>
                </a:lnTo>
                <a:lnTo>
                  <a:pt x="575234" y="262984"/>
                </a:lnTo>
                <a:lnTo>
                  <a:pt x="567816" y="217635"/>
                </a:lnTo>
                <a:lnTo>
                  <a:pt x="553549" y="174968"/>
                </a:lnTo>
                <a:lnTo>
                  <a:pt x="533026" y="135573"/>
                </a:lnTo>
                <a:lnTo>
                  <a:pt x="506840" y="100040"/>
                </a:lnTo>
                <a:lnTo>
                  <a:pt x="475584" y="68959"/>
                </a:lnTo>
                <a:lnTo>
                  <a:pt x="439851" y="42920"/>
                </a:lnTo>
                <a:lnTo>
                  <a:pt x="400235" y="22512"/>
                </a:lnTo>
                <a:lnTo>
                  <a:pt x="357328" y="8325"/>
                </a:lnTo>
                <a:lnTo>
                  <a:pt x="311723" y="949"/>
                </a:lnTo>
                <a:lnTo>
                  <a:pt x="288094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88837" y="2233781"/>
            <a:ext cx="284330" cy="240011"/>
          </a:xfrm>
          <a:custGeom>
            <a:avLst/>
            <a:gdLst/>
            <a:ahLst/>
            <a:cxnLst/>
            <a:rect l="l" t="t" r="r" b="b"/>
            <a:pathLst>
              <a:path w="284330" h="240011">
                <a:moveTo>
                  <a:pt x="0" y="240011"/>
                </a:moveTo>
                <a:lnTo>
                  <a:pt x="10916" y="195929"/>
                </a:lnTo>
                <a:lnTo>
                  <a:pt x="28385" y="154824"/>
                </a:lnTo>
                <a:lnTo>
                  <a:pt x="51814" y="117287"/>
                </a:lnTo>
                <a:lnTo>
                  <a:pt x="80609" y="83907"/>
                </a:lnTo>
                <a:lnTo>
                  <a:pt x="114177" y="55273"/>
                </a:lnTo>
                <a:lnTo>
                  <a:pt x="151926" y="31975"/>
                </a:lnTo>
                <a:lnTo>
                  <a:pt x="193262" y="14604"/>
                </a:lnTo>
                <a:lnTo>
                  <a:pt x="237592" y="3749"/>
                </a:lnTo>
                <a:lnTo>
                  <a:pt x="284323" y="0"/>
                </a:lnTo>
              </a:path>
              <a:path w="284330" h="240011">
                <a:moveTo>
                  <a:pt x="284324" y="0"/>
                </a:moveTo>
                <a:lnTo>
                  <a:pt x="284330" y="0"/>
                </a:lnTo>
              </a:path>
            </a:pathLst>
          </a:custGeom>
          <a:ln w="532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54336" y="2203224"/>
            <a:ext cx="576189" cy="5729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54336" y="2203223"/>
            <a:ext cx="576189" cy="572961"/>
          </a:xfrm>
          <a:custGeom>
            <a:avLst/>
            <a:gdLst/>
            <a:ahLst/>
            <a:cxnLst/>
            <a:rect l="l" t="t" r="r" b="b"/>
            <a:pathLst>
              <a:path w="576189" h="572961">
                <a:moveTo>
                  <a:pt x="0" y="286480"/>
                </a:moveTo>
                <a:lnTo>
                  <a:pt x="3770" y="240011"/>
                </a:lnTo>
                <a:lnTo>
                  <a:pt x="14686" y="195929"/>
                </a:lnTo>
                <a:lnTo>
                  <a:pt x="32155" y="154824"/>
                </a:lnTo>
                <a:lnTo>
                  <a:pt x="55584" y="117287"/>
                </a:lnTo>
                <a:lnTo>
                  <a:pt x="84379" y="83907"/>
                </a:lnTo>
                <a:lnTo>
                  <a:pt x="117948" y="55273"/>
                </a:lnTo>
                <a:lnTo>
                  <a:pt x="155697" y="31975"/>
                </a:lnTo>
                <a:lnTo>
                  <a:pt x="197033" y="14604"/>
                </a:lnTo>
                <a:lnTo>
                  <a:pt x="241363" y="3749"/>
                </a:lnTo>
                <a:lnTo>
                  <a:pt x="288094" y="0"/>
                </a:lnTo>
                <a:lnTo>
                  <a:pt x="311723" y="949"/>
                </a:lnTo>
                <a:lnTo>
                  <a:pt x="357328" y="8325"/>
                </a:lnTo>
                <a:lnTo>
                  <a:pt x="400235" y="22512"/>
                </a:lnTo>
                <a:lnTo>
                  <a:pt x="439851" y="42920"/>
                </a:lnTo>
                <a:lnTo>
                  <a:pt x="475584" y="68959"/>
                </a:lnTo>
                <a:lnTo>
                  <a:pt x="506840" y="100040"/>
                </a:lnTo>
                <a:lnTo>
                  <a:pt x="533026" y="135573"/>
                </a:lnTo>
                <a:lnTo>
                  <a:pt x="553549" y="174968"/>
                </a:lnTo>
                <a:lnTo>
                  <a:pt x="567816" y="217635"/>
                </a:lnTo>
                <a:lnTo>
                  <a:pt x="575234" y="262984"/>
                </a:lnTo>
                <a:lnTo>
                  <a:pt x="576189" y="286480"/>
                </a:lnTo>
                <a:lnTo>
                  <a:pt x="575234" y="309977"/>
                </a:lnTo>
                <a:lnTo>
                  <a:pt x="572418" y="332950"/>
                </a:lnTo>
                <a:lnTo>
                  <a:pt x="561502" y="377032"/>
                </a:lnTo>
                <a:lnTo>
                  <a:pt x="544033" y="418136"/>
                </a:lnTo>
                <a:lnTo>
                  <a:pt x="520604" y="455674"/>
                </a:lnTo>
                <a:lnTo>
                  <a:pt x="491809" y="489054"/>
                </a:lnTo>
                <a:lnTo>
                  <a:pt x="458240" y="517688"/>
                </a:lnTo>
                <a:lnTo>
                  <a:pt x="420491" y="540985"/>
                </a:lnTo>
                <a:lnTo>
                  <a:pt x="379155" y="558356"/>
                </a:lnTo>
                <a:lnTo>
                  <a:pt x="334825" y="569212"/>
                </a:lnTo>
                <a:lnTo>
                  <a:pt x="288094" y="572961"/>
                </a:lnTo>
                <a:lnTo>
                  <a:pt x="264465" y="572011"/>
                </a:lnTo>
                <a:lnTo>
                  <a:pt x="218860" y="564635"/>
                </a:lnTo>
                <a:lnTo>
                  <a:pt x="175953" y="550449"/>
                </a:lnTo>
                <a:lnTo>
                  <a:pt x="136337" y="530041"/>
                </a:lnTo>
                <a:lnTo>
                  <a:pt x="100604" y="504001"/>
                </a:lnTo>
                <a:lnTo>
                  <a:pt x="69348" y="472920"/>
                </a:lnTo>
                <a:lnTo>
                  <a:pt x="43162" y="437388"/>
                </a:lnTo>
                <a:lnTo>
                  <a:pt x="22639" y="397993"/>
                </a:lnTo>
                <a:lnTo>
                  <a:pt x="8372" y="355326"/>
                </a:lnTo>
                <a:lnTo>
                  <a:pt x="955" y="309977"/>
                </a:lnTo>
                <a:lnTo>
                  <a:pt x="0" y="286480"/>
                </a:lnTo>
                <a:close/>
              </a:path>
            </a:pathLst>
          </a:custGeom>
          <a:ln w="532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399106" y="2375534"/>
            <a:ext cx="286385" cy="220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Calibri"/>
                <a:cs typeface="Calibri"/>
              </a:rPr>
              <a:t>q=4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62042" y="2233781"/>
            <a:ext cx="576189" cy="572961"/>
          </a:xfrm>
          <a:custGeom>
            <a:avLst/>
            <a:gdLst/>
            <a:ahLst/>
            <a:cxnLst/>
            <a:rect l="l" t="t" r="r" b="b"/>
            <a:pathLst>
              <a:path w="576189" h="572961">
                <a:moveTo>
                  <a:pt x="288094" y="0"/>
                </a:moveTo>
                <a:lnTo>
                  <a:pt x="241342" y="3749"/>
                </a:lnTo>
                <a:lnTo>
                  <a:pt x="197000" y="14604"/>
                </a:lnTo>
                <a:lnTo>
                  <a:pt x="155659" y="31975"/>
                </a:lnTo>
                <a:lnTo>
                  <a:pt x="117911" y="55273"/>
                </a:lnTo>
                <a:lnTo>
                  <a:pt x="84347" y="83907"/>
                </a:lnTo>
                <a:lnTo>
                  <a:pt x="55559" y="117287"/>
                </a:lnTo>
                <a:lnTo>
                  <a:pt x="32139" y="154824"/>
                </a:lnTo>
                <a:lnTo>
                  <a:pt x="14678" y="195929"/>
                </a:lnTo>
                <a:lnTo>
                  <a:pt x="3768" y="240011"/>
                </a:lnTo>
                <a:lnTo>
                  <a:pt x="0" y="286480"/>
                </a:lnTo>
                <a:lnTo>
                  <a:pt x="954" y="309977"/>
                </a:lnTo>
                <a:lnTo>
                  <a:pt x="8367" y="355326"/>
                </a:lnTo>
                <a:lnTo>
                  <a:pt x="22627" y="397993"/>
                </a:lnTo>
                <a:lnTo>
                  <a:pt x="43141" y="437388"/>
                </a:lnTo>
                <a:lnTo>
                  <a:pt x="69319" y="472920"/>
                </a:lnTo>
                <a:lnTo>
                  <a:pt x="100569" y="504001"/>
                </a:lnTo>
                <a:lnTo>
                  <a:pt x="136299" y="530041"/>
                </a:lnTo>
                <a:lnTo>
                  <a:pt x="175917" y="550449"/>
                </a:lnTo>
                <a:lnTo>
                  <a:pt x="218833" y="564635"/>
                </a:lnTo>
                <a:lnTo>
                  <a:pt x="264454" y="572011"/>
                </a:lnTo>
                <a:lnTo>
                  <a:pt x="288094" y="572961"/>
                </a:lnTo>
                <a:lnTo>
                  <a:pt x="311734" y="572011"/>
                </a:lnTo>
                <a:lnTo>
                  <a:pt x="357355" y="564635"/>
                </a:lnTo>
                <a:lnTo>
                  <a:pt x="400271" y="550449"/>
                </a:lnTo>
                <a:lnTo>
                  <a:pt x="439889" y="530041"/>
                </a:lnTo>
                <a:lnTo>
                  <a:pt x="475619" y="504001"/>
                </a:lnTo>
                <a:lnTo>
                  <a:pt x="506869" y="472920"/>
                </a:lnTo>
                <a:lnTo>
                  <a:pt x="533047" y="437388"/>
                </a:lnTo>
                <a:lnTo>
                  <a:pt x="553561" y="397993"/>
                </a:lnTo>
                <a:lnTo>
                  <a:pt x="567821" y="355326"/>
                </a:lnTo>
                <a:lnTo>
                  <a:pt x="575234" y="309977"/>
                </a:lnTo>
                <a:lnTo>
                  <a:pt x="576189" y="286480"/>
                </a:lnTo>
                <a:lnTo>
                  <a:pt x="575234" y="262984"/>
                </a:lnTo>
                <a:lnTo>
                  <a:pt x="567821" y="217635"/>
                </a:lnTo>
                <a:lnTo>
                  <a:pt x="553561" y="174968"/>
                </a:lnTo>
                <a:lnTo>
                  <a:pt x="533047" y="135573"/>
                </a:lnTo>
                <a:lnTo>
                  <a:pt x="506869" y="100040"/>
                </a:lnTo>
                <a:lnTo>
                  <a:pt x="475619" y="68959"/>
                </a:lnTo>
                <a:lnTo>
                  <a:pt x="439889" y="42920"/>
                </a:lnTo>
                <a:lnTo>
                  <a:pt x="400271" y="22512"/>
                </a:lnTo>
                <a:lnTo>
                  <a:pt x="357355" y="8325"/>
                </a:lnTo>
                <a:lnTo>
                  <a:pt x="311734" y="949"/>
                </a:lnTo>
                <a:lnTo>
                  <a:pt x="288094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62042" y="2233781"/>
            <a:ext cx="288101" cy="286480"/>
          </a:xfrm>
          <a:custGeom>
            <a:avLst/>
            <a:gdLst/>
            <a:ahLst/>
            <a:cxnLst/>
            <a:rect l="l" t="t" r="r" b="b"/>
            <a:pathLst>
              <a:path w="288101" h="286480">
                <a:moveTo>
                  <a:pt x="0" y="286480"/>
                </a:moveTo>
                <a:lnTo>
                  <a:pt x="3768" y="240011"/>
                </a:lnTo>
                <a:lnTo>
                  <a:pt x="14678" y="195929"/>
                </a:lnTo>
                <a:lnTo>
                  <a:pt x="32139" y="154824"/>
                </a:lnTo>
                <a:lnTo>
                  <a:pt x="55559" y="117287"/>
                </a:lnTo>
                <a:lnTo>
                  <a:pt x="84347" y="83907"/>
                </a:lnTo>
                <a:lnTo>
                  <a:pt x="117911" y="55273"/>
                </a:lnTo>
                <a:lnTo>
                  <a:pt x="155659" y="31975"/>
                </a:lnTo>
                <a:lnTo>
                  <a:pt x="197000" y="14604"/>
                </a:lnTo>
                <a:lnTo>
                  <a:pt x="241342" y="3749"/>
                </a:lnTo>
                <a:lnTo>
                  <a:pt x="288094" y="0"/>
                </a:lnTo>
              </a:path>
              <a:path w="288101" h="286480">
                <a:moveTo>
                  <a:pt x="288094" y="0"/>
                </a:moveTo>
                <a:lnTo>
                  <a:pt x="288101" y="0"/>
                </a:lnTo>
              </a:path>
            </a:pathLst>
          </a:custGeom>
          <a:ln w="532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62042" y="2520262"/>
            <a:ext cx="55560" cy="169193"/>
          </a:xfrm>
          <a:custGeom>
            <a:avLst/>
            <a:gdLst/>
            <a:ahLst/>
            <a:cxnLst/>
            <a:rect l="l" t="t" r="r" b="b"/>
            <a:pathLst>
              <a:path w="55560" h="169193">
                <a:moveTo>
                  <a:pt x="55560" y="169193"/>
                </a:moveTo>
                <a:lnTo>
                  <a:pt x="32139" y="131655"/>
                </a:lnTo>
                <a:lnTo>
                  <a:pt x="14678" y="90551"/>
                </a:lnTo>
                <a:lnTo>
                  <a:pt x="3768" y="46469"/>
                </a:lnTo>
                <a:lnTo>
                  <a:pt x="954" y="23496"/>
                </a:lnTo>
                <a:lnTo>
                  <a:pt x="0" y="0"/>
                </a:lnTo>
              </a:path>
            </a:pathLst>
          </a:custGeom>
          <a:ln w="5332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50144" y="2233782"/>
            <a:ext cx="244945" cy="135573"/>
          </a:xfrm>
          <a:custGeom>
            <a:avLst/>
            <a:gdLst/>
            <a:ahLst/>
            <a:cxnLst/>
            <a:rect l="l" t="t" r="r" b="b"/>
            <a:pathLst>
              <a:path w="244945" h="135573">
                <a:moveTo>
                  <a:pt x="0" y="0"/>
                </a:moveTo>
                <a:lnTo>
                  <a:pt x="23633" y="949"/>
                </a:lnTo>
                <a:lnTo>
                  <a:pt x="23633" y="949"/>
                </a:lnTo>
              </a:path>
            </a:pathLst>
          </a:custGeom>
          <a:ln w="530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1313" y="2203224"/>
            <a:ext cx="576189" cy="5729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31313" y="2203223"/>
            <a:ext cx="576189" cy="572961"/>
          </a:xfrm>
          <a:custGeom>
            <a:avLst/>
            <a:gdLst/>
            <a:ahLst/>
            <a:cxnLst/>
            <a:rect l="l" t="t" r="r" b="b"/>
            <a:pathLst>
              <a:path w="576189" h="572961">
                <a:moveTo>
                  <a:pt x="0" y="286480"/>
                </a:moveTo>
                <a:lnTo>
                  <a:pt x="3768" y="240011"/>
                </a:lnTo>
                <a:lnTo>
                  <a:pt x="14678" y="195929"/>
                </a:lnTo>
                <a:lnTo>
                  <a:pt x="32139" y="154824"/>
                </a:lnTo>
                <a:lnTo>
                  <a:pt x="55559" y="117287"/>
                </a:lnTo>
                <a:lnTo>
                  <a:pt x="84347" y="83907"/>
                </a:lnTo>
                <a:lnTo>
                  <a:pt x="117911" y="55273"/>
                </a:lnTo>
                <a:lnTo>
                  <a:pt x="155659" y="31975"/>
                </a:lnTo>
                <a:lnTo>
                  <a:pt x="197000" y="14604"/>
                </a:lnTo>
                <a:lnTo>
                  <a:pt x="241342" y="3749"/>
                </a:lnTo>
                <a:lnTo>
                  <a:pt x="288094" y="0"/>
                </a:lnTo>
                <a:lnTo>
                  <a:pt x="311734" y="949"/>
                </a:lnTo>
                <a:lnTo>
                  <a:pt x="357355" y="8325"/>
                </a:lnTo>
                <a:lnTo>
                  <a:pt x="400271" y="22512"/>
                </a:lnTo>
                <a:lnTo>
                  <a:pt x="439889" y="42920"/>
                </a:lnTo>
                <a:lnTo>
                  <a:pt x="475619" y="68959"/>
                </a:lnTo>
                <a:lnTo>
                  <a:pt x="506869" y="100040"/>
                </a:lnTo>
                <a:lnTo>
                  <a:pt x="533047" y="135573"/>
                </a:lnTo>
                <a:lnTo>
                  <a:pt x="553561" y="174968"/>
                </a:lnTo>
                <a:lnTo>
                  <a:pt x="567821" y="217635"/>
                </a:lnTo>
                <a:lnTo>
                  <a:pt x="575234" y="262984"/>
                </a:lnTo>
                <a:lnTo>
                  <a:pt x="576189" y="286480"/>
                </a:lnTo>
                <a:lnTo>
                  <a:pt x="575234" y="309977"/>
                </a:lnTo>
                <a:lnTo>
                  <a:pt x="572420" y="332950"/>
                </a:lnTo>
                <a:lnTo>
                  <a:pt x="561510" y="377032"/>
                </a:lnTo>
                <a:lnTo>
                  <a:pt x="544049" y="418136"/>
                </a:lnTo>
                <a:lnTo>
                  <a:pt x="520629" y="455674"/>
                </a:lnTo>
                <a:lnTo>
                  <a:pt x="491841" y="489054"/>
                </a:lnTo>
                <a:lnTo>
                  <a:pt x="458277" y="517688"/>
                </a:lnTo>
                <a:lnTo>
                  <a:pt x="420529" y="540985"/>
                </a:lnTo>
                <a:lnTo>
                  <a:pt x="379188" y="558356"/>
                </a:lnTo>
                <a:lnTo>
                  <a:pt x="334846" y="569212"/>
                </a:lnTo>
                <a:lnTo>
                  <a:pt x="288094" y="572961"/>
                </a:lnTo>
                <a:lnTo>
                  <a:pt x="264454" y="572011"/>
                </a:lnTo>
                <a:lnTo>
                  <a:pt x="218833" y="564635"/>
                </a:lnTo>
                <a:lnTo>
                  <a:pt x="175917" y="550449"/>
                </a:lnTo>
                <a:lnTo>
                  <a:pt x="136299" y="530041"/>
                </a:lnTo>
                <a:lnTo>
                  <a:pt x="100569" y="504001"/>
                </a:lnTo>
                <a:lnTo>
                  <a:pt x="69319" y="472920"/>
                </a:lnTo>
                <a:lnTo>
                  <a:pt x="43141" y="437388"/>
                </a:lnTo>
                <a:lnTo>
                  <a:pt x="22627" y="397993"/>
                </a:lnTo>
                <a:lnTo>
                  <a:pt x="8367" y="355326"/>
                </a:lnTo>
                <a:lnTo>
                  <a:pt x="954" y="309977"/>
                </a:lnTo>
                <a:lnTo>
                  <a:pt x="0" y="286480"/>
                </a:lnTo>
                <a:close/>
              </a:path>
            </a:pathLst>
          </a:custGeom>
          <a:ln w="532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465734" y="2375534"/>
            <a:ext cx="107314" cy="220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00" spc="15" dirty="0">
                <a:latin typeface="Calibri"/>
                <a:cs typeface="Calibri"/>
              </a:rPr>
              <a:t>a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862535" y="2358390"/>
            <a:ext cx="2400787" cy="318312"/>
          </a:xfrm>
          <a:custGeom>
            <a:avLst/>
            <a:gdLst/>
            <a:ahLst/>
            <a:cxnLst/>
            <a:rect l="l" t="t" r="r" b="b"/>
            <a:pathLst>
              <a:path w="2400787" h="318312">
                <a:moveTo>
                  <a:pt x="160052" y="0"/>
                </a:moveTo>
                <a:lnTo>
                  <a:pt x="0" y="159156"/>
                </a:lnTo>
                <a:lnTo>
                  <a:pt x="160052" y="318312"/>
                </a:lnTo>
                <a:lnTo>
                  <a:pt x="160052" y="206902"/>
                </a:lnTo>
                <a:lnTo>
                  <a:pt x="2400787" y="206902"/>
                </a:lnTo>
                <a:lnTo>
                  <a:pt x="2400787" y="111409"/>
                </a:lnTo>
                <a:lnTo>
                  <a:pt x="160052" y="111409"/>
                </a:lnTo>
                <a:lnTo>
                  <a:pt x="160052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62535" y="251754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30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62535" y="2358390"/>
            <a:ext cx="160052" cy="159156"/>
          </a:xfrm>
          <a:custGeom>
            <a:avLst/>
            <a:gdLst/>
            <a:ahLst/>
            <a:cxnLst/>
            <a:rect l="l" t="t" r="r" b="b"/>
            <a:pathLst>
              <a:path w="160052" h="159156">
                <a:moveTo>
                  <a:pt x="160052" y="0"/>
                </a:moveTo>
                <a:lnTo>
                  <a:pt x="160052" y="0"/>
                </a:lnTo>
                <a:lnTo>
                  <a:pt x="0" y="159156"/>
                </a:lnTo>
              </a:path>
            </a:pathLst>
          </a:custGeom>
          <a:ln w="532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22588" y="2469799"/>
            <a:ext cx="2240734" cy="0"/>
          </a:xfrm>
          <a:custGeom>
            <a:avLst/>
            <a:gdLst/>
            <a:ahLst/>
            <a:cxnLst/>
            <a:rect l="l" t="t" r="r" b="b"/>
            <a:pathLst>
              <a:path w="2240734">
                <a:moveTo>
                  <a:pt x="2240734" y="0"/>
                </a:moveTo>
                <a:lnTo>
                  <a:pt x="2240734" y="0"/>
                </a:lnTo>
                <a:lnTo>
                  <a:pt x="0" y="0"/>
                </a:lnTo>
              </a:path>
            </a:pathLst>
          </a:custGeom>
          <a:ln w="530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30525" y="2342474"/>
            <a:ext cx="2400787" cy="3023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30525" y="2342474"/>
            <a:ext cx="2400787" cy="302396"/>
          </a:xfrm>
          <a:custGeom>
            <a:avLst/>
            <a:gdLst/>
            <a:ahLst/>
            <a:cxnLst/>
            <a:rect l="l" t="t" r="r" b="b"/>
            <a:pathLst>
              <a:path w="2400787" h="302396">
                <a:moveTo>
                  <a:pt x="0" y="143240"/>
                </a:moveTo>
                <a:lnTo>
                  <a:pt x="160052" y="302396"/>
                </a:lnTo>
                <a:lnTo>
                  <a:pt x="160052" y="206902"/>
                </a:lnTo>
                <a:lnTo>
                  <a:pt x="2400787" y="206902"/>
                </a:lnTo>
                <a:lnTo>
                  <a:pt x="2400787" y="95493"/>
                </a:lnTo>
                <a:lnTo>
                  <a:pt x="160052" y="95493"/>
                </a:lnTo>
                <a:lnTo>
                  <a:pt x="160052" y="0"/>
                </a:lnTo>
                <a:lnTo>
                  <a:pt x="0" y="143240"/>
                </a:lnTo>
                <a:close/>
              </a:path>
            </a:pathLst>
          </a:custGeom>
          <a:ln w="5305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44625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Impleme</a:t>
            </a:r>
            <a:r>
              <a:rPr sz="4400" spc="-35" dirty="0">
                <a:latin typeface="Calibri"/>
                <a:cs typeface="Calibri"/>
              </a:rPr>
              <a:t>n</a:t>
            </a:r>
            <a:r>
              <a:rPr sz="4400" spc="0" dirty="0">
                <a:latin typeface="Calibri"/>
                <a:cs typeface="Calibri"/>
              </a:rPr>
              <a:t>ting</a:t>
            </a:r>
            <a:r>
              <a:rPr sz="4400" spc="-20" dirty="0">
                <a:latin typeface="Calibri"/>
                <a:cs typeface="Calibri"/>
              </a:rPr>
              <a:t> </a:t>
            </a:r>
            <a:r>
              <a:rPr sz="4400" spc="-30" dirty="0">
                <a:latin typeface="Calibri"/>
                <a:cs typeface="Calibri"/>
              </a:rPr>
              <a:t>S</a:t>
            </a:r>
            <a:r>
              <a:rPr sz="4400" spc="-55" dirty="0">
                <a:latin typeface="Calibri"/>
                <a:cs typeface="Calibri"/>
              </a:rPr>
              <a:t>w</a:t>
            </a:r>
            <a:r>
              <a:rPr sz="4400" spc="0" dirty="0">
                <a:latin typeface="Calibri"/>
                <a:cs typeface="Calibri"/>
              </a:rPr>
              <a:t>ap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708658"/>
            <a:ext cx="4413250" cy="3593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>
                <a:latin typeface="Consolas"/>
                <a:cs typeface="Consolas"/>
              </a:rPr>
              <a:t>sw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p(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15" dirty="0">
                <a:latin typeface="Consolas"/>
                <a:cs typeface="Consolas"/>
              </a:rPr>
              <a:t>&amp;a</a:t>
            </a:r>
            <a:r>
              <a:rPr sz="1800" spc="-10" dirty="0">
                <a:latin typeface="Consolas"/>
                <a:cs typeface="Consolas"/>
              </a:rPr>
              <a:t>, 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15" dirty="0">
                <a:latin typeface="Consolas"/>
                <a:cs typeface="Consolas"/>
              </a:rPr>
              <a:t>&amp;</a:t>
            </a:r>
            <a:r>
              <a:rPr sz="1800" spc="-10" dirty="0">
                <a:latin typeface="Consolas"/>
                <a:cs typeface="Consolas"/>
              </a:rPr>
              <a:t>b)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t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=</a:t>
            </a:r>
            <a:r>
              <a:rPr sz="1800" spc="-10" dirty="0">
                <a:latin typeface="Consolas"/>
                <a:cs typeface="Consolas"/>
              </a:rPr>
              <a:t> a</a:t>
            </a:r>
            <a:r>
              <a:rPr sz="1800" spc="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62890" marR="339725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b</a:t>
            </a:r>
            <a:r>
              <a:rPr sz="1800" spc="-10" dirty="0">
                <a:latin typeface="Consolas"/>
                <a:cs typeface="Consolas"/>
              </a:rPr>
              <a:t>; b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t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0"/>
              </a:spcBef>
            </a:pPr>
            <a:endParaRPr sz="1100"/>
          </a:p>
          <a:p>
            <a:pPr marL="262890" marR="2769870" indent="-250825" algn="just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>
                <a:latin typeface="Consolas"/>
                <a:cs typeface="Consolas"/>
              </a:rPr>
              <a:t>m</a:t>
            </a:r>
            <a:r>
              <a:rPr sz="1800" spc="-15" dirty="0">
                <a:latin typeface="Consolas"/>
                <a:cs typeface="Consolas"/>
              </a:rPr>
              <a:t>ai</a:t>
            </a:r>
            <a:r>
              <a:rPr sz="1800" spc="-5" dirty="0">
                <a:latin typeface="Consolas"/>
                <a:cs typeface="Consolas"/>
              </a:rPr>
              <a:t>n</a:t>
            </a:r>
            <a:r>
              <a:rPr sz="1800" spc="-20" dirty="0">
                <a:latin typeface="Consolas"/>
                <a:cs typeface="Consolas"/>
              </a:rPr>
              <a:t>(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 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>
                <a:latin typeface="Consolas"/>
                <a:cs typeface="Consolas"/>
              </a:rPr>
              <a:t>q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3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>
                <a:latin typeface="Consolas"/>
                <a:cs typeface="Consolas"/>
              </a:rPr>
              <a:t>r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5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5" dirty="0">
                <a:latin typeface="Consolas"/>
                <a:cs typeface="Consolas"/>
              </a:rPr>
              <a:t>sw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p(</a:t>
            </a:r>
            <a:r>
              <a:rPr sz="1800" spc="-10" dirty="0">
                <a:latin typeface="Consolas"/>
                <a:cs typeface="Consolas"/>
              </a:rPr>
              <a:t>q,</a:t>
            </a:r>
            <a:r>
              <a:rPr sz="1800" spc="-15" dirty="0">
                <a:latin typeface="Consolas"/>
                <a:cs typeface="Consolas"/>
              </a:rPr>
              <a:t> r</a:t>
            </a:r>
            <a:r>
              <a:rPr sz="1800" spc="-10" dirty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co</a:t>
            </a:r>
            <a:r>
              <a:rPr sz="1800" spc="-10" dirty="0">
                <a:latin typeface="Consolas"/>
                <a:cs typeface="Consolas"/>
              </a:rPr>
              <a:t>ut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q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q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 e</a:t>
            </a:r>
            <a:r>
              <a:rPr sz="1800" spc="-15" dirty="0">
                <a:latin typeface="Consolas"/>
                <a:cs typeface="Consolas"/>
              </a:rPr>
              <a:t>ndl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q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5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co</a:t>
            </a:r>
            <a:r>
              <a:rPr sz="1800" spc="-10" dirty="0">
                <a:latin typeface="Consolas"/>
                <a:cs typeface="Consolas"/>
              </a:rPr>
              <a:t>ut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r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r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ndl</a:t>
            </a:r>
            <a:r>
              <a:rPr sz="1800" spc="-10" dirty="0">
                <a:latin typeface="Consolas"/>
                <a:cs typeface="Consolas"/>
              </a:rPr>
              <a:t>;</a:t>
            </a:r>
            <a:r>
              <a:rPr sz="1800" spc="5" dirty="0"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3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44625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Impleme</a:t>
            </a:r>
            <a:r>
              <a:rPr sz="4400" spc="-35" dirty="0">
                <a:latin typeface="Calibri"/>
                <a:cs typeface="Calibri"/>
              </a:rPr>
              <a:t>n</a:t>
            </a:r>
            <a:r>
              <a:rPr sz="4400" spc="0" dirty="0">
                <a:latin typeface="Calibri"/>
                <a:cs typeface="Calibri"/>
              </a:rPr>
              <a:t>ting</a:t>
            </a:r>
            <a:r>
              <a:rPr sz="4400" spc="-20" dirty="0">
                <a:latin typeface="Calibri"/>
                <a:cs typeface="Calibri"/>
              </a:rPr>
              <a:t> </a:t>
            </a:r>
            <a:r>
              <a:rPr sz="4400" spc="-30" dirty="0">
                <a:latin typeface="Calibri"/>
                <a:cs typeface="Calibri"/>
              </a:rPr>
              <a:t>S</a:t>
            </a:r>
            <a:r>
              <a:rPr sz="4400" spc="-55" dirty="0">
                <a:latin typeface="Calibri"/>
                <a:cs typeface="Calibri"/>
              </a:rPr>
              <a:t>w</a:t>
            </a:r>
            <a:r>
              <a:rPr sz="4400" spc="0" dirty="0">
                <a:latin typeface="Calibri"/>
                <a:cs typeface="Calibri"/>
              </a:rPr>
              <a:t>ap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708658"/>
            <a:ext cx="4413250" cy="3593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>
                <a:latin typeface="Consolas"/>
                <a:cs typeface="Consolas"/>
              </a:rPr>
              <a:t>sw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p(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15" dirty="0">
                <a:latin typeface="Consolas"/>
                <a:cs typeface="Consolas"/>
              </a:rPr>
              <a:t>&amp;a</a:t>
            </a:r>
            <a:r>
              <a:rPr sz="1800" spc="-10" dirty="0">
                <a:latin typeface="Consolas"/>
                <a:cs typeface="Consolas"/>
              </a:rPr>
              <a:t>, 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15" dirty="0">
                <a:latin typeface="Consolas"/>
                <a:cs typeface="Consolas"/>
              </a:rPr>
              <a:t>&amp;</a:t>
            </a:r>
            <a:r>
              <a:rPr sz="1800" spc="-10" dirty="0">
                <a:latin typeface="Consolas"/>
                <a:cs typeface="Consolas"/>
              </a:rPr>
              <a:t>b)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t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=</a:t>
            </a:r>
            <a:r>
              <a:rPr sz="1800" spc="-10" dirty="0">
                <a:latin typeface="Consolas"/>
                <a:cs typeface="Consolas"/>
              </a:rPr>
              <a:t> a</a:t>
            </a:r>
            <a:r>
              <a:rPr sz="1800" spc="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62890" marR="339725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b</a:t>
            </a:r>
            <a:r>
              <a:rPr sz="1800" spc="-10" dirty="0">
                <a:latin typeface="Consolas"/>
                <a:cs typeface="Consolas"/>
              </a:rPr>
              <a:t>; b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t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0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>
                <a:latin typeface="Consolas"/>
                <a:cs typeface="Consolas"/>
              </a:rPr>
              <a:t>m</a:t>
            </a:r>
            <a:r>
              <a:rPr sz="1800" spc="-15" dirty="0">
                <a:latin typeface="Consolas"/>
                <a:cs typeface="Consolas"/>
              </a:rPr>
              <a:t>ai</a:t>
            </a:r>
            <a:r>
              <a:rPr sz="1800" spc="-5" dirty="0">
                <a:latin typeface="Consolas"/>
                <a:cs typeface="Consolas"/>
              </a:rPr>
              <a:t>n</a:t>
            </a:r>
            <a:r>
              <a:rPr sz="1800" spc="-20" dirty="0">
                <a:latin typeface="Consolas"/>
                <a:cs typeface="Consolas"/>
              </a:rPr>
              <a:t>(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>
                <a:latin typeface="Consolas"/>
                <a:cs typeface="Consolas"/>
              </a:rPr>
              <a:t>q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3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>
                <a:latin typeface="Consolas"/>
                <a:cs typeface="Consolas"/>
              </a:rPr>
              <a:t>r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20" dirty="0">
                <a:latin typeface="Consolas"/>
                <a:cs typeface="Consolas"/>
              </a:rPr>
              <a:t>5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20" dirty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6F2F9F"/>
                </a:solidFill>
                <a:latin typeface="Consolas"/>
                <a:cs typeface="Consolas"/>
              </a:rPr>
              <a:t>/ H</a:t>
            </a:r>
            <a:r>
              <a:rPr sz="1800" spc="-15" dirty="0">
                <a:solidFill>
                  <a:srgbClr val="6F2F9F"/>
                </a:solidFill>
                <a:latin typeface="Consolas"/>
                <a:cs typeface="Consolas"/>
              </a:rPr>
              <a:t>ER</a:t>
            </a:r>
            <a:r>
              <a:rPr sz="1800" spc="-10" dirty="0">
                <a:solidFill>
                  <a:srgbClr val="6F2F9F"/>
                </a:solidFill>
                <a:latin typeface="Consolas"/>
                <a:cs typeface="Consolas"/>
              </a:rPr>
              <a:t>E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sw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p(</a:t>
            </a:r>
            <a:r>
              <a:rPr sz="1800" spc="-10" dirty="0">
                <a:latin typeface="Consolas"/>
                <a:cs typeface="Consolas"/>
              </a:rPr>
              <a:t>q,</a:t>
            </a:r>
            <a:r>
              <a:rPr sz="1800" spc="-15" dirty="0">
                <a:latin typeface="Consolas"/>
                <a:cs typeface="Consolas"/>
              </a:rPr>
              <a:t> r</a:t>
            </a:r>
            <a:r>
              <a:rPr sz="1800" spc="-10" dirty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co</a:t>
            </a:r>
            <a:r>
              <a:rPr sz="1800" spc="-10" dirty="0">
                <a:latin typeface="Consolas"/>
                <a:cs typeface="Consolas"/>
              </a:rPr>
              <a:t>ut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q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q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 e</a:t>
            </a:r>
            <a:r>
              <a:rPr sz="1800" spc="-15" dirty="0">
                <a:latin typeface="Consolas"/>
                <a:cs typeface="Consolas"/>
              </a:rPr>
              <a:t>ndl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q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5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co</a:t>
            </a:r>
            <a:r>
              <a:rPr sz="1800" spc="-10" dirty="0">
                <a:latin typeface="Consolas"/>
                <a:cs typeface="Consolas"/>
              </a:rPr>
              <a:t>ut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r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r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ndl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3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9731" y="2254791"/>
            <a:ext cx="2554931" cy="1292916"/>
          </a:xfrm>
          <a:custGeom>
            <a:avLst/>
            <a:gdLst/>
            <a:ahLst/>
            <a:cxnLst/>
            <a:rect l="l" t="t" r="r" b="b"/>
            <a:pathLst>
              <a:path w="2554931" h="1292916">
                <a:moveTo>
                  <a:pt x="0" y="1292916"/>
                </a:moveTo>
                <a:lnTo>
                  <a:pt x="2554931" y="1292916"/>
                </a:lnTo>
                <a:lnTo>
                  <a:pt x="2554931" y="0"/>
                </a:lnTo>
                <a:lnTo>
                  <a:pt x="0" y="0"/>
                </a:lnTo>
                <a:lnTo>
                  <a:pt x="0" y="1292916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49731" y="3547708"/>
            <a:ext cx="2554931" cy="4"/>
          </a:xfrm>
          <a:custGeom>
            <a:avLst/>
            <a:gdLst/>
            <a:ahLst/>
            <a:cxnLst/>
            <a:rect l="l" t="t" r="r" b="b"/>
            <a:pathLst>
              <a:path w="2554931" h="4">
                <a:moveTo>
                  <a:pt x="0" y="4"/>
                </a:moveTo>
                <a:lnTo>
                  <a:pt x="2554931" y="4"/>
                </a:lnTo>
                <a:lnTo>
                  <a:pt x="2554931" y="0"/>
                </a:lnTo>
              </a:path>
            </a:pathLst>
          </a:custGeom>
          <a:ln w="567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49731" y="3544875"/>
            <a:ext cx="0" cy="5670"/>
          </a:xfrm>
          <a:custGeom>
            <a:avLst/>
            <a:gdLst/>
            <a:ahLst/>
            <a:cxnLst/>
            <a:rect l="l" t="t" r="r" b="b"/>
            <a:pathLst>
              <a:path h="5670">
                <a:moveTo>
                  <a:pt x="0" y="0"/>
                </a:moveTo>
                <a:lnTo>
                  <a:pt x="0" y="5670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15665" y="2220767"/>
            <a:ext cx="2554931" cy="1309928"/>
          </a:xfrm>
          <a:custGeom>
            <a:avLst/>
            <a:gdLst/>
            <a:ahLst/>
            <a:cxnLst/>
            <a:rect l="l" t="t" r="r" b="b"/>
            <a:pathLst>
              <a:path w="2554931" h="1309928">
                <a:moveTo>
                  <a:pt x="0" y="1309928"/>
                </a:moveTo>
                <a:lnTo>
                  <a:pt x="2554931" y="1309928"/>
                </a:lnTo>
                <a:lnTo>
                  <a:pt x="2554931" y="0"/>
                </a:lnTo>
                <a:lnTo>
                  <a:pt x="0" y="0"/>
                </a:lnTo>
                <a:lnTo>
                  <a:pt x="0" y="13099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15665" y="2220767"/>
            <a:ext cx="2554931" cy="1309928"/>
          </a:xfrm>
          <a:custGeom>
            <a:avLst/>
            <a:gdLst/>
            <a:ahLst/>
            <a:cxnLst/>
            <a:rect l="l" t="t" r="r" b="b"/>
            <a:pathLst>
              <a:path w="2554931" h="1309928">
                <a:moveTo>
                  <a:pt x="0" y="1309928"/>
                </a:moveTo>
                <a:lnTo>
                  <a:pt x="2554931" y="1309928"/>
                </a:lnTo>
                <a:lnTo>
                  <a:pt x="2554931" y="0"/>
                </a:lnTo>
                <a:lnTo>
                  <a:pt x="0" y="0"/>
                </a:lnTo>
                <a:lnTo>
                  <a:pt x="0" y="1309928"/>
                </a:lnTo>
                <a:close/>
              </a:path>
            </a:pathLst>
          </a:custGeom>
          <a:ln w="5672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15665" y="1710405"/>
            <a:ext cx="2452734" cy="5103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15665" y="1710405"/>
            <a:ext cx="2452734" cy="510361"/>
          </a:xfrm>
          <a:custGeom>
            <a:avLst/>
            <a:gdLst/>
            <a:ahLst/>
            <a:cxnLst/>
            <a:rect l="l" t="t" r="r" b="b"/>
            <a:pathLst>
              <a:path w="2452734" h="510361">
                <a:moveTo>
                  <a:pt x="0" y="510361"/>
                </a:moveTo>
                <a:lnTo>
                  <a:pt x="2452734" y="510361"/>
                </a:lnTo>
                <a:lnTo>
                  <a:pt x="2452734" y="0"/>
                </a:lnTo>
                <a:lnTo>
                  <a:pt x="0" y="0"/>
                </a:lnTo>
                <a:lnTo>
                  <a:pt x="0" y="510361"/>
                </a:lnTo>
                <a:close/>
              </a:path>
            </a:pathLst>
          </a:custGeom>
          <a:ln w="17012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15665" y="1965586"/>
            <a:ext cx="2452734" cy="2551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39226" y="1811385"/>
            <a:ext cx="208724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750" spc="130" dirty="0">
                <a:latin typeface="Calibri"/>
                <a:cs typeface="Calibri"/>
              </a:rPr>
              <a:t>ma</a:t>
            </a:r>
            <a:r>
              <a:rPr sz="1750" spc="40" dirty="0">
                <a:latin typeface="Calibri"/>
                <a:cs typeface="Calibri"/>
              </a:rPr>
              <a:t>i</a:t>
            </a:r>
            <a:r>
              <a:rPr sz="1750" spc="110" dirty="0">
                <a:latin typeface="Calibri"/>
                <a:cs typeface="Calibri"/>
              </a:rPr>
              <a:t>n</a:t>
            </a:r>
            <a:r>
              <a:rPr sz="1750" spc="50" dirty="0">
                <a:latin typeface="Calibri"/>
                <a:cs typeface="Calibri"/>
              </a:rPr>
              <a:t> </a:t>
            </a:r>
            <a:r>
              <a:rPr sz="1750" spc="85" dirty="0">
                <a:latin typeface="Calibri"/>
                <a:cs typeface="Calibri"/>
              </a:rPr>
              <a:t>funct</a:t>
            </a:r>
            <a:r>
              <a:rPr sz="1750" spc="40" dirty="0">
                <a:latin typeface="Calibri"/>
                <a:cs typeface="Calibri"/>
              </a:rPr>
              <a:t>i</a:t>
            </a:r>
            <a:r>
              <a:rPr sz="1750" spc="110" dirty="0">
                <a:latin typeface="Calibri"/>
                <a:cs typeface="Calibri"/>
              </a:rPr>
              <a:t>on</a:t>
            </a:r>
            <a:r>
              <a:rPr sz="1750" spc="45" dirty="0">
                <a:latin typeface="Calibri"/>
                <a:cs typeface="Calibri"/>
              </a:rPr>
              <a:t> </a:t>
            </a:r>
            <a:r>
              <a:rPr sz="1750" spc="95" dirty="0">
                <a:latin typeface="Calibri"/>
                <a:cs typeface="Calibri"/>
              </a:rPr>
              <a:t>scope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57157" y="2597936"/>
            <a:ext cx="613183" cy="612434"/>
          </a:xfrm>
          <a:custGeom>
            <a:avLst/>
            <a:gdLst/>
            <a:ahLst/>
            <a:cxnLst/>
            <a:rect l="l" t="t" r="r" b="b"/>
            <a:pathLst>
              <a:path w="613183" h="612434">
                <a:moveTo>
                  <a:pt x="306591" y="0"/>
                </a:moveTo>
                <a:lnTo>
                  <a:pt x="256860" y="4007"/>
                </a:lnTo>
                <a:lnTo>
                  <a:pt x="209683" y="15610"/>
                </a:lnTo>
                <a:lnTo>
                  <a:pt x="165693" y="34178"/>
                </a:lnTo>
                <a:lnTo>
                  <a:pt x="125521" y="59081"/>
                </a:lnTo>
                <a:lnTo>
                  <a:pt x="89797" y="89687"/>
                </a:lnTo>
                <a:lnTo>
                  <a:pt x="59153" y="125367"/>
                </a:lnTo>
                <a:lnTo>
                  <a:pt x="34220" y="165491"/>
                </a:lnTo>
                <a:lnTo>
                  <a:pt x="15629" y="209427"/>
                </a:lnTo>
                <a:lnTo>
                  <a:pt x="4012" y="256546"/>
                </a:lnTo>
                <a:lnTo>
                  <a:pt x="0" y="306217"/>
                </a:lnTo>
                <a:lnTo>
                  <a:pt x="1016" y="331332"/>
                </a:lnTo>
                <a:lnTo>
                  <a:pt x="8910" y="379805"/>
                </a:lnTo>
                <a:lnTo>
                  <a:pt x="24093" y="425412"/>
                </a:lnTo>
                <a:lnTo>
                  <a:pt x="45933" y="467520"/>
                </a:lnTo>
                <a:lnTo>
                  <a:pt x="73800" y="505501"/>
                </a:lnTo>
                <a:lnTo>
                  <a:pt x="107063" y="538723"/>
                </a:lnTo>
                <a:lnTo>
                  <a:pt x="145090" y="566556"/>
                </a:lnTo>
                <a:lnTo>
                  <a:pt x="187250" y="588370"/>
                </a:lnTo>
                <a:lnTo>
                  <a:pt x="232913" y="603534"/>
                </a:lnTo>
                <a:lnTo>
                  <a:pt x="281446" y="611419"/>
                </a:lnTo>
                <a:lnTo>
                  <a:pt x="306591" y="612434"/>
                </a:lnTo>
                <a:lnTo>
                  <a:pt x="331737" y="611419"/>
                </a:lnTo>
                <a:lnTo>
                  <a:pt x="380270" y="603534"/>
                </a:lnTo>
                <a:lnTo>
                  <a:pt x="425932" y="588370"/>
                </a:lnTo>
                <a:lnTo>
                  <a:pt x="468092" y="566556"/>
                </a:lnTo>
                <a:lnTo>
                  <a:pt x="506119" y="538723"/>
                </a:lnTo>
                <a:lnTo>
                  <a:pt x="539382" y="505501"/>
                </a:lnTo>
                <a:lnTo>
                  <a:pt x="567249" y="467520"/>
                </a:lnTo>
                <a:lnTo>
                  <a:pt x="589090" y="425412"/>
                </a:lnTo>
                <a:lnTo>
                  <a:pt x="604273" y="379805"/>
                </a:lnTo>
                <a:lnTo>
                  <a:pt x="612167" y="331332"/>
                </a:lnTo>
                <a:lnTo>
                  <a:pt x="613183" y="306217"/>
                </a:lnTo>
                <a:lnTo>
                  <a:pt x="612167" y="281102"/>
                </a:lnTo>
                <a:lnTo>
                  <a:pt x="604273" y="232628"/>
                </a:lnTo>
                <a:lnTo>
                  <a:pt x="589090" y="187022"/>
                </a:lnTo>
                <a:lnTo>
                  <a:pt x="567249" y="144913"/>
                </a:lnTo>
                <a:lnTo>
                  <a:pt x="539382" y="106932"/>
                </a:lnTo>
                <a:lnTo>
                  <a:pt x="506119" y="73710"/>
                </a:lnTo>
                <a:lnTo>
                  <a:pt x="468092" y="45877"/>
                </a:lnTo>
                <a:lnTo>
                  <a:pt x="425932" y="24063"/>
                </a:lnTo>
                <a:lnTo>
                  <a:pt x="380270" y="8899"/>
                </a:lnTo>
                <a:lnTo>
                  <a:pt x="331737" y="1015"/>
                </a:lnTo>
                <a:lnTo>
                  <a:pt x="306591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57157" y="2687623"/>
            <a:ext cx="89797" cy="216529"/>
          </a:xfrm>
          <a:custGeom>
            <a:avLst/>
            <a:gdLst/>
            <a:ahLst/>
            <a:cxnLst/>
            <a:rect l="l" t="t" r="r" b="b"/>
            <a:pathLst>
              <a:path w="89797" h="216529">
                <a:moveTo>
                  <a:pt x="0" y="216529"/>
                </a:moveTo>
                <a:lnTo>
                  <a:pt x="0" y="216529"/>
                </a:lnTo>
              </a:path>
            </a:pathLst>
          </a:custGeom>
          <a:ln w="567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57157" y="2904153"/>
            <a:ext cx="306594" cy="306217"/>
          </a:xfrm>
          <a:custGeom>
            <a:avLst/>
            <a:gdLst/>
            <a:ahLst/>
            <a:cxnLst/>
            <a:rect l="l" t="t" r="r" b="b"/>
            <a:pathLst>
              <a:path w="306594" h="306217">
                <a:moveTo>
                  <a:pt x="306592" y="306217"/>
                </a:moveTo>
                <a:lnTo>
                  <a:pt x="256860" y="302209"/>
                </a:lnTo>
                <a:lnTo>
                  <a:pt x="209683" y="290606"/>
                </a:lnTo>
                <a:lnTo>
                  <a:pt x="165693" y="272038"/>
                </a:lnTo>
                <a:lnTo>
                  <a:pt x="125521" y="247135"/>
                </a:lnTo>
                <a:lnTo>
                  <a:pt x="89797" y="216529"/>
                </a:lnTo>
                <a:lnTo>
                  <a:pt x="59153" y="180849"/>
                </a:lnTo>
                <a:lnTo>
                  <a:pt x="34220" y="140725"/>
                </a:lnTo>
                <a:lnTo>
                  <a:pt x="15629" y="96789"/>
                </a:lnTo>
                <a:lnTo>
                  <a:pt x="4012" y="49670"/>
                </a:lnTo>
                <a:lnTo>
                  <a:pt x="1016" y="25115"/>
                </a:lnTo>
                <a:lnTo>
                  <a:pt x="0" y="0"/>
                </a:lnTo>
              </a:path>
              <a:path w="306594" h="306217">
                <a:moveTo>
                  <a:pt x="306594" y="306216"/>
                </a:moveTo>
                <a:lnTo>
                  <a:pt x="306592" y="306217"/>
                </a:lnTo>
              </a:path>
            </a:pathLst>
          </a:custGeom>
          <a:ln w="567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63752" y="3120682"/>
            <a:ext cx="216792" cy="89687"/>
          </a:xfrm>
          <a:custGeom>
            <a:avLst/>
            <a:gdLst/>
            <a:ahLst/>
            <a:cxnLst/>
            <a:rect l="l" t="t" r="r" b="b"/>
            <a:pathLst>
              <a:path w="216792" h="89687">
                <a:moveTo>
                  <a:pt x="216792" y="0"/>
                </a:moveTo>
                <a:lnTo>
                  <a:pt x="181068" y="30606"/>
                </a:lnTo>
                <a:lnTo>
                  <a:pt x="140895" y="55508"/>
                </a:lnTo>
                <a:lnTo>
                  <a:pt x="96905" y="74076"/>
                </a:lnTo>
                <a:lnTo>
                  <a:pt x="49729" y="85679"/>
                </a:lnTo>
                <a:lnTo>
                  <a:pt x="25143" y="88672"/>
                </a:lnTo>
                <a:lnTo>
                  <a:pt x="0" y="89687"/>
                </a:lnTo>
              </a:path>
            </a:pathLst>
          </a:custGeom>
          <a:ln w="567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24454" y="2565272"/>
            <a:ext cx="613183" cy="6124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24454" y="2565273"/>
            <a:ext cx="613183" cy="612434"/>
          </a:xfrm>
          <a:custGeom>
            <a:avLst/>
            <a:gdLst/>
            <a:ahLst/>
            <a:cxnLst/>
            <a:rect l="l" t="t" r="r" b="b"/>
            <a:pathLst>
              <a:path w="613183" h="612434">
                <a:moveTo>
                  <a:pt x="0" y="306217"/>
                </a:moveTo>
                <a:lnTo>
                  <a:pt x="4012" y="256546"/>
                </a:lnTo>
                <a:lnTo>
                  <a:pt x="15629" y="209427"/>
                </a:lnTo>
                <a:lnTo>
                  <a:pt x="34220" y="165491"/>
                </a:lnTo>
                <a:lnTo>
                  <a:pt x="59153" y="125367"/>
                </a:lnTo>
                <a:lnTo>
                  <a:pt x="89797" y="89687"/>
                </a:lnTo>
                <a:lnTo>
                  <a:pt x="125521" y="59081"/>
                </a:lnTo>
                <a:lnTo>
                  <a:pt x="165693" y="34178"/>
                </a:lnTo>
                <a:lnTo>
                  <a:pt x="209683" y="15610"/>
                </a:lnTo>
                <a:lnTo>
                  <a:pt x="256860" y="4007"/>
                </a:lnTo>
                <a:lnTo>
                  <a:pt x="306591" y="0"/>
                </a:lnTo>
                <a:lnTo>
                  <a:pt x="331737" y="1015"/>
                </a:lnTo>
                <a:lnTo>
                  <a:pt x="380270" y="8899"/>
                </a:lnTo>
                <a:lnTo>
                  <a:pt x="425932" y="24063"/>
                </a:lnTo>
                <a:lnTo>
                  <a:pt x="468092" y="45877"/>
                </a:lnTo>
                <a:lnTo>
                  <a:pt x="506119" y="73710"/>
                </a:lnTo>
                <a:lnTo>
                  <a:pt x="539382" y="106932"/>
                </a:lnTo>
                <a:lnTo>
                  <a:pt x="567249" y="144913"/>
                </a:lnTo>
                <a:lnTo>
                  <a:pt x="589090" y="187022"/>
                </a:lnTo>
                <a:lnTo>
                  <a:pt x="604273" y="232628"/>
                </a:lnTo>
                <a:lnTo>
                  <a:pt x="612167" y="281102"/>
                </a:lnTo>
                <a:lnTo>
                  <a:pt x="613183" y="306217"/>
                </a:lnTo>
                <a:lnTo>
                  <a:pt x="612167" y="331332"/>
                </a:lnTo>
                <a:lnTo>
                  <a:pt x="609170" y="355887"/>
                </a:lnTo>
                <a:lnTo>
                  <a:pt x="597553" y="403006"/>
                </a:lnTo>
                <a:lnTo>
                  <a:pt x="578963" y="446942"/>
                </a:lnTo>
                <a:lnTo>
                  <a:pt x="554030" y="487066"/>
                </a:lnTo>
                <a:lnTo>
                  <a:pt x="523386" y="522746"/>
                </a:lnTo>
                <a:lnTo>
                  <a:pt x="487662" y="553352"/>
                </a:lnTo>
                <a:lnTo>
                  <a:pt x="447489" y="578255"/>
                </a:lnTo>
                <a:lnTo>
                  <a:pt x="403499" y="596823"/>
                </a:lnTo>
                <a:lnTo>
                  <a:pt x="356323" y="608426"/>
                </a:lnTo>
                <a:lnTo>
                  <a:pt x="306591" y="612434"/>
                </a:lnTo>
                <a:lnTo>
                  <a:pt x="281446" y="611419"/>
                </a:lnTo>
                <a:lnTo>
                  <a:pt x="232913" y="603534"/>
                </a:lnTo>
                <a:lnTo>
                  <a:pt x="187250" y="588370"/>
                </a:lnTo>
                <a:lnTo>
                  <a:pt x="145090" y="566556"/>
                </a:lnTo>
                <a:lnTo>
                  <a:pt x="107063" y="538723"/>
                </a:lnTo>
                <a:lnTo>
                  <a:pt x="73800" y="505501"/>
                </a:lnTo>
                <a:lnTo>
                  <a:pt x="45933" y="467520"/>
                </a:lnTo>
                <a:lnTo>
                  <a:pt x="24093" y="425412"/>
                </a:lnTo>
                <a:lnTo>
                  <a:pt x="8910" y="379805"/>
                </a:lnTo>
                <a:lnTo>
                  <a:pt x="1016" y="331332"/>
                </a:lnTo>
                <a:lnTo>
                  <a:pt x="0" y="306217"/>
                </a:lnTo>
                <a:close/>
              </a:path>
            </a:pathLst>
          </a:custGeom>
          <a:ln w="5674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79335" y="2748128"/>
            <a:ext cx="303530" cy="236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latin typeface="Calibri"/>
                <a:cs typeface="Calibri"/>
              </a:rPr>
              <a:t>q=3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679131" y="2597936"/>
            <a:ext cx="613183" cy="612434"/>
          </a:xfrm>
          <a:custGeom>
            <a:avLst/>
            <a:gdLst/>
            <a:ahLst/>
            <a:cxnLst/>
            <a:rect l="l" t="t" r="r" b="b"/>
            <a:pathLst>
              <a:path w="613183" h="612434">
                <a:moveTo>
                  <a:pt x="306591" y="0"/>
                </a:moveTo>
                <a:lnTo>
                  <a:pt x="256860" y="4007"/>
                </a:lnTo>
                <a:lnTo>
                  <a:pt x="209683" y="15610"/>
                </a:lnTo>
                <a:lnTo>
                  <a:pt x="165693" y="34178"/>
                </a:lnTo>
                <a:lnTo>
                  <a:pt x="125521" y="59081"/>
                </a:lnTo>
                <a:lnTo>
                  <a:pt x="89797" y="89687"/>
                </a:lnTo>
                <a:lnTo>
                  <a:pt x="59153" y="125367"/>
                </a:lnTo>
                <a:lnTo>
                  <a:pt x="34220" y="165491"/>
                </a:lnTo>
                <a:lnTo>
                  <a:pt x="15629" y="209427"/>
                </a:lnTo>
                <a:lnTo>
                  <a:pt x="4012" y="256546"/>
                </a:lnTo>
                <a:lnTo>
                  <a:pt x="0" y="306217"/>
                </a:lnTo>
                <a:lnTo>
                  <a:pt x="1016" y="331332"/>
                </a:lnTo>
                <a:lnTo>
                  <a:pt x="8910" y="379805"/>
                </a:lnTo>
                <a:lnTo>
                  <a:pt x="24093" y="425412"/>
                </a:lnTo>
                <a:lnTo>
                  <a:pt x="45933" y="467520"/>
                </a:lnTo>
                <a:lnTo>
                  <a:pt x="73800" y="505501"/>
                </a:lnTo>
                <a:lnTo>
                  <a:pt x="107063" y="538723"/>
                </a:lnTo>
                <a:lnTo>
                  <a:pt x="145090" y="566556"/>
                </a:lnTo>
                <a:lnTo>
                  <a:pt x="187250" y="588370"/>
                </a:lnTo>
                <a:lnTo>
                  <a:pt x="232913" y="603534"/>
                </a:lnTo>
                <a:lnTo>
                  <a:pt x="281446" y="611419"/>
                </a:lnTo>
                <a:lnTo>
                  <a:pt x="306591" y="612434"/>
                </a:lnTo>
                <a:lnTo>
                  <a:pt x="331737" y="611419"/>
                </a:lnTo>
                <a:lnTo>
                  <a:pt x="380270" y="603534"/>
                </a:lnTo>
                <a:lnTo>
                  <a:pt x="425932" y="588370"/>
                </a:lnTo>
                <a:lnTo>
                  <a:pt x="468092" y="566556"/>
                </a:lnTo>
                <a:lnTo>
                  <a:pt x="506119" y="538723"/>
                </a:lnTo>
                <a:lnTo>
                  <a:pt x="539382" y="505501"/>
                </a:lnTo>
                <a:lnTo>
                  <a:pt x="567249" y="467520"/>
                </a:lnTo>
                <a:lnTo>
                  <a:pt x="589090" y="425412"/>
                </a:lnTo>
                <a:lnTo>
                  <a:pt x="604273" y="379805"/>
                </a:lnTo>
                <a:lnTo>
                  <a:pt x="612167" y="331332"/>
                </a:lnTo>
                <a:lnTo>
                  <a:pt x="613183" y="306217"/>
                </a:lnTo>
                <a:lnTo>
                  <a:pt x="612167" y="281102"/>
                </a:lnTo>
                <a:lnTo>
                  <a:pt x="604273" y="232628"/>
                </a:lnTo>
                <a:lnTo>
                  <a:pt x="589090" y="187022"/>
                </a:lnTo>
                <a:lnTo>
                  <a:pt x="567249" y="144913"/>
                </a:lnTo>
                <a:lnTo>
                  <a:pt x="539382" y="106932"/>
                </a:lnTo>
                <a:lnTo>
                  <a:pt x="506119" y="73710"/>
                </a:lnTo>
                <a:lnTo>
                  <a:pt x="468092" y="45877"/>
                </a:lnTo>
                <a:lnTo>
                  <a:pt x="425932" y="24063"/>
                </a:lnTo>
                <a:lnTo>
                  <a:pt x="380270" y="8899"/>
                </a:lnTo>
                <a:lnTo>
                  <a:pt x="331737" y="1015"/>
                </a:lnTo>
                <a:lnTo>
                  <a:pt x="306591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12043" y="3201471"/>
            <a:ext cx="73681" cy="8899"/>
          </a:xfrm>
          <a:custGeom>
            <a:avLst/>
            <a:gdLst/>
            <a:ahLst/>
            <a:cxnLst/>
            <a:rect l="l" t="t" r="r" b="b"/>
            <a:pathLst>
              <a:path w="73681" h="8899">
                <a:moveTo>
                  <a:pt x="73679" y="8899"/>
                </a:moveTo>
                <a:lnTo>
                  <a:pt x="48533" y="7884"/>
                </a:lnTo>
                <a:lnTo>
                  <a:pt x="23947" y="4891"/>
                </a:lnTo>
                <a:lnTo>
                  <a:pt x="0" y="0"/>
                </a:lnTo>
              </a:path>
              <a:path w="73681" h="8899">
                <a:moveTo>
                  <a:pt x="73681" y="8899"/>
                </a:moveTo>
                <a:lnTo>
                  <a:pt x="73679" y="8899"/>
                </a:lnTo>
              </a:path>
            </a:pathLst>
          </a:custGeom>
          <a:ln w="5674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46427" y="2565272"/>
            <a:ext cx="613183" cy="6124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46427" y="2565273"/>
            <a:ext cx="613183" cy="612434"/>
          </a:xfrm>
          <a:custGeom>
            <a:avLst/>
            <a:gdLst/>
            <a:ahLst/>
            <a:cxnLst/>
            <a:rect l="l" t="t" r="r" b="b"/>
            <a:pathLst>
              <a:path w="613183" h="612434">
                <a:moveTo>
                  <a:pt x="0" y="306217"/>
                </a:moveTo>
                <a:lnTo>
                  <a:pt x="4012" y="256546"/>
                </a:lnTo>
                <a:lnTo>
                  <a:pt x="15629" y="209427"/>
                </a:lnTo>
                <a:lnTo>
                  <a:pt x="34220" y="165491"/>
                </a:lnTo>
                <a:lnTo>
                  <a:pt x="59153" y="125367"/>
                </a:lnTo>
                <a:lnTo>
                  <a:pt x="89797" y="89687"/>
                </a:lnTo>
                <a:lnTo>
                  <a:pt x="125521" y="59081"/>
                </a:lnTo>
                <a:lnTo>
                  <a:pt x="165693" y="34178"/>
                </a:lnTo>
                <a:lnTo>
                  <a:pt x="209683" y="15610"/>
                </a:lnTo>
                <a:lnTo>
                  <a:pt x="256860" y="4007"/>
                </a:lnTo>
                <a:lnTo>
                  <a:pt x="306591" y="0"/>
                </a:lnTo>
                <a:lnTo>
                  <a:pt x="331737" y="1015"/>
                </a:lnTo>
                <a:lnTo>
                  <a:pt x="380270" y="8899"/>
                </a:lnTo>
                <a:lnTo>
                  <a:pt x="425932" y="24063"/>
                </a:lnTo>
                <a:lnTo>
                  <a:pt x="468092" y="45877"/>
                </a:lnTo>
                <a:lnTo>
                  <a:pt x="506119" y="73710"/>
                </a:lnTo>
                <a:lnTo>
                  <a:pt x="539382" y="106932"/>
                </a:lnTo>
                <a:lnTo>
                  <a:pt x="567249" y="144913"/>
                </a:lnTo>
                <a:lnTo>
                  <a:pt x="589090" y="187022"/>
                </a:lnTo>
                <a:lnTo>
                  <a:pt x="604273" y="232628"/>
                </a:lnTo>
                <a:lnTo>
                  <a:pt x="612167" y="281102"/>
                </a:lnTo>
                <a:lnTo>
                  <a:pt x="613183" y="306217"/>
                </a:lnTo>
                <a:lnTo>
                  <a:pt x="612167" y="331332"/>
                </a:lnTo>
                <a:lnTo>
                  <a:pt x="609170" y="355887"/>
                </a:lnTo>
                <a:lnTo>
                  <a:pt x="597553" y="403006"/>
                </a:lnTo>
                <a:lnTo>
                  <a:pt x="578963" y="446942"/>
                </a:lnTo>
                <a:lnTo>
                  <a:pt x="554030" y="487066"/>
                </a:lnTo>
                <a:lnTo>
                  <a:pt x="523386" y="522746"/>
                </a:lnTo>
                <a:lnTo>
                  <a:pt x="487662" y="553352"/>
                </a:lnTo>
                <a:lnTo>
                  <a:pt x="447489" y="578255"/>
                </a:lnTo>
                <a:lnTo>
                  <a:pt x="403499" y="596823"/>
                </a:lnTo>
                <a:lnTo>
                  <a:pt x="356323" y="608426"/>
                </a:lnTo>
                <a:lnTo>
                  <a:pt x="306591" y="612434"/>
                </a:lnTo>
                <a:lnTo>
                  <a:pt x="281446" y="611419"/>
                </a:lnTo>
                <a:lnTo>
                  <a:pt x="232913" y="603534"/>
                </a:lnTo>
                <a:lnTo>
                  <a:pt x="187250" y="588370"/>
                </a:lnTo>
                <a:lnTo>
                  <a:pt x="145090" y="566556"/>
                </a:lnTo>
                <a:lnTo>
                  <a:pt x="107063" y="538723"/>
                </a:lnTo>
                <a:lnTo>
                  <a:pt x="73800" y="505501"/>
                </a:lnTo>
                <a:lnTo>
                  <a:pt x="45933" y="467520"/>
                </a:lnTo>
                <a:lnTo>
                  <a:pt x="24093" y="425412"/>
                </a:lnTo>
                <a:lnTo>
                  <a:pt x="8910" y="379805"/>
                </a:lnTo>
                <a:lnTo>
                  <a:pt x="1016" y="331332"/>
                </a:lnTo>
                <a:lnTo>
                  <a:pt x="0" y="306217"/>
                </a:lnTo>
                <a:close/>
              </a:path>
            </a:pathLst>
          </a:custGeom>
          <a:ln w="5674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817364" y="2748128"/>
            <a:ext cx="271145" cy="236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10" dirty="0">
                <a:latin typeface="Calibri"/>
                <a:cs typeface="Calibri"/>
              </a:rPr>
              <a:t>r=5</a:t>
            </a:r>
            <a:endParaRPr sz="14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44625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Impleme</a:t>
            </a:r>
            <a:r>
              <a:rPr sz="4400" spc="-35" dirty="0">
                <a:latin typeface="Calibri"/>
                <a:cs typeface="Calibri"/>
              </a:rPr>
              <a:t>n</a:t>
            </a:r>
            <a:r>
              <a:rPr sz="4400" spc="0" dirty="0">
                <a:latin typeface="Calibri"/>
                <a:cs typeface="Calibri"/>
              </a:rPr>
              <a:t>ting</a:t>
            </a:r>
            <a:r>
              <a:rPr sz="4400" spc="-20" dirty="0">
                <a:latin typeface="Calibri"/>
                <a:cs typeface="Calibri"/>
              </a:rPr>
              <a:t> </a:t>
            </a:r>
            <a:r>
              <a:rPr sz="4400" spc="-30" dirty="0">
                <a:latin typeface="Calibri"/>
                <a:cs typeface="Calibri"/>
              </a:rPr>
              <a:t>S</a:t>
            </a:r>
            <a:r>
              <a:rPr sz="4400" spc="-55" dirty="0">
                <a:latin typeface="Calibri"/>
                <a:cs typeface="Calibri"/>
              </a:rPr>
              <a:t>w</a:t>
            </a:r>
            <a:r>
              <a:rPr sz="4400" spc="0" dirty="0">
                <a:latin typeface="Calibri"/>
                <a:cs typeface="Calibri"/>
              </a:rPr>
              <a:t>ap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708658"/>
            <a:ext cx="4413250" cy="3593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>
                <a:latin typeface="Consolas"/>
                <a:cs typeface="Consolas"/>
              </a:rPr>
              <a:t>sw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p(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15" dirty="0">
                <a:latin typeface="Consolas"/>
                <a:cs typeface="Consolas"/>
              </a:rPr>
              <a:t>&amp;a</a:t>
            </a:r>
            <a:r>
              <a:rPr sz="1800" spc="-10" dirty="0">
                <a:latin typeface="Consolas"/>
                <a:cs typeface="Consolas"/>
              </a:rPr>
              <a:t>, 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15" dirty="0">
                <a:latin typeface="Consolas"/>
                <a:cs typeface="Consolas"/>
              </a:rPr>
              <a:t>&amp;</a:t>
            </a:r>
            <a:r>
              <a:rPr sz="1800" spc="-10" dirty="0">
                <a:latin typeface="Consolas"/>
                <a:cs typeface="Consolas"/>
              </a:rPr>
              <a:t>b)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onsolas"/>
                <a:cs typeface="Consolas"/>
              </a:rPr>
              <a:t>// H</a:t>
            </a:r>
            <a:r>
              <a:rPr sz="1800" spc="-15" dirty="0">
                <a:solidFill>
                  <a:srgbClr val="6F2F9F"/>
                </a:solidFill>
                <a:latin typeface="Consolas"/>
                <a:cs typeface="Consolas"/>
              </a:rPr>
              <a:t>ER</a:t>
            </a:r>
            <a:r>
              <a:rPr sz="1800" spc="-10" dirty="0">
                <a:solidFill>
                  <a:srgbClr val="6F2F9F"/>
                </a:solidFill>
                <a:latin typeface="Consolas"/>
                <a:cs typeface="Consolas"/>
              </a:rPr>
              <a:t>E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t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=</a:t>
            </a:r>
            <a:r>
              <a:rPr sz="1800" spc="-10" dirty="0">
                <a:latin typeface="Consolas"/>
                <a:cs typeface="Consolas"/>
              </a:rPr>
              <a:t> a</a:t>
            </a:r>
            <a:r>
              <a:rPr sz="1800" spc="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62890" marR="3397885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b</a:t>
            </a:r>
            <a:r>
              <a:rPr sz="1800" spc="-10" dirty="0">
                <a:latin typeface="Consolas"/>
                <a:cs typeface="Consolas"/>
              </a:rPr>
              <a:t>; b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t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0"/>
              </a:spcBef>
            </a:pPr>
            <a:endParaRPr sz="1100"/>
          </a:p>
          <a:p>
            <a:pPr marL="262890" marR="2769870" indent="-250825" algn="just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>
                <a:latin typeface="Consolas"/>
                <a:cs typeface="Consolas"/>
              </a:rPr>
              <a:t>m</a:t>
            </a:r>
            <a:r>
              <a:rPr sz="1800" spc="-15" dirty="0">
                <a:latin typeface="Consolas"/>
                <a:cs typeface="Consolas"/>
              </a:rPr>
              <a:t>ai</a:t>
            </a:r>
            <a:r>
              <a:rPr sz="1800" spc="-5" dirty="0">
                <a:latin typeface="Consolas"/>
                <a:cs typeface="Consolas"/>
              </a:rPr>
              <a:t>n</a:t>
            </a:r>
            <a:r>
              <a:rPr sz="1800" spc="-20" dirty="0">
                <a:latin typeface="Consolas"/>
                <a:cs typeface="Consolas"/>
              </a:rPr>
              <a:t>(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 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>
                <a:latin typeface="Consolas"/>
                <a:cs typeface="Consolas"/>
              </a:rPr>
              <a:t>q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3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>
                <a:latin typeface="Consolas"/>
                <a:cs typeface="Consolas"/>
              </a:rPr>
              <a:t>r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5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5" dirty="0">
                <a:latin typeface="Consolas"/>
                <a:cs typeface="Consolas"/>
              </a:rPr>
              <a:t>sw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p(</a:t>
            </a:r>
            <a:r>
              <a:rPr sz="1800" spc="-10" dirty="0">
                <a:latin typeface="Consolas"/>
                <a:cs typeface="Consolas"/>
              </a:rPr>
              <a:t>q,</a:t>
            </a:r>
            <a:r>
              <a:rPr sz="1800" spc="-15" dirty="0">
                <a:latin typeface="Consolas"/>
                <a:cs typeface="Consolas"/>
              </a:rPr>
              <a:t> r</a:t>
            </a:r>
            <a:r>
              <a:rPr sz="1800" spc="-10" dirty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co</a:t>
            </a:r>
            <a:r>
              <a:rPr sz="1800" spc="-10" dirty="0">
                <a:latin typeface="Consolas"/>
                <a:cs typeface="Consolas"/>
              </a:rPr>
              <a:t>ut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q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q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 e</a:t>
            </a:r>
            <a:r>
              <a:rPr sz="1800" spc="-15" dirty="0">
                <a:latin typeface="Consolas"/>
                <a:cs typeface="Consolas"/>
              </a:rPr>
              <a:t>ndl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q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5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co</a:t>
            </a:r>
            <a:r>
              <a:rPr sz="1800" spc="-10" dirty="0">
                <a:latin typeface="Consolas"/>
                <a:cs typeface="Consolas"/>
              </a:rPr>
              <a:t>ut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r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r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ndl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3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51677" y="2273649"/>
            <a:ext cx="2627899" cy="1335355"/>
          </a:xfrm>
          <a:custGeom>
            <a:avLst/>
            <a:gdLst/>
            <a:ahLst/>
            <a:cxnLst/>
            <a:rect l="l" t="t" r="r" b="b"/>
            <a:pathLst>
              <a:path w="2627899" h="1335355">
                <a:moveTo>
                  <a:pt x="0" y="1335355"/>
                </a:moveTo>
                <a:lnTo>
                  <a:pt x="2627899" y="1335355"/>
                </a:lnTo>
                <a:lnTo>
                  <a:pt x="2627899" y="0"/>
                </a:lnTo>
                <a:lnTo>
                  <a:pt x="0" y="0"/>
                </a:lnTo>
                <a:lnTo>
                  <a:pt x="0" y="1335355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51677" y="3609005"/>
            <a:ext cx="0" cy="2928"/>
          </a:xfrm>
          <a:custGeom>
            <a:avLst/>
            <a:gdLst/>
            <a:ahLst/>
            <a:cxnLst/>
            <a:rect l="l" t="t" r="r" b="b"/>
            <a:pathLst>
              <a:path h="2928">
                <a:moveTo>
                  <a:pt x="0" y="2928"/>
                </a:moveTo>
                <a:lnTo>
                  <a:pt x="0" y="5856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16638" y="2238508"/>
            <a:ext cx="2627899" cy="1352925"/>
          </a:xfrm>
          <a:custGeom>
            <a:avLst/>
            <a:gdLst/>
            <a:ahLst/>
            <a:cxnLst/>
            <a:rect l="l" t="t" r="r" b="b"/>
            <a:pathLst>
              <a:path w="2627899" h="1352925">
                <a:moveTo>
                  <a:pt x="0" y="1352925"/>
                </a:moveTo>
                <a:lnTo>
                  <a:pt x="2627899" y="1352925"/>
                </a:lnTo>
                <a:lnTo>
                  <a:pt x="2627899" y="0"/>
                </a:lnTo>
                <a:lnTo>
                  <a:pt x="0" y="0"/>
                </a:lnTo>
                <a:lnTo>
                  <a:pt x="0" y="13529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16638" y="2238508"/>
            <a:ext cx="2627899" cy="1352925"/>
          </a:xfrm>
          <a:custGeom>
            <a:avLst/>
            <a:gdLst/>
            <a:ahLst/>
            <a:cxnLst/>
            <a:rect l="l" t="t" r="r" b="b"/>
            <a:pathLst>
              <a:path w="2627899" h="1352925">
                <a:moveTo>
                  <a:pt x="0" y="1352925"/>
                </a:moveTo>
                <a:lnTo>
                  <a:pt x="2627899" y="1352925"/>
                </a:lnTo>
                <a:lnTo>
                  <a:pt x="2627899" y="0"/>
                </a:lnTo>
                <a:lnTo>
                  <a:pt x="0" y="0"/>
                </a:lnTo>
                <a:lnTo>
                  <a:pt x="0" y="1352925"/>
                </a:lnTo>
                <a:close/>
              </a:path>
            </a:pathLst>
          </a:custGeom>
          <a:ln w="5853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16638" y="1711394"/>
            <a:ext cx="2522783" cy="5271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16638" y="1711394"/>
            <a:ext cx="2522783" cy="527113"/>
          </a:xfrm>
          <a:custGeom>
            <a:avLst/>
            <a:gdLst/>
            <a:ahLst/>
            <a:cxnLst/>
            <a:rect l="l" t="t" r="r" b="b"/>
            <a:pathLst>
              <a:path w="2522783" h="527113">
                <a:moveTo>
                  <a:pt x="0" y="527113"/>
                </a:moveTo>
                <a:lnTo>
                  <a:pt x="2522783" y="527113"/>
                </a:lnTo>
                <a:lnTo>
                  <a:pt x="2522783" y="0"/>
                </a:lnTo>
                <a:lnTo>
                  <a:pt x="0" y="0"/>
                </a:lnTo>
                <a:lnTo>
                  <a:pt x="0" y="527113"/>
                </a:lnTo>
                <a:close/>
              </a:path>
            </a:pathLst>
          </a:custGeom>
          <a:ln w="17568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16638" y="1974951"/>
            <a:ext cx="2522783" cy="2635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44090" y="1810283"/>
            <a:ext cx="2146300" cy="306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spc="105" dirty="0">
                <a:latin typeface="Calibri"/>
                <a:cs typeface="Calibri"/>
              </a:rPr>
              <a:t>ma</a:t>
            </a:r>
            <a:r>
              <a:rPr sz="1850" spc="30" dirty="0">
                <a:latin typeface="Calibri"/>
                <a:cs typeface="Calibri"/>
              </a:rPr>
              <a:t>i</a:t>
            </a:r>
            <a:r>
              <a:rPr sz="1850" spc="85" dirty="0">
                <a:latin typeface="Calibri"/>
                <a:cs typeface="Calibri"/>
              </a:rPr>
              <a:t>n</a:t>
            </a:r>
            <a:r>
              <a:rPr sz="1850" spc="40" dirty="0">
                <a:latin typeface="Calibri"/>
                <a:cs typeface="Calibri"/>
              </a:rPr>
              <a:t> </a:t>
            </a:r>
            <a:r>
              <a:rPr sz="1850" spc="70" dirty="0">
                <a:latin typeface="Calibri"/>
                <a:cs typeface="Calibri"/>
              </a:rPr>
              <a:t>funct</a:t>
            </a:r>
            <a:r>
              <a:rPr sz="1850" spc="30" dirty="0">
                <a:latin typeface="Calibri"/>
                <a:cs typeface="Calibri"/>
              </a:rPr>
              <a:t>i</a:t>
            </a:r>
            <a:r>
              <a:rPr sz="1850" spc="85" dirty="0">
                <a:latin typeface="Calibri"/>
                <a:cs typeface="Calibri"/>
              </a:rPr>
              <a:t>on</a:t>
            </a:r>
            <a:r>
              <a:rPr sz="1850" spc="35" dirty="0">
                <a:latin typeface="Calibri"/>
                <a:cs typeface="Calibri"/>
              </a:rPr>
              <a:t> </a:t>
            </a:r>
            <a:r>
              <a:rPr sz="1850" spc="75" dirty="0">
                <a:latin typeface="Calibri"/>
                <a:cs typeface="Calibri"/>
              </a:rPr>
              <a:t>scope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51677" y="4610591"/>
            <a:ext cx="2627899" cy="1335355"/>
          </a:xfrm>
          <a:custGeom>
            <a:avLst/>
            <a:gdLst/>
            <a:ahLst/>
            <a:cxnLst/>
            <a:rect l="l" t="t" r="r" b="b"/>
            <a:pathLst>
              <a:path w="2627899" h="1335355">
                <a:moveTo>
                  <a:pt x="0" y="1335355"/>
                </a:moveTo>
                <a:lnTo>
                  <a:pt x="2627899" y="1335355"/>
                </a:lnTo>
                <a:lnTo>
                  <a:pt x="2627899" y="0"/>
                </a:lnTo>
                <a:lnTo>
                  <a:pt x="0" y="0"/>
                </a:lnTo>
                <a:lnTo>
                  <a:pt x="0" y="1335355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51677" y="5945947"/>
            <a:ext cx="0" cy="2928"/>
          </a:xfrm>
          <a:custGeom>
            <a:avLst/>
            <a:gdLst/>
            <a:ahLst/>
            <a:cxnLst/>
            <a:rect l="l" t="t" r="r" b="b"/>
            <a:pathLst>
              <a:path h="2928">
                <a:moveTo>
                  <a:pt x="0" y="2928"/>
                </a:moveTo>
                <a:lnTo>
                  <a:pt x="0" y="5856"/>
                </a:lnTo>
              </a:path>
            </a:pathLst>
          </a:custGeom>
          <a:ln w="317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16638" y="4575450"/>
            <a:ext cx="2627899" cy="1335355"/>
          </a:xfrm>
          <a:custGeom>
            <a:avLst/>
            <a:gdLst/>
            <a:ahLst/>
            <a:cxnLst/>
            <a:rect l="l" t="t" r="r" b="b"/>
            <a:pathLst>
              <a:path w="2627899" h="1335355">
                <a:moveTo>
                  <a:pt x="0" y="1335355"/>
                </a:moveTo>
                <a:lnTo>
                  <a:pt x="2627899" y="1335355"/>
                </a:lnTo>
                <a:lnTo>
                  <a:pt x="2627899" y="0"/>
                </a:lnTo>
                <a:lnTo>
                  <a:pt x="0" y="0"/>
                </a:lnTo>
                <a:lnTo>
                  <a:pt x="0" y="13353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16638" y="4575450"/>
            <a:ext cx="2627899" cy="1335355"/>
          </a:xfrm>
          <a:custGeom>
            <a:avLst/>
            <a:gdLst/>
            <a:ahLst/>
            <a:cxnLst/>
            <a:rect l="l" t="t" r="r" b="b"/>
            <a:pathLst>
              <a:path w="2627899" h="1335355">
                <a:moveTo>
                  <a:pt x="0" y="1335355"/>
                </a:moveTo>
                <a:lnTo>
                  <a:pt x="2627899" y="1335355"/>
                </a:lnTo>
                <a:lnTo>
                  <a:pt x="2627899" y="0"/>
                </a:lnTo>
                <a:lnTo>
                  <a:pt x="0" y="0"/>
                </a:lnTo>
                <a:lnTo>
                  <a:pt x="0" y="1335355"/>
                </a:lnTo>
                <a:close/>
              </a:path>
            </a:pathLst>
          </a:custGeom>
          <a:ln w="5853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16638" y="4048337"/>
            <a:ext cx="2522783" cy="5271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16638" y="4048337"/>
            <a:ext cx="2522783" cy="527113"/>
          </a:xfrm>
          <a:custGeom>
            <a:avLst/>
            <a:gdLst/>
            <a:ahLst/>
            <a:cxnLst/>
            <a:rect l="l" t="t" r="r" b="b"/>
            <a:pathLst>
              <a:path w="2522783" h="527113">
                <a:moveTo>
                  <a:pt x="0" y="527113"/>
                </a:moveTo>
                <a:lnTo>
                  <a:pt x="2522783" y="527113"/>
                </a:lnTo>
                <a:lnTo>
                  <a:pt x="2522783" y="0"/>
                </a:lnTo>
                <a:lnTo>
                  <a:pt x="0" y="0"/>
                </a:lnTo>
                <a:lnTo>
                  <a:pt x="0" y="527113"/>
                </a:lnTo>
                <a:close/>
              </a:path>
            </a:pathLst>
          </a:custGeom>
          <a:ln w="17568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16638" y="4311894"/>
            <a:ext cx="2522783" cy="2459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344090" y="4142844"/>
            <a:ext cx="2165985" cy="306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spc="85" dirty="0">
                <a:latin typeface="Calibri"/>
                <a:cs typeface="Calibri"/>
              </a:rPr>
              <a:t>swap</a:t>
            </a:r>
            <a:r>
              <a:rPr sz="1850" spc="40" dirty="0">
                <a:latin typeface="Calibri"/>
                <a:cs typeface="Calibri"/>
              </a:rPr>
              <a:t> </a:t>
            </a:r>
            <a:r>
              <a:rPr sz="1850" spc="70" dirty="0">
                <a:latin typeface="Calibri"/>
                <a:cs typeface="Calibri"/>
              </a:rPr>
              <a:t>funct</a:t>
            </a:r>
            <a:r>
              <a:rPr sz="1850" spc="30" dirty="0">
                <a:latin typeface="Calibri"/>
                <a:cs typeface="Calibri"/>
              </a:rPr>
              <a:t>i</a:t>
            </a:r>
            <a:r>
              <a:rPr sz="1850" spc="85" dirty="0">
                <a:latin typeface="Calibri"/>
                <a:cs typeface="Calibri"/>
              </a:rPr>
              <a:t>on</a:t>
            </a:r>
            <a:r>
              <a:rPr sz="1850" spc="40" dirty="0">
                <a:latin typeface="Calibri"/>
                <a:cs typeface="Calibri"/>
              </a:rPr>
              <a:t> </a:t>
            </a:r>
            <a:r>
              <a:rPr sz="1850" spc="75" dirty="0">
                <a:latin typeface="Calibri"/>
                <a:cs typeface="Calibri"/>
              </a:rPr>
              <a:t>scope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670739" y="2628104"/>
            <a:ext cx="630695" cy="632536"/>
          </a:xfrm>
          <a:custGeom>
            <a:avLst/>
            <a:gdLst/>
            <a:ahLst/>
            <a:cxnLst/>
            <a:rect l="l" t="t" r="r" b="b"/>
            <a:pathLst>
              <a:path w="630695" h="632536">
                <a:moveTo>
                  <a:pt x="315347" y="0"/>
                </a:moveTo>
                <a:lnTo>
                  <a:pt x="264196" y="4136"/>
                </a:lnTo>
                <a:lnTo>
                  <a:pt x="215672" y="16114"/>
                </a:lnTo>
                <a:lnTo>
                  <a:pt x="170425" y="35282"/>
                </a:lnTo>
                <a:lnTo>
                  <a:pt x="129105" y="60993"/>
                </a:lnTo>
                <a:lnTo>
                  <a:pt x="92361" y="92596"/>
                </a:lnTo>
                <a:lnTo>
                  <a:pt x="60842" y="129442"/>
                </a:lnTo>
                <a:lnTo>
                  <a:pt x="35197" y="170881"/>
                </a:lnTo>
                <a:lnTo>
                  <a:pt x="16076" y="216265"/>
                </a:lnTo>
                <a:lnTo>
                  <a:pt x="4127" y="264944"/>
                </a:lnTo>
                <a:lnTo>
                  <a:pt x="0" y="316268"/>
                </a:lnTo>
                <a:lnTo>
                  <a:pt x="1045" y="342220"/>
                </a:lnTo>
                <a:lnTo>
                  <a:pt x="9164" y="392303"/>
                </a:lnTo>
                <a:lnTo>
                  <a:pt x="24781" y="439415"/>
                </a:lnTo>
                <a:lnTo>
                  <a:pt x="47245" y="482908"/>
                </a:lnTo>
                <a:lnTo>
                  <a:pt x="75908" y="522132"/>
                </a:lnTo>
                <a:lnTo>
                  <a:pt x="110121" y="556437"/>
                </a:lnTo>
                <a:lnTo>
                  <a:pt x="149234" y="585175"/>
                </a:lnTo>
                <a:lnTo>
                  <a:pt x="192598" y="607696"/>
                </a:lnTo>
                <a:lnTo>
                  <a:pt x="239565" y="623350"/>
                </a:lnTo>
                <a:lnTo>
                  <a:pt x="289484" y="631489"/>
                </a:lnTo>
                <a:lnTo>
                  <a:pt x="315347" y="632536"/>
                </a:lnTo>
                <a:lnTo>
                  <a:pt x="341211" y="631489"/>
                </a:lnTo>
                <a:lnTo>
                  <a:pt x="391130" y="623350"/>
                </a:lnTo>
                <a:lnTo>
                  <a:pt x="438097" y="607696"/>
                </a:lnTo>
                <a:lnTo>
                  <a:pt x="481461" y="585175"/>
                </a:lnTo>
                <a:lnTo>
                  <a:pt x="520574" y="556437"/>
                </a:lnTo>
                <a:lnTo>
                  <a:pt x="554787" y="522132"/>
                </a:lnTo>
                <a:lnTo>
                  <a:pt x="583450" y="482908"/>
                </a:lnTo>
                <a:lnTo>
                  <a:pt x="605914" y="439415"/>
                </a:lnTo>
                <a:lnTo>
                  <a:pt x="621531" y="392303"/>
                </a:lnTo>
                <a:lnTo>
                  <a:pt x="629650" y="342220"/>
                </a:lnTo>
                <a:lnTo>
                  <a:pt x="630695" y="316268"/>
                </a:lnTo>
                <a:lnTo>
                  <a:pt x="629650" y="290316"/>
                </a:lnTo>
                <a:lnTo>
                  <a:pt x="621531" y="240233"/>
                </a:lnTo>
                <a:lnTo>
                  <a:pt x="605914" y="193121"/>
                </a:lnTo>
                <a:lnTo>
                  <a:pt x="583450" y="149628"/>
                </a:lnTo>
                <a:lnTo>
                  <a:pt x="554787" y="110404"/>
                </a:lnTo>
                <a:lnTo>
                  <a:pt x="520574" y="76098"/>
                </a:lnTo>
                <a:lnTo>
                  <a:pt x="481461" y="47361"/>
                </a:lnTo>
                <a:lnTo>
                  <a:pt x="438097" y="24840"/>
                </a:lnTo>
                <a:lnTo>
                  <a:pt x="391130" y="9186"/>
                </a:lnTo>
                <a:lnTo>
                  <a:pt x="341211" y="1047"/>
                </a:lnTo>
                <a:lnTo>
                  <a:pt x="315347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86092" y="2970324"/>
            <a:ext cx="314297" cy="290316"/>
          </a:xfrm>
          <a:custGeom>
            <a:avLst/>
            <a:gdLst/>
            <a:ahLst/>
            <a:cxnLst/>
            <a:rect l="l" t="t" r="r" b="b"/>
            <a:pathLst>
              <a:path w="314297" h="290316">
                <a:moveTo>
                  <a:pt x="314298" y="0"/>
                </a:moveTo>
                <a:lnTo>
                  <a:pt x="306179" y="50082"/>
                </a:lnTo>
                <a:lnTo>
                  <a:pt x="290562" y="97194"/>
                </a:lnTo>
                <a:lnTo>
                  <a:pt x="280145" y="119434"/>
                </a:lnTo>
              </a:path>
            </a:pathLst>
          </a:custGeom>
          <a:ln w="584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37102" y="2594369"/>
            <a:ext cx="630695" cy="6325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37102" y="2594369"/>
            <a:ext cx="630695" cy="632536"/>
          </a:xfrm>
          <a:custGeom>
            <a:avLst/>
            <a:gdLst/>
            <a:ahLst/>
            <a:cxnLst/>
            <a:rect l="l" t="t" r="r" b="b"/>
            <a:pathLst>
              <a:path w="630695" h="632536">
                <a:moveTo>
                  <a:pt x="0" y="316268"/>
                </a:moveTo>
                <a:lnTo>
                  <a:pt x="4127" y="264944"/>
                </a:lnTo>
                <a:lnTo>
                  <a:pt x="16076" y="216265"/>
                </a:lnTo>
                <a:lnTo>
                  <a:pt x="35197" y="170881"/>
                </a:lnTo>
                <a:lnTo>
                  <a:pt x="60842" y="129442"/>
                </a:lnTo>
                <a:lnTo>
                  <a:pt x="92361" y="92596"/>
                </a:lnTo>
                <a:lnTo>
                  <a:pt x="129105" y="60993"/>
                </a:lnTo>
                <a:lnTo>
                  <a:pt x="170425" y="35282"/>
                </a:lnTo>
                <a:lnTo>
                  <a:pt x="215672" y="16114"/>
                </a:lnTo>
                <a:lnTo>
                  <a:pt x="264196" y="4136"/>
                </a:lnTo>
                <a:lnTo>
                  <a:pt x="315347" y="0"/>
                </a:lnTo>
                <a:lnTo>
                  <a:pt x="341211" y="1047"/>
                </a:lnTo>
                <a:lnTo>
                  <a:pt x="391130" y="9186"/>
                </a:lnTo>
                <a:lnTo>
                  <a:pt x="438097" y="24840"/>
                </a:lnTo>
                <a:lnTo>
                  <a:pt x="481461" y="47361"/>
                </a:lnTo>
                <a:lnTo>
                  <a:pt x="520574" y="76098"/>
                </a:lnTo>
                <a:lnTo>
                  <a:pt x="554787" y="110404"/>
                </a:lnTo>
                <a:lnTo>
                  <a:pt x="583450" y="149628"/>
                </a:lnTo>
                <a:lnTo>
                  <a:pt x="605914" y="193121"/>
                </a:lnTo>
                <a:lnTo>
                  <a:pt x="621531" y="240233"/>
                </a:lnTo>
                <a:lnTo>
                  <a:pt x="629650" y="290316"/>
                </a:lnTo>
                <a:lnTo>
                  <a:pt x="630695" y="316268"/>
                </a:lnTo>
                <a:lnTo>
                  <a:pt x="629650" y="342220"/>
                </a:lnTo>
                <a:lnTo>
                  <a:pt x="626568" y="367592"/>
                </a:lnTo>
                <a:lnTo>
                  <a:pt x="614619" y="416271"/>
                </a:lnTo>
                <a:lnTo>
                  <a:pt x="595498" y="461654"/>
                </a:lnTo>
                <a:lnTo>
                  <a:pt x="569853" y="503094"/>
                </a:lnTo>
                <a:lnTo>
                  <a:pt x="538334" y="539940"/>
                </a:lnTo>
                <a:lnTo>
                  <a:pt x="501589" y="571543"/>
                </a:lnTo>
                <a:lnTo>
                  <a:pt x="460270" y="597253"/>
                </a:lnTo>
                <a:lnTo>
                  <a:pt x="415023" y="616422"/>
                </a:lnTo>
                <a:lnTo>
                  <a:pt x="366499" y="628399"/>
                </a:lnTo>
                <a:lnTo>
                  <a:pt x="315347" y="632536"/>
                </a:lnTo>
                <a:lnTo>
                  <a:pt x="289484" y="631489"/>
                </a:lnTo>
                <a:lnTo>
                  <a:pt x="239565" y="623350"/>
                </a:lnTo>
                <a:lnTo>
                  <a:pt x="192598" y="607696"/>
                </a:lnTo>
                <a:lnTo>
                  <a:pt x="149234" y="585175"/>
                </a:lnTo>
                <a:lnTo>
                  <a:pt x="110121" y="556437"/>
                </a:lnTo>
                <a:lnTo>
                  <a:pt x="75908" y="522132"/>
                </a:lnTo>
                <a:lnTo>
                  <a:pt x="47245" y="482908"/>
                </a:lnTo>
                <a:lnTo>
                  <a:pt x="24781" y="439415"/>
                </a:lnTo>
                <a:lnTo>
                  <a:pt x="9164" y="392303"/>
                </a:lnTo>
                <a:lnTo>
                  <a:pt x="1045" y="342220"/>
                </a:lnTo>
                <a:lnTo>
                  <a:pt x="0" y="316268"/>
                </a:lnTo>
                <a:close/>
              </a:path>
            </a:pathLst>
          </a:custGeom>
          <a:ln w="584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796769" y="2782713"/>
            <a:ext cx="311150" cy="243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Calibri"/>
                <a:cs typeface="Calibri"/>
              </a:rPr>
              <a:t>q=3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721899" y="2628104"/>
            <a:ext cx="630695" cy="632536"/>
          </a:xfrm>
          <a:custGeom>
            <a:avLst/>
            <a:gdLst/>
            <a:ahLst/>
            <a:cxnLst/>
            <a:rect l="l" t="t" r="r" b="b"/>
            <a:pathLst>
              <a:path w="630695" h="632536">
                <a:moveTo>
                  <a:pt x="315347" y="0"/>
                </a:moveTo>
                <a:lnTo>
                  <a:pt x="264196" y="4136"/>
                </a:lnTo>
                <a:lnTo>
                  <a:pt x="215672" y="16114"/>
                </a:lnTo>
                <a:lnTo>
                  <a:pt x="170425" y="35282"/>
                </a:lnTo>
                <a:lnTo>
                  <a:pt x="129105" y="60993"/>
                </a:lnTo>
                <a:lnTo>
                  <a:pt x="92361" y="92596"/>
                </a:lnTo>
                <a:lnTo>
                  <a:pt x="60842" y="129442"/>
                </a:lnTo>
                <a:lnTo>
                  <a:pt x="35197" y="170881"/>
                </a:lnTo>
                <a:lnTo>
                  <a:pt x="16076" y="216265"/>
                </a:lnTo>
                <a:lnTo>
                  <a:pt x="4127" y="264944"/>
                </a:lnTo>
                <a:lnTo>
                  <a:pt x="0" y="316268"/>
                </a:lnTo>
                <a:lnTo>
                  <a:pt x="1045" y="342220"/>
                </a:lnTo>
                <a:lnTo>
                  <a:pt x="9164" y="392303"/>
                </a:lnTo>
                <a:lnTo>
                  <a:pt x="24781" y="439415"/>
                </a:lnTo>
                <a:lnTo>
                  <a:pt x="47245" y="482908"/>
                </a:lnTo>
                <a:lnTo>
                  <a:pt x="75908" y="522132"/>
                </a:lnTo>
                <a:lnTo>
                  <a:pt x="110121" y="556437"/>
                </a:lnTo>
                <a:lnTo>
                  <a:pt x="149234" y="585175"/>
                </a:lnTo>
                <a:lnTo>
                  <a:pt x="192598" y="607696"/>
                </a:lnTo>
                <a:lnTo>
                  <a:pt x="239565" y="623350"/>
                </a:lnTo>
                <a:lnTo>
                  <a:pt x="289484" y="631489"/>
                </a:lnTo>
                <a:lnTo>
                  <a:pt x="315347" y="632536"/>
                </a:lnTo>
                <a:lnTo>
                  <a:pt x="341211" y="631489"/>
                </a:lnTo>
                <a:lnTo>
                  <a:pt x="391130" y="623350"/>
                </a:lnTo>
                <a:lnTo>
                  <a:pt x="438097" y="607696"/>
                </a:lnTo>
                <a:lnTo>
                  <a:pt x="481461" y="585175"/>
                </a:lnTo>
                <a:lnTo>
                  <a:pt x="520574" y="556437"/>
                </a:lnTo>
                <a:lnTo>
                  <a:pt x="554787" y="522132"/>
                </a:lnTo>
                <a:lnTo>
                  <a:pt x="583450" y="482908"/>
                </a:lnTo>
                <a:lnTo>
                  <a:pt x="605914" y="439415"/>
                </a:lnTo>
                <a:lnTo>
                  <a:pt x="621531" y="392303"/>
                </a:lnTo>
                <a:lnTo>
                  <a:pt x="629650" y="342220"/>
                </a:lnTo>
                <a:lnTo>
                  <a:pt x="630695" y="316268"/>
                </a:lnTo>
                <a:lnTo>
                  <a:pt x="629650" y="290316"/>
                </a:lnTo>
                <a:lnTo>
                  <a:pt x="621531" y="240233"/>
                </a:lnTo>
                <a:lnTo>
                  <a:pt x="605914" y="193121"/>
                </a:lnTo>
                <a:lnTo>
                  <a:pt x="583450" y="149628"/>
                </a:lnTo>
                <a:lnTo>
                  <a:pt x="554787" y="110404"/>
                </a:lnTo>
                <a:lnTo>
                  <a:pt x="520574" y="76098"/>
                </a:lnTo>
                <a:lnTo>
                  <a:pt x="481461" y="47361"/>
                </a:lnTo>
                <a:lnTo>
                  <a:pt x="438097" y="24840"/>
                </a:lnTo>
                <a:lnTo>
                  <a:pt x="391130" y="9186"/>
                </a:lnTo>
                <a:lnTo>
                  <a:pt x="341211" y="1047"/>
                </a:lnTo>
                <a:lnTo>
                  <a:pt x="315347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37252" y="3067519"/>
            <a:ext cx="290561" cy="193121"/>
          </a:xfrm>
          <a:custGeom>
            <a:avLst/>
            <a:gdLst/>
            <a:ahLst/>
            <a:cxnLst/>
            <a:rect l="l" t="t" r="r" b="b"/>
            <a:pathLst>
              <a:path w="290561" h="193121">
                <a:moveTo>
                  <a:pt x="290562" y="0"/>
                </a:moveTo>
                <a:lnTo>
                  <a:pt x="268098" y="43492"/>
                </a:lnTo>
                <a:lnTo>
                  <a:pt x="239435" y="82716"/>
                </a:lnTo>
                <a:lnTo>
                  <a:pt x="205222" y="117022"/>
                </a:lnTo>
                <a:lnTo>
                  <a:pt x="166109" y="145760"/>
                </a:lnTo>
              </a:path>
            </a:pathLst>
          </a:custGeom>
          <a:ln w="5846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88263" y="2594369"/>
            <a:ext cx="630695" cy="6325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88262" y="2594369"/>
            <a:ext cx="630695" cy="632536"/>
          </a:xfrm>
          <a:custGeom>
            <a:avLst/>
            <a:gdLst/>
            <a:ahLst/>
            <a:cxnLst/>
            <a:rect l="l" t="t" r="r" b="b"/>
            <a:pathLst>
              <a:path w="630695" h="632536">
                <a:moveTo>
                  <a:pt x="0" y="316268"/>
                </a:moveTo>
                <a:lnTo>
                  <a:pt x="4127" y="264944"/>
                </a:lnTo>
                <a:lnTo>
                  <a:pt x="16076" y="216265"/>
                </a:lnTo>
                <a:lnTo>
                  <a:pt x="35197" y="170881"/>
                </a:lnTo>
                <a:lnTo>
                  <a:pt x="60842" y="129442"/>
                </a:lnTo>
                <a:lnTo>
                  <a:pt x="92361" y="92596"/>
                </a:lnTo>
                <a:lnTo>
                  <a:pt x="129105" y="60993"/>
                </a:lnTo>
                <a:lnTo>
                  <a:pt x="170425" y="35282"/>
                </a:lnTo>
                <a:lnTo>
                  <a:pt x="215672" y="16114"/>
                </a:lnTo>
                <a:lnTo>
                  <a:pt x="264196" y="4136"/>
                </a:lnTo>
                <a:lnTo>
                  <a:pt x="315347" y="0"/>
                </a:lnTo>
                <a:lnTo>
                  <a:pt x="341211" y="1047"/>
                </a:lnTo>
                <a:lnTo>
                  <a:pt x="391130" y="9186"/>
                </a:lnTo>
                <a:lnTo>
                  <a:pt x="438097" y="24840"/>
                </a:lnTo>
                <a:lnTo>
                  <a:pt x="481461" y="47361"/>
                </a:lnTo>
                <a:lnTo>
                  <a:pt x="520574" y="76098"/>
                </a:lnTo>
                <a:lnTo>
                  <a:pt x="554787" y="110404"/>
                </a:lnTo>
                <a:lnTo>
                  <a:pt x="583450" y="149628"/>
                </a:lnTo>
                <a:lnTo>
                  <a:pt x="605914" y="193121"/>
                </a:lnTo>
                <a:lnTo>
                  <a:pt x="621531" y="240233"/>
                </a:lnTo>
                <a:lnTo>
                  <a:pt x="629650" y="290316"/>
                </a:lnTo>
                <a:lnTo>
                  <a:pt x="630695" y="316268"/>
                </a:lnTo>
                <a:lnTo>
                  <a:pt x="629650" y="342220"/>
                </a:lnTo>
                <a:lnTo>
                  <a:pt x="626568" y="367592"/>
                </a:lnTo>
                <a:lnTo>
                  <a:pt x="614619" y="416271"/>
                </a:lnTo>
                <a:lnTo>
                  <a:pt x="595498" y="461654"/>
                </a:lnTo>
                <a:lnTo>
                  <a:pt x="569853" y="503094"/>
                </a:lnTo>
                <a:lnTo>
                  <a:pt x="538334" y="539940"/>
                </a:lnTo>
                <a:lnTo>
                  <a:pt x="501589" y="571543"/>
                </a:lnTo>
                <a:lnTo>
                  <a:pt x="460270" y="597253"/>
                </a:lnTo>
                <a:lnTo>
                  <a:pt x="415023" y="616422"/>
                </a:lnTo>
                <a:lnTo>
                  <a:pt x="366499" y="628399"/>
                </a:lnTo>
                <a:lnTo>
                  <a:pt x="315347" y="632536"/>
                </a:lnTo>
                <a:lnTo>
                  <a:pt x="289484" y="631489"/>
                </a:lnTo>
                <a:lnTo>
                  <a:pt x="239565" y="623350"/>
                </a:lnTo>
                <a:lnTo>
                  <a:pt x="192598" y="607696"/>
                </a:lnTo>
                <a:lnTo>
                  <a:pt x="149234" y="585175"/>
                </a:lnTo>
                <a:lnTo>
                  <a:pt x="110121" y="556437"/>
                </a:lnTo>
                <a:lnTo>
                  <a:pt x="75908" y="522132"/>
                </a:lnTo>
                <a:lnTo>
                  <a:pt x="47245" y="482908"/>
                </a:lnTo>
                <a:lnTo>
                  <a:pt x="24781" y="439415"/>
                </a:lnTo>
                <a:lnTo>
                  <a:pt x="9164" y="392303"/>
                </a:lnTo>
                <a:lnTo>
                  <a:pt x="1045" y="342220"/>
                </a:lnTo>
                <a:lnTo>
                  <a:pt x="0" y="316268"/>
                </a:lnTo>
                <a:close/>
              </a:path>
            </a:pathLst>
          </a:custGeom>
          <a:ln w="584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64444" y="2782713"/>
            <a:ext cx="278130" cy="243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Calibri"/>
                <a:cs typeface="Calibri"/>
              </a:rPr>
              <a:t>r=5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670739" y="4960595"/>
            <a:ext cx="630695" cy="632536"/>
          </a:xfrm>
          <a:custGeom>
            <a:avLst/>
            <a:gdLst/>
            <a:ahLst/>
            <a:cxnLst/>
            <a:rect l="l" t="t" r="r" b="b"/>
            <a:pathLst>
              <a:path w="630695" h="632536">
                <a:moveTo>
                  <a:pt x="315347" y="0"/>
                </a:moveTo>
                <a:lnTo>
                  <a:pt x="264196" y="4139"/>
                </a:lnTo>
                <a:lnTo>
                  <a:pt x="215672" y="16123"/>
                </a:lnTo>
                <a:lnTo>
                  <a:pt x="170425" y="35300"/>
                </a:lnTo>
                <a:lnTo>
                  <a:pt x="129105" y="61020"/>
                </a:lnTo>
                <a:lnTo>
                  <a:pt x="92361" y="92631"/>
                </a:lnTo>
                <a:lnTo>
                  <a:pt x="60842" y="129482"/>
                </a:lnTo>
                <a:lnTo>
                  <a:pt x="35197" y="170923"/>
                </a:lnTo>
                <a:lnTo>
                  <a:pt x="16076" y="216301"/>
                </a:lnTo>
                <a:lnTo>
                  <a:pt x="4127" y="264967"/>
                </a:lnTo>
                <a:lnTo>
                  <a:pt x="0" y="316268"/>
                </a:lnTo>
                <a:lnTo>
                  <a:pt x="1045" y="342207"/>
                </a:lnTo>
                <a:lnTo>
                  <a:pt x="9164" y="392272"/>
                </a:lnTo>
                <a:lnTo>
                  <a:pt x="24781" y="439375"/>
                </a:lnTo>
                <a:lnTo>
                  <a:pt x="47245" y="482866"/>
                </a:lnTo>
                <a:lnTo>
                  <a:pt x="75908" y="522093"/>
                </a:lnTo>
                <a:lnTo>
                  <a:pt x="110121" y="556406"/>
                </a:lnTo>
                <a:lnTo>
                  <a:pt x="149234" y="585153"/>
                </a:lnTo>
                <a:lnTo>
                  <a:pt x="192598" y="607683"/>
                </a:lnTo>
                <a:lnTo>
                  <a:pt x="239565" y="623345"/>
                </a:lnTo>
                <a:lnTo>
                  <a:pt x="289484" y="631488"/>
                </a:lnTo>
                <a:lnTo>
                  <a:pt x="315347" y="632536"/>
                </a:lnTo>
                <a:lnTo>
                  <a:pt x="341211" y="631488"/>
                </a:lnTo>
                <a:lnTo>
                  <a:pt x="391130" y="623345"/>
                </a:lnTo>
                <a:lnTo>
                  <a:pt x="438097" y="607683"/>
                </a:lnTo>
                <a:lnTo>
                  <a:pt x="481461" y="585153"/>
                </a:lnTo>
                <a:lnTo>
                  <a:pt x="520574" y="556406"/>
                </a:lnTo>
                <a:lnTo>
                  <a:pt x="554787" y="522093"/>
                </a:lnTo>
                <a:lnTo>
                  <a:pt x="583450" y="482866"/>
                </a:lnTo>
                <a:lnTo>
                  <a:pt x="605914" y="439375"/>
                </a:lnTo>
                <a:lnTo>
                  <a:pt x="621531" y="392272"/>
                </a:lnTo>
                <a:lnTo>
                  <a:pt x="629650" y="342207"/>
                </a:lnTo>
                <a:lnTo>
                  <a:pt x="630695" y="316268"/>
                </a:lnTo>
                <a:lnTo>
                  <a:pt x="629650" y="290328"/>
                </a:lnTo>
                <a:lnTo>
                  <a:pt x="621531" y="240264"/>
                </a:lnTo>
                <a:lnTo>
                  <a:pt x="605914" y="193160"/>
                </a:lnTo>
                <a:lnTo>
                  <a:pt x="583450" y="149670"/>
                </a:lnTo>
                <a:lnTo>
                  <a:pt x="554787" y="110442"/>
                </a:lnTo>
                <a:lnTo>
                  <a:pt x="520574" y="76130"/>
                </a:lnTo>
                <a:lnTo>
                  <a:pt x="481461" y="47383"/>
                </a:lnTo>
                <a:lnTo>
                  <a:pt x="438097" y="24853"/>
                </a:lnTo>
                <a:lnTo>
                  <a:pt x="391130" y="9191"/>
                </a:lnTo>
                <a:lnTo>
                  <a:pt x="341211" y="1048"/>
                </a:lnTo>
                <a:lnTo>
                  <a:pt x="315347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86088" y="5443462"/>
            <a:ext cx="268101" cy="149670"/>
          </a:xfrm>
          <a:custGeom>
            <a:avLst/>
            <a:gdLst/>
            <a:ahLst/>
            <a:cxnLst/>
            <a:rect l="l" t="t" r="r" b="b"/>
            <a:pathLst>
              <a:path w="268101" h="149670">
                <a:moveTo>
                  <a:pt x="268101" y="0"/>
                </a:moveTo>
                <a:lnTo>
                  <a:pt x="239438" y="39227"/>
                </a:lnTo>
                <a:lnTo>
                  <a:pt x="205226" y="73539"/>
                </a:lnTo>
                <a:lnTo>
                  <a:pt x="166112" y="102286"/>
                </a:lnTo>
                <a:lnTo>
                  <a:pt x="144921" y="114369"/>
                </a:lnTo>
              </a:path>
            </a:pathLst>
          </a:custGeom>
          <a:ln w="58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37102" y="4926860"/>
            <a:ext cx="630695" cy="6325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37102" y="4926860"/>
            <a:ext cx="630695" cy="632536"/>
          </a:xfrm>
          <a:custGeom>
            <a:avLst/>
            <a:gdLst/>
            <a:ahLst/>
            <a:cxnLst/>
            <a:rect l="l" t="t" r="r" b="b"/>
            <a:pathLst>
              <a:path w="630695" h="632536">
                <a:moveTo>
                  <a:pt x="0" y="316268"/>
                </a:moveTo>
                <a:lnTo>
                  <a:pt x="4127" y="264967"/>
                </a:lnTo>
                <a:lnTo>
                  <a:pt x="16076" y="216301"/>
                </a:lnTo>
                <a:lnTo>
                  <a:pt x="35197" y="170923"/>
                </a:lnTo>
                <a:lnTo>
                  <a:pt x="60842" y="129482"/>
                </a:lnTo>
                <a:lnTo>
                  <a:pt x="92361" y="92631"/>
                </a:lnTo>
                <a:lnTo>
                  <a:pt x="129105" y="61020"/>
                </a:lnTo>
                <a:lnTo>
                  <a:pt x="170425" y="35300"/>
                </a:lnTo>
                <a:lnTo>
                  <a:pt x="215672" y="16123"/>
                </a:lnTo>
                <a:lnTo>
                  <a:pt x="264196" y="4139"/>
                </a:lnTo>
                <a:lnTo>
                  <a:pt x="315347" y="0"/>
                </a:lnTo>
                <a:lnTo>
                  <a:pt x="341211" y="1048"/>
                </a:lnTo>
                <a:lnTo>
                  <a:pt x="391130" y="9191"/>
                </a:lnTo>
                <a:lnTo>
                  <a:pt x="438097" y="24853"/>
                </a:lnTo>
                <a:lnTo>
                  <a:pt x="481461" y="47383"/>
                </a:lnTo>
                <a:lnTo>
                  <a:pt x="520574" y="76130"/>
                </a:lnTo>
                <a:lnTo>
                  <a:pt x="554787" y="110442"/>
                </a:lnTo>
                <a:lnTo>
                  <a:pt x="583450" y="149670"/>
                </a:lnTo>
                <a:lnTo>
                  <a:pt x="605914" y="193160"/>
                </a:lnTo>
                <a:lnTo>
                  <a:pt x="621531" y="240264"/>
                </a:lnTo>
                <a:lnTo>
                  <a:pt x="629650" y="290328"/>
                </a:lnTo>
                <a:lnTo>
                  <a:pt x="630695" y="316268"/>
                </a:lnTo>
                <a:lnTo>
                  <a:pt x="629650" y="342207"/>
                </a:lnTo>
                <a:lnTo>
                  <a:pt x="626568" y="367569"/>
                </a:lnTo>
                <a:lnTo>
                  <a:pt x="614619" y="416235"/>
                </a:lnTo>
                <a:lnTo>
                  <a:pt x="595498" y="461613"/>
                </a:lnTo>
                <a:lnTo>
                  <a:pt x="569853" y="503053"/>
                </a:lnTo>
                <a:lnTo>
                  <a:pt x="538334" y="539905"/>
                </a:lnTo>
                <a:lnTo>
                  <a:pt x="501589" y="571516"/>
                </a:lnTo>
                <a:lnTo>
                  <a:pt x="460270" y="597236"/>
                </a:lnTo>
                <a:lnTo>
                  <a:pt x="415023" y="616413"/>
                </a:lnTo>
                <a:lnTo>
                  <a:pt x="366499" y="628397"/>
                </a:lnTo>
                <a:lnTo>
                  <a:pt x="315347" y="632536"/>
                </a:lnTo>
                <a:lnTo>
                  <a:pt x="289484" y="631488"/>
                </a:lnTo>
                <a:lnTo>
                  <a:pt x="239565" y="623345"/>
                </a:lnTo>
                <a:lnTo>
                  <a:pt x="192598" y="607683"/>
                </a:lnTo>
                <a:lnTo>
                  <a:pt x="149234" y="585153"/>
                </a:lnTo>
                <a:lnTo>
                  <a:pt x="110121" y="556406"/>
                </a:lnTo>
                <a:lnTo>
                  <a:pt x="75908" y="522093"/>
                </a:lnTo>
                <a:lnTo>
                  <a:pt x="47245" y="482866"/>
                </a:lnTo>
                <a:lnTo>
                  <a:pt x="24781" y="439375"/>
                </a:lnTo>
                <a:lnTo>
                  <a:pt x="9164" y="392272"/>
                </a:lnTo>
                <a:lnTo>
                  <a:pt x="1045" y="342207"/>
                </a:lnTo>
                <a:lnTo>
                  <a:pt x="0" y="316268"/>
                </a:lnTo>
                <a:close/>
              </a:path>
            </a:pathLst>
          </a:custGeom>
          <a:ln w="584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894994" y="5115204"/>
            <a:ext cx="114935" cy="243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Calibri"/>
                <a:cs typeface="Calibri"/>
              </a:rPr>
              <a:t>a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721899" y="4960595"/>
            <a:ext cx="630695" cy="632536"/>
          </a:xfrm>
          <a:custGeom>
            <a:avLst/>
            <a:gdLst/>
            <a:ahLst/>
            <a:cxnLst/>
            <a:rect l="l" t="t" r="r" b="b"/>
            <a:pathLst>
              <a:path w="630695" h="632536">
                <a:moveTo>
                  <a:pt x="315347" y="0"/>
                </a:moveTo>
                <a:lnTo>
                  <a:pt x="264196" y="4139"/>
                </a:lnTo>
                <a:lnTo>
                  <a:pt x="215672" y="16123"/>
                </a:lnTo>
                <a:lnTo>
                  <a:pt x="170425" y="35300"/>
                </a:lnTo>
                <a:lnTo>
                  <a:pt x="129105" y="61020"/>
                </a:lnTo>
                <a:lnTo>
                  <a:pt x="92361" y="92631"/>
                </a:lnTo>
                <a:lnTo>
                  <a:pt x="60842" y="129482"/>
                </a:lnTo>
                <a:lnTo>
                  <a:pt x="35197" y="170923"/>
                </a:lnTo>
                <a:lnTo>
                  <a:pt x="16076" y="216301"/>
                </a:lnTo>
                <a:lnTo>
                  <a:pt x="4127" y="264967"/>
                </a:lnTo>
                <a:lnTo>
                  <a:pt x="0" y="316268"/>
                </a:lnTo>
                <a:lnTo>
                  <a:pt x="1045" y="342207"/>
                </a:lnTo>
                <a:lnTo>
                  <a:pt x="9164" y="392272"/>
                </a:lnTo>
                <a:lnTo>
                  <a:pt x="24781" y="439375"/>
                </a:lnTo>
                <a:lnTo>
                  <a:pt x="47245" y="482866"/>
                </a:lnTo>
                <a:lnTo>
                  <a:pt x="75908" y="522093"/>
                </a:lnTo>
                <a:lnTo>
                  <a:pt x="110121" y="556406"/>
                </a:lnTo>
                <a:lnTo>
                  <a:pt x="149234" y="585153"/>
                </a:lnTo>
                <a:lnTo>
                  <a:pt x="192598" y="607683"/>
                </a:lnTo>
                <a:lnTo>
                  <a:pt x="239565" y="623345"/>
                </a:lnTo>
                <a:lnTo>
                  <a:pt x="289484" y="631488"/>
                </a:lnTo>
                <a:lnTo>
                  <a:pt x="315347" y="632536"/>
                </a:lnTo>
                <a:lnTo>
                  <a:pt x="341211" y="631488"/>
                </a:lnTo>
                <a:lnTo>
                  <a:pt x="391130" y="623345"/>
                </a:lnTo>
                <a:lnTo>
                  <a:pt x="438097" y="607683"/>
                </a:lnTo>
                <a:lnTo>
                  <a:pt x="481461" y="585153"/>
                </a:lnTo>
                <a:lnTo>
                  <a:pt x="520574" y="556406"/>
                </a:lnTo>
                <a:lnTo>
                  <a:pt x="554787" y="522093"/>
                </a:lnTo>
                <a:lnTo>
                  <a:pt x="583450" y="482866"/>
                </a:lnTo>
                <a:lnTo>
                  <a:pt x="605914" y="439375"/>
                </a:lnTo>
                <a:lnTo>
                  <a:pt x="621531" y="392272"/>
                </a:lnTo>
                <a:lnTo>
                  <a:pt x="629650" y="342207"/>
                </a:lnTo>
                <a:lnTo>
                  <a:pt x="630695" y="316268"/>
                </a:lnTo>
                <a:lnTo>
                  <a:pt x="629650" y="290328"/>
                </a:lnTo>
                <a:lnTo>
                  <a:pt x="621531" y="240264"/>
                </a:lnTo>
                <a:lnTo>
                  <a:pt x="605914" y="193160"/>
                </a:lnTo>
                <a:lnTo>
                  <a:pt x="583450" y="149670"/>
                </a:lnTo>
                <a:lnTo>
                  <a:pt x="554787" y="110442"/>
                </a:lnTo>
                <a:lnTo>
                  <a:pt x="520574" y="76130"/>
                </a:lnTo>
                <a:lnTo>
                  <a:pt x="481461" y="47383"/>
                </a:lnTo>
                <a:lnTo>
                  <a:pt x="438097" y="24853"/>
                </a:lnTo>
                <a:lnTo>
                  <a:pt x="391130" y="9191"/>
                </a:lnTo>
                <a:lnTo>
                  <a:pt x="341211" y="1048"/>
                </a:lnTo>
                <a:lnTo>
                  <a:pt x="315347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37248" y="5577009"/>
            <a:ext cx="99675" cy="16123"/>
          </a:xfrm>
          <a:custGeom>
            <a:avLst/>
            <a:gdLst/>
            <a:ahLst/>
            <a:cxnLst/>
            <a:rect l="l" t="t" r="r" b="b"/>
            <a:pathLst>
              <a:path w="99675" h="16123">
                <a:moveTo>
                  <a:pt x="99675" y="0"/>
                </a:moveTo>
                <a:lnTo>
                  <a:pt x="75782" y="6931"/>
                </a:lnTo>
                <a:lnTo>
                  <a:pt x="51151" y="11983"/>
                </a:lnTo>
              </a:path>
            </a:pathLst>
          </a:custGeom>
          <a:ln w="5855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88263" y="4926860"/>
            <a:ext cx="630695" cy="6325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88262" y="4926860"/>
            <a:ext cx="630695" cy="632536"/>
          </a:xfrm>
          <a:custGeom>
            <a:avLst/>
            <a:gdLst/>
            <a:ahLst/>
            <a:cxnLst/>
            <a:rect l="l" t="t" r="r" b="b"/>
            <a:pathLst>
              <a:path w="630695" h="632536">
                <a:moveTo>
                  <a:pt x="0" y="316268"/>
                </a:moveTo>
                <a:lnTo>
                  <a:pt x="4127" y="264967"/>
                </a:lnTo>
                <a:lnTo>
                  <a:pt x="16076" y="216301"/>
                </a:lnTo>
                <a:lnTo>
                  <a:pt x="35197" y="170923"/>
                </a:lnTo>
                <a:lnTo>
                  <a:pt x="60842" y="129482"/>
                </a:lnTo>
                <a:lnTo>
                  <a:pt x="92361" y="92631"/>
                </a:lnTo>
                <a:lnTo>
                  <a:pt x="129105" y="61020"/>
                </a:lnTo>
                <a:lnTo>
                  <a:pt x="170425" y="35300"/>
                </a:lnTo>
                <a:lnTo>
                  <a:pt x="215672" y="16123"/>
                </a:lnTo>
                <a:lnTo>
                  <a:pt x="264196" y="4139"/>
                </a:lnTo>
                <a:lnTo>
                  <a:pt x="315347" y="0"/>
                </a:lnTo>
                <a:lnTo>
                  <a:pt x="341211" y="1048"/>
                </a:lnTo>
                <a:lnTo>
                  <a:pt x="391130" y="9191"/>
                </a:lnTo>
                <a:lnTo>
                  <a:pt x="438097" y="24853"/>
                </a:lnTo>
                <a:lnTo>
                  <a:pt x="481461" y="47383"/>
                </a:lnTo>
                <a:lnTo>
                  <a:pt x="520574" y="76130"/>
                </a:lnTo>
                <a:lnTo>
                  <a:pt x="554787" y="110442"/>
                </a:lnTo>
                <a:lnTo>
                  <a:pt x="583450" y="149670"/>
                </a:lnTo>
                <a:lnTo>
                  <a:pt x="605914" y="193160"/>
                </a:lnTo>
                <a:lnTo>
                  <a:pt x="621531" y="240264"/>
                </a:lnTo>
                <a:lnTo>
                  <a:pt x="629650" y="290328"/>
                </a:lnTo>
                <a:lnTo>
                  <a:pt x="630695" y="316268"/>
                </a:lnTo>
                <a:lnTo>
                  <a:pt x="629650" y="342207"/>
                </a:lnTo>
                <a:lnTo>
                  <a:pt x="626568" y="367569"/>
                </a:lnTo>
                <a:lnTo>
                  <a:pt x="614619" y="416235"/>
                </a:lnTo>
                <a:lnTo>
                  <a:pt x="595498" y="461613"/>
                </a:lnTo>
                <a:lnTo>
                  <a:pt x="569853" y="503053"/>
                </a:lnTo>
                <a:lnTo>
                  <a:pt x="538334" y="539905"/>
                </a:lnTo>
                <a:lnTo>
                  <a:pt x="501589" y="571516"/>
                </a:lnTo>
                <a:lnTo>
                  <a:pt x="460270" y="597236"/>
                </a:lnTo>
                <a:lnTo>
                  <a:pt x="415023" y="616413"/>
                </a:lnTo>
                <a:lnTo>
                  <a:pt x="366499" y="628397"/>
                </a:lnTo>
                <a:lnTo>
                  <a:pt x="315347" y="632536"/>
                </a:lnTo>
                <a:lnTo>
                  <a:pt x="289484" y="631488"/>
                </a:lnTo>
                <a:lnTo>
                  <a:pt x="239565" y="623345"/>
                </a:lnTo>
                <a:lnTo>
                  <a:pt x="192598" y="607683"/>
                </a:lnTo>
                <a:lnTo>
                  <a:pt x="149234" y="585153"/>
                </a:lnTo>
                <a:lnTo>
                  <a:pt x="110121" y="556406"/>
                </a:lnTo>
                <a:lnTo>
                  <a:pt x="75908" y="522093"/>
                </a:lnTo>
                <a:lnTo>
                  <a:pt x="47245" y="482866"/>
                </a:lnTo>
                <a:lnTo>
                  <a:pt x="24781" y="439375"/>
                </a:lnTo>
                <a:lnTo>
                  <a:pt x="9164" y="392272"/>
                </a:lnTo>
                <a:lnTo>
                  <a:pt x="1045" y="342207"/>
                </a:lnTo>
                <a:lnTo>
                  <a:pt x="0" y="316268"/>
                </a:lnTo>
                <a:close/>
              </a:path>
            </a:pathLst>
          </a:custGeom>
          <a:ln w="5848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941809" y="5115204"/>
            <a:ext cx="123825" cy="243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spc="5" dirty="0">
                <a:latin typeface="Calibri"/>
                <a:cs typeface="Calibri"/>
              </a:rPr>
              <a:t>b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777257" y="3257595"/>
            <a:ext cx="280309" cy="1704405"/>
          </a:xfrm>
          <a:custGeom>
            <a:avLst/>
            <a:gdLst/>
            <a:ahLst/>
            <a:cxnLst/>
            <a:rect l="l" t="t" r="r" b="b"/>
            <a:pathLst>
              <a:path w="280309" h="1704405">
                <a:moveTo>
                  <a:pt x="280309" y="210845"/>
                </a:moveTo>
                <a:lnTo>
                  <a:pt x="140154" y="210845"/>
                </a:lnTo>
                <a:lnTo>
                  <a:pt x="140154" y="1704405"/>
                </a:lnTo>
                <a:lnTo>
                  <a:pt x="280309" y="1704405"/>
                </a:lnTo>
                <a:lnTo>
                  <a:pt x="280309" y="210845"/>
                </a:lnTo>
                <a:close/>
              </a:path>
              <a:path w="280309" h="1704405">
                <a:moveTo>
                  <a:pt x="210231" y="0"/>
                </a:moveTo>
                <a:lnTo>
                  <a:pt x="0" y="210845"/>
                </a:lnTo>
                <a:lnTo>
                  <a:pt x="420463" y="210845"/>
                </a:lnTo>
                <a:lnTo>
                  <a:pt x="210231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87489" y="3257595"/>
            <a:ext cx="70077" cy="1704405"/>
          </a:xfrm>
          <a:custGeom>
            <a:avLst/>
            <a:gdLst/>
            <a:ahLst/>
            <a:cxnLst/>
            <a:rect l="l" t="t" r="r" b="b"/>
            <a:pathLst>
              <a:path w="70077" h="1704405">
                <a:moveTo>
                  <a:pt x="210231" y="0"/>
                </a:moveTo>
                <a:lnTo>
                  <a:pt x="0" y="210845"/>
                </a:lnTo>
                <a:lnTo>
                  <a:pt x="0" y="210845"/>
                </a:lnTo>
              </a:path>
              <a:path w="70077" h="1704405">
                <a:moveTo>
                  <a:pt x="280309" y="1704405"/>
                </a:moveTo>
                <a:lnTo>
                  <a:pt x="280309" y="1704405"/>
                </a:lnTo>
                <a:lnTo>
                  <a:pt x="280309" y="1704405"/>
                </a:lnTo>
              </a:path>
            </a:pathLst>
          </a:custGeom>
          <a:ln w="58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2218" y="3222454"/>
            <a:ext cx="280309" cy="17044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2218" y="3222454"/>
            <a:ext cx="420463" cy="1704405"/>
          </a:xfrm>
          <a:custGeom>
            <a:avLst/>
            <a:gdLst/>
            <a:ahLst/>
            <a:cxnLst/>
            <a:rect l="l" t="t" r="r" b="b"/>
            <a:pathLst>
              <a:path w="420463" h="1704405">
                <a:moveTo>
                  <a:pt x="210231" y="0"/>
                </a:moveTo>
                <a:lnTo>
                  <a:pt x="0" y="210845"/>
                </a:lnTo>
                <a:lnTo>
                  <a:pt x="140154" y="210845"/>
                </a:lnTo>
                <a:lnTo>
                  <a:pt x="140154" y="1704405"/>
                </a:lnTo>
                <a:lnTo>
                  <a:pt x="280309" y="1704405"/>
                </a:lnTo>
                <a:lnTo>
                  <a:pt x="280309" y="210845"/>
                </a:lnTo>
                <a:lnTo>
                  <a:pt x="420463" y="210845"/>
                </a:lnTo>
                <a:lnTo>
                  <a:pt x="210231" y="0"/>
                </a:lnTo>
                <a:close/>
              </a:path>
            </a:pathLst>
          </a:custGeom>
          <a:ln w="584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28417" y="3257595"/>
            <a:ext cx="280309" cy="1704405"/>
          </a:xfrm>
          <a:custGeom>
            <a:avLst/>
            <a:gdLst/>
            <a:ahLst/>
            <a:cxnLst/>
            <a:rect l="l" t="t" r="r" b="b"/>
            <a:pathLst>
              <a:path w="280309" h="1704405">
                <a:moveTo>
                  <a:pt x="280309" y="210845"/>
                </a:moveTo>
                <a:lnTo>
                  <a:pt x="140154" y="210845"/>
                </a:lnTo>
                <a:lnTo>
                  <a:pt x="140154" y="1704405"/>
                </a:lnTo>
                <a:lnTo>
                  <a:pt x="280309" y="1704405"/>
                </a:lnTo>
                <a:lnTo>
                  <a:pt x="280309" y="210845"/>
                </a:lnTo>
                <a:close/>
              </a:path>
              <a:path w="280309" h="1704405">
                <a:moveTo>
                  <a:pt x="210231" y="0"/>
                </a:moveTo>
                <a:lnTo>
                  <a:pt x="0" y="210845"/>
                </a:lnTo>
                <a:lnTo>
                  <a:pt x="420463" y="210845"/>
                </a:lnTo>
                <a:lnTo>
                  <a:pt x="210231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38649" y="325759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5856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38649" y="3257595"/>
            <a:ext cx="210231" cy="1704405"/>
          </a:xfrm>
          <a:custGeom>
            <a:avLst/>
            <a:gdLst/>
            <a:ahLst/>
            <a:cxnLst/>
            <a:rect l="l" t="t" r="r" b="b"/>
            <a:pathLst>
              <a:path w="210231" h="1704405">
                <a:moveTo>
                  <a:pt x="0" y="0"/>
                </a:moveTo>
                <a:lnTo>
                  <a:pt x="0" y="0"/>
                </a:lnTo>
              </a:path>
              <a:path w="210231" h="1704405">
                <a:moveTo>
                  <a:pt x="70077" y="1704405"/>
                </a:moveTo>
                <a:lnTo>
                  <a:pt x="70077" y="210845"/>
                </a:lnTo>
              </a:path>
              <a:path w="210231" h="1704405">
                <a:moveTo>
                  <a:pt x="210231" y="210845"/>
                </a:moveTo>
                <a:lnTo>
                  <a:pt x="210231" y="210845"/>
                </a:lnTo>
                <a:lnTo>
                  <a:pt x="0" y="0"/>
                </a:lnTo>
              </a:path>
            </a:pathLst>
          </a:custGeom>
          <a:ln w="5848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93378" y="3222454"/>
            <a:ext cx="280309" cy="17044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93378" y="3222454"/>
            <a:ext cx="420463" cy="1704405"/>
          </a:xfrm>
          <a:custGeom>
            <a:avLst/>
            <a:gdLst/>
            <a:ahLst/>
            <a:cxnLst/>
            <a:rect l="l" t="t" r="r" b="b"/>
            <a:pathLst>
              <a:path w="420463" h="1704405">
                <a:moveTo>
                  <a:pt x="210231" y="0"/>
                </a:moveTo>
                <a:lnTo>
                  <a:pt x="0" y="210845"/>
                </a:lnTo>
                <a:lnTo>
                  <a:pt x="140154" y="210845"/>
                </a:lnTo>
                <a:lnTo>
                  <a:pt x="140154" y="1704405"/>
                </a:lnTo>
                <a:lnTo>
                  <a:pt x="280309" y="1704405"/>
                </a:lnTo>
                <a:lnTo>
                  <a:pt x="280309" y="210845"/>
                </a:lnTo>
                <a:lnTo>
                  <a:pt x="420463" y="210845"/>
                </a:lnTo>
                <a:lnTo>
                  <a:pt x="210231" y="0"/>
                </a:lnTo>
                <a:close/>
              </a:path>
            </a:pathLst>
          </a:custGeom>
          <a:ln w="584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44625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Impleme</a:t>
            </a:r>
            <a:r>
              <a:rPr sz="4400" spc="-35" dirty="0">
                <a:latin typeface="Calibri"/>
                <a:cs typeface="Calibri"/>
              </a:rPr>
              <a:t>n</a:t>
            </a:r>
            <a:r>
              <a:rPr sz="4400" spc="0" dirty="0">
                <a:latin typeface="Calibri"/>
                <a:cs typeface="Calibri"/>
              </a:rPr>
              <a:t>ting</a:t>
            </a:r>
            <a:r>
              <a:rPr sz="4400" spc="-20" dirty="0">
                <a:latin typeface="Calibri"/>
                <a:cs typeface="Calibri"/>
              </a:rPr>
              <a:t> </a:t>
            </a:r>
            <a:r>
              <a:rPr sz="4400" spc="-30" dirty="0">
                <a:latin typeface="Calibri"/>
                <a:cs typeface="Calibri"/>
              </a:rPr>
              <a:t>S</a:t>
            </a:r>
            <a:r>
              <a:rPr sz="4400" spc="-55" dirty="0">
                <a:latin typeface="Calibri"/>
                <a:cs typeface="Calibri"/>
              </a:rPr>
              <a:t>w</a:t>
            </a:r>
            <a:r>
              <a:rPr sz="4400" spc="0" dirty="0">
                <a:latin typeface="Calibri"/>
                <a:cs typeface="Calibri"/>
              </a:rPr>
              <a:t>ap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708658"/>
            <a:ext cx="4413250" cy="3593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>
                <a:latin typeface="Consolas"/>
                <a:cs typeface="Consolas"/>
              </a:rPr>
              <a:t>sw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p(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15" dirty="0">
                <a:latin typeface="Consolas"/>
                <a:cs typeface="Consolas"/>
              </a:rPr>
              <a:t>&amp;a</a:t>
            </a:r>
            <a:r>
              <a:rPr sz="1800" spc="-10" dirty="0">
                <a:latin typeface="Consolas"/>
                <a:cs typeface="Consolas"/>
              </a:rPr>
              <a:t>, 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15" dirty="0">
                <a:latin typeface="Consolas"/>
                <a:cs typeface="Consolas"/>
              </a:rPr>
              <a:t>&amp;</a:t>
            </a:r>
            <a:r>
              <a:rPr sz="1800" spc="-10" dirty="0">
                <a:latin typeface="Consolas"/>
                <a:cs typeface="Consolas"/>
              </a:rPr>
              <a:t>b)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t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=</a:t>
            </a:r>
            <a:r>
              <a:rPr sz="1800" spc="-10" dirty="0">
                <a:latin typeface="Consolas"/>
                <a:cs typeface="Consolas"/>
              </a:rPr>
              <a:t> a</a:t>
            </a:r>
            <a:r>
              <a:rPr sz="1800" spc="0" dirty="0">
                <a:latin typeface="Consolas"/>
                <a:cs typeface="Consolas"/>
              </a:rPr>
              <a:t>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0" dirty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1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1800" spc="0" dirty="0">
                <a:solidFill>
                  <a:srgbClr val="6F2F9F"/>
                </a:solidFill>
                <a:latin typeface="Consolas"/>
                <a:cs typeface="Consolas"/>
              </a:rPr>
              <a:t>HE</a:t>
            </a:r>
            <a:r>
              <a:rPr sz="1800" spc="-10" dirty="0">
                <a:solidFill>
                  <a:srgbClr val="6F2F9F"/>
                </a:solidFill>
                <a:latin typeface="Consolas"/>
                <a:cs typeface="Consolas"/>
              </a:rPr>
              <a:t>R</a:t>
            </a:r>
            <a:r>
              <a:rPr sz="1800" spc="0" dirty="0">
                <a:solidFill>
                  <a:srgbClr val="6F2F9F"/>
                </a:solidFill>
                <a:latin typeface="Consolas"/>
                <a:cs typeface="Consolas"/>
              </a:rPr>
              <a:t>E</a:t>
            </a:r>
            <a:endParaRPr sz="1800">
              <a:latin typeface="Consolas"/>
              <a:cs typeface="Consolas"/>
            </a:endParaRPr>
          </a:p>
          <a:p>
            <a:pPr marL="262890" marR="339725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b</a:t>
            </a:r>
            <a:r>
              <a:rPr sz="1800" spc="-10" dirty="0">
                <a:latin typeface="Consolas"/>
                <a:cs typeface="Consolas"/>
              </a:rPr>
              <a:t>; b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t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0"/>
              </a:spcBef>
            </a:pPr>
            <a:endParaRPr sz="1100"/>
          </a:p>
          <a:p>
            <a:pPr marL="262890" marR="2769870" indent="-250825" algn="just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>
                <a:latin typeface="Consolas"/>
                <a:cs typeface="Consolas"/>
              </a:rPr>
              <a:t>m</a:t>
            </a:r>
            <a:r>
              <a:rPr sz="1800" spc="-15" dirty="0">
                <a:latin typeface="Consolas"/>
                <a:cs typeface="Consolas"/>
              </a:rPr>
              <a:t>ai</a:t>
            </a:r>
            <a:r>
              <a:rPr sz="1800" spc="-5" dirty="0">
                <a:latin typeface="Consolas"/>
                <a:cs typeface="Consolas"/>
              </a:rPr>
              <a:t>n</a:t>
            </a:r>
            <a:r>
              <a:rPr sz="1800" spc="-20" dirty="0">
                <a:latin typeface="Consolas"/>
                <a:cs typeface="Consolas"/>
              </a:rPr>
              <a:t>(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 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>
                <a:latin typeface="Consolas"/>
                <a:cs typeface="Consolas"/>
              </a:rPr>
              <a:t>q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3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>
                <a:latin typeface="Consolas"/>
                <a:cs typeface="Consolas"/>
              </a:rPr>
              <a:t>r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5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5" dirty="0">
                <a:latin typeface="Consolas"/>
                <a:cs typeface="Consolas"/>
              </a:rPr>
              <a:t>sw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p(</a:t>
            </a:r>
            <a:r>
              <a:rPr sz="1800" spc="-10" dirty="0">
                <a:latin typeface="Consolas"/>
                <a:cs typeface="Consolas"/>
              </a:rPr>
              <a:t>q,</a:t>
            </a:r>
            <a:r>
              <a:rPr sz="1800" spc="-15" dirty="0">
                <a:latin typeface="Consolas"/>
                <a:cs typeface="Consolas"/>
              </a:rPr>
              <a:t> r</a:t>
            </a:r>
            <a:r>
              <a:rPr sz="1800" spc="-10" dirty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co</a:t>
            </a:r>
            <a:r>
              <a:rPr sz="1800" spc="-10" dirty="0">
                <a:latin typeface="Consolas"/>
                <a:cs typeface="Consolas"/>
              </a:rPr>
              <a:t>ut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q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q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 e</a:t>
            </a:r>
            <a:r>
              <a:rPr sz="1800" spc="-15" dirty="0">
                <a:latin typeface="Consolas"/>
                <a:cs typeface="Consolas"/>
              </a:rPr>
              <a:t>ndl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q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5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co</a:t>
            </a:r>
            <a:r>
              <a:rPr sz="1800" spc="-10" dirty="0">
                <a:latin typeface="Consolas"/>
                <a:cs typeface="Consolas"/>
              </a:rPr>
              <a:t>ut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r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r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ndl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3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56182" y="2266194"/>
            <a:ext cx="2601584" cy="1318619"/>
          </a:xfrm>
          <a:custGeom>
            <a:avLst/>
            <a:gdLst/>
            <a:ahLst/>
            <a:cxnLst/>
            <a:rect l="l" t="t" r="r" b="b"/>
            <a:pathLst>
              <a:path w="2601584" h="1318619">
                <a:moveTo>
                  <a:pt x="0" y="1318619"/>
                </a:moveTo>
                <a:lnTo>
                  <a:pt x="2601584" y="1318619"/>
                </a:lnTo>
                <a:lnTo>
                  <a:pt x="2601584" y="0"/>
                </a:lnTo>
                <a:lnTo>
                  <a:pt x="0" y="0"/>
                </a:lnTo>
                <a:lnTo>
                  <a:pt x="0" y="1318619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21494" y="2231493"/>
            <a:ext cx="2601584" cy="1335969"/>
          </a:xfrm>
          <a:custGeom>
            <a:avLst/>
            <a:gdLst/>
            <a:ahLst/>
            <a:cxnLst/>
            <a:rect l="l" t="t" r="r" b="b"/>
            <a:pathLst>
              <a:path w="2601584" h="1335969">
                <a:moveTo>
                  <a:pt x="0" y="1335969"/>
                </a:moveTo>
                <a:lnTo>
                  <a:pt x="2601584" y="1335969"/>
                </a:lnTo>
                <a:lnTo>
                  <a:pt x="2601584" y="0"/>
                </a:lnTo>
                <a:lnTo>
                  <a:pt x="0" y="0"/>
                </a:lnTo>
                <a:lnTo>
                  <a:pt x="0" y="13359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21494" y="2231493"/>
            <a:ext cx="2601584" cy="1335969"/>
          </a:xfrm>
          <a:custGeom>
            <a:avLst/>
            <a:gdLst/>
            <a:ahLst/>
            <a:cxnLst/>
            <a:rect l="l" t="t" r="r" b="b"/>
            <a:pathLst>
              <a:path w="2601584" h="1335969">
                <a:moveTo>
                  <a:pt x="0" y="1335969"/>
                </a:moveTo>
                <a:lnTo>
                  <a:pt x="2601584" y="1335969"/>
                </a:lnTo>
                <a:lnTo>
                  <a:pt x="2601584" y="0"/>
                </a:lnTo>
                <a:lnTo>
                  <a:pt x="0" y="0"/>
                </a:lnTo>
                <a:lnTo>
                  <a:pt x="0" y="1335969"/>
                </a:lnTo>
                <a:close/>
              </a:path>
            </a:pathLst>
          </a:custGeom>
          <a:ln w="5782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21494" y="1710986"/>
            <a:ext cx="2497521" cy="520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21494" y="1710986"/>
            <a:ext cx="2497521" cy="520507"/>
          </a:xfrm>
          <a:custGeom>
            <a:avLst/>
            <a:gdLst/>
            <a:ahLst/>
            <a:cxnLst/>
            <a:rect l="l" t="t" r="r" b="b"/>
            <a:pathLst>
              <a:path w="2497521" h="520507">
                <a:moveTo>
                  <a:pt x="0" y="520507"/>
                </a:moveTo>
                <a:lnTo>
                  <a:pt x="2497521" y="520507"/>
                </a:lnTo>
                <a:lnTo>
                  <a:pt x="2497521" y="0"/>
                </a:lnTo>
                <a:lnTo>
                  <a:pt x="0" y="0"/>
                </a:lnTo>
                <a:lnTo>
                  <a:pt x="0" y="520507"/>
                </a:lnTo>
                <a:close/>
              </a:path>
            </a:pathLst>
          </a:custGeom>
          <a:ln w="17349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21494" y="1971240"/>
            <a:ext cx="2497521" cy="2602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47543" y="1812040"/>
            <a:ext cx="2124710" cy="299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125" dirty="0">
                <a:latin typeface="Calibri"/>
                <a:cs typeface="Calibri"/>
              </a:rPr>
              <a:t>ma</a:t>
            </a:r>
            <a:r>
              <a:rPr sz="1800" spc="40" dirty="0">
                <a:latin typeface="Calibri"/>
                <a:cs typeface="Calibri"/>
              </a:rPr>
              <a:t>i</a:t>
            </a:r>
            <a:r>
              <a:rPr sz="1800" spc="100" dirty="0">
                <a:latin typeface="Calibri"/>
                <a:cs typeface="Calibri"/>
              </a:rPr>
              <a:t>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funct</a:t>
            </a:r>
            <a:r>
              <a:rPr sz="1800" spc="40" dirty="0">
                <a:latin typeface="Calibri"/>
                <a:cs typeface="Calibri"/>
              </a:rPr>
              <a:t>i</a:t>
            </a:r>
            <a:r>
              <a:rPr sz="1800" spc="100" dirty="0">
                <a:latin typeface="Calibri"/>
                <a:cs typeface="Calibri"/>
              </a:rPr>
              <a:t>on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90" dirty="0">
                <a:latin typeface="Calibri"/>
                <a:cs typeface="Calibri"/>
              </a:rPr>
              <a:t>scope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56182" y="4539146"/>
            <a:ext cx="3538155" cy="1353319"/>
          </a:xfrm>
          <a:custGeom>
            <a:avLst/>
            <a:gdLst/>
            <a:ahLst/>
            <a:cxnLst/>
            <a:rect l="l" t="t" r="r" b="b"/>
            <a:pathLst>
              <a:path w="3538155" h="1353319">
                <a:moveTo>
                  <a:pt x="0" y="1353319"/>
                </a:moveTo>
                <a:lnTo>
                  <a:pt x="3538155" y="1353319"/>
                </a:lnTo>
                <a:lnTo>
                  <a:pt x="3538155" y="0"/>
                </a:lnTo>
                <a:lnTo>
                  <a:pt x="0" y="0"/>
                </a:lnTo>
                <a:lnTo>
                  <a:pt x="0" y="1353319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21494" y="4504446"/>
            <a:ext cx="3538155" cy="1353319"/>
          </a:xfrm>
          <a:custGeom>
            <a:avLst/>
            <a:gdLst/>
            <a:ahLst/>
            <a:cxnLst/>
            <a:rect l="l" t="t" r="r" b="b"/>
            <a:pathLst>
              <a:path w="3538155" h="1353319">
                <a:moveTo>
                  <a:pt x="0" y="1353319"/>
                </a:moveTo>
                <a:lnTo>
                  <a:pt x="3538155" y="1353319"/>
                </a:lnTo>
                <a:lnTo>
                  <a:pt x="3538155" y="0"/>
                </a:lnTo>
                <a:lnTo>
                  <a:pt x="0" y="0"/>
                </a:lnTo>
                <a:lnTo>
                  <a:pt x="0" y="1353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21494" y="4504446"/>
            <a:ext cx="3538155" cy="1353319"/>
          </a:xfrm>
          <a:custGeom>
            <a:avLst/>
            <a:gdLst/>
            <a:ahLst/>
            <a:cxnLst/>
            <a:rect l="l" t="t" r="r" b="b"/>
            <a:pathLst>
              <a:path w="3538155" h="1353319">
                <a:moveTo>
                  <a:pt x="0" y="1353319"/>
                </a:moveTo>
                <a:lnTo>
                  <a:pt x="3538155" y="1353319"/>
                </a:lnTo>
                <a:lnTo>
                  <a:pt x="3538155" y="0"/>
                </a:lnTo>
                <a:lnTo>
                  <a:pt x="0" y="0"/>
                </a:lnTo>
                <a:lnTo>
                  <a:pt x="0" y="1353319"/>
                </a:lnTo>
                <a:close/>
              </a:path>
            </a:pathLst>
          </a:custGeom>
          <a:ln w="5783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21494" y="3983938"/>
            <a:ext cx="2497521" cy="520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21494" y="3983938"/>
            <a:ext cx="2497521" cy="520507"/>
          </a:xfrm>
          <a:custGeom>
            <a:avLst/>
            <a:gdLst/>
            <a:ahLst/>
            <a:cxnLst/>
            <a:rect l="l" t="t" r="r" b="b"/>
            <a:pathLst>
              <a:path w="2497521" h="520507">
                <a:moveTo>
                  <a:pt x="0" y="520507"/>
                </a:moveTo>
                <a:lnTo>
                  <a:pt x="2497521" y="520507"/>
                </a:lnTo>
                <a:lnTo>
                  <a:pt x="2497521" y="0"/>
                </a:lnTo>
                <a:lnTo>
                  <a:pt x="0" y="0"/>
                </a:lnTo>
                <a:lnTo>
                  <a:pt x="0" y="520507"/>
                </a:lnTo>
                <a:close/>
              </a:path>
            </a:pathLst>
          </a:custGeom>
          <a:ln w="17349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21494" y="4244192"/>
            <a:ext cx="2497521" cy="2429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47543" y="4078932"/>
            <a:ext cx="2145030" cy="299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100" dirty="0">
                <a:latin typeface="Calibri"/>
                <a:cs typeface="Calibri"/>
              </a:rPr>
              <a:t>swap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funct</a:t>
            </a:r>
            <a:r>
              <a:rPr sz="1800" spc="40" dirty="0">
                <a:latin typeface="Calibri"/>
                <a:cs typeface="Calibri"/>
              </a:rPr>
              <a:t>i</a:t>
            </a:r>
            <a:r>
              <a:rPr sz="1800" spc="100" dirty="0">
                <a:latin typeface="Calibri"/>
                <a:cs typeface="Calibri"/>
              </a:rPr>
              <a:t>on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90" dirty="0">
                <a:latin typeface="Calibri"/>
                <a:cs typeface="Calibri"/>
              </a:rPr>
              <a:t>scope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71048" y="2616206"/>
            <a:ext cx="624380" cy="624609"/>
          </a:xfrm>
          <a:custGeom>
            <a:avLst/>
            <a:gdLst/>
            <a:ahLst/>
            <a:cxnLst/>
            <a:rect l="l" t="t" r="r" b="b"/>
            <a:pathLst>
              <a:path w="624380" h="624609">
                <a:moveTo>
                  <a:pt x="312190" y="0"/>
                </a:moveTo>
                <a:lnTo>
                  <a:pt x="261550" y="4084"/>
                </a:lnTo>
                <a:lnTo>
                  <a:pt x="213512" y="15912"/>
                </a:lnTo>
                <a:lnTo>
                  <a:pt x="168719" y="34840"/>
                </a:lnTo>
                <a:lnTo>
                  <a:pt x="127813" y="60228"/>
                </a:lnTo>
                <a:lnTo>
                  <a:pt x="91437" y="91435"/>
                </a:lnTo>
                <a:lnTo>
                  <a:pt x="60233" y="127820"/>
                </a:lnTo>
                <a:lnTo>
                  <a:pt x="34845" y="168740"/>
                </a:lnTo>
                <a:lnTo>
                  <a:pt x="15915" y="213555"/>
                </a:lnTo>
                <a:lnTo>
                  <a:pt x="4085" y="261623"/>
                </a:lnTo>
                <a:lnTo>
                  <a:pt x="0" y="312304"/>
                </a:lnTo>
                <a:lnTo>
                  <a:pt x="1034" y="337931"/>
                </a:lnTo>
                <a:lnTo>
                  <a:pt x="9072" y="387386"/>
                </a:lnTo>
                <a:lnTo>
                  <a:pt x="24532" y="433908"/>
                </a:lnTo>
                <a:lnTo>
                  <a:pt x="46772" y="476855"/>
                </a:lnTo>
                <a:lnTo>
                  <a:pt x="75148" y="515588"/>
                </a:lnTo>
                <a:lnTo>
                  <a:pt x="109018" y="549464"/>
                </a:lnTo>
                <a:lnTo>
                  <a:pt x="147740" y="577841"/>
                </a:lnTo>
                <a:lnTo>
                  <a:pt x="190670" y="600080"/>
                </a:lnTo>
                <a:lnTo>
                  <a:pt x="237166" y="615538"/>
                </a:lnTo>
                <a:lnTo>
                  <a:pt x="286585" y="623574"/>
                </a:lnTo>
                <a:lnTo>
                  <a:pt x="312190" y="624609"/>
                </a:lnTo>
                <a:lnTo>
                  <a:pt x="337795" y="623574"/>
                </a:lnTo>
                <a:lnTo>
                  <a:pt x="387214" y="615538"/>
                </a:lnTo>
                <a:lnTo>
                  <a:pt x="433710" y="600080"/>
                </a:lnTo>
                <a:lnTo>
                  <a:pt x="476640" y="577841"/>
                </a:lnTo>
                <a:lnTo>
                  <a:pt x="515361" y="549464"/>
                </a:lnTo>
                <a:lnTo>
                  <a:pt x="549231" y="515588"/>
                </a:lnTo>
                <a:lnTo>
                  <a:pt x="577607" y="476855"/>
                </a:lnTo>
                <a:lnTo>
                  <a:pt x="599847" y="433908"/>
                </a:lnTo>
                <a:lnTo>
                  <a:pt x="615307" y="387386"/>
                </a:lnTo>
                <a:lnTo>
                  <a:pt x="623345" y="337931"/>
                </a:lnTo>
                <a:lnTo>
                  <a:pt x="624380" y="312304"/>
                </a:lnTo>
                <a:lnTo>
                  <a:pt x="623345" y="286677"/>
                </a:lnTo>
                <a:lnTo>
                  <a:pt x="615307" y="237222"/>
                </a:lnTo>
                <a:lnTo>
                  <a:pt x="599847" y="190700"/>
                </a:lnTo>
                <a:lnTo>
                  <a:pt x="577607" y="147753"/>
                </a:lnTo>
                <a:lnTo>
                  <a:pt x="549231" y="109020"/>
                </a:lnTo>
                <a:lnTo>
                  <a:pt x="515361" y="75145"/>
                </a:lnTo>
                <a:lnTo>
                  <a:pt x="476640" y="46767"/>
                </a:lnTo>
                <a:lnTo>
                  <a:pt x="433710" y="24528"/>
                </a:lnTo>
                <a:lnTo>
                  <a:pt x="387214" y="9070"/>
                </a:lnTo>
                <a:lnTo>
                  <a:pt x="337795" y="1034"/>
                </a:lnTo>
                <a:lnTo>
                  <a:pt x="31219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84560" y="3224903"/>
            <a:ext cx="98678" cy="15912"/>
          </a:xfrm>
          <a:custGeom>
            <a:avLst/>
            <a:gdLst/>
            <a:ahLst/>
            <a:cxnLst/>
            <a:rect l="l" t="t" r="r" b="b"/>
            <a:pathLst>
              <a:path w="98678" h="15912">
                <a:moveTo>
                  <a:pt x="98678" y="15912"/>
                </a:moveTo>
                <a:lnTo>
                  <a:pt x="48037" y="11827"/>
                </a:lnTo>
                <a:lnTo>
                  <a:pt x="0" y="0"/>
                </a:lnTo>
              </a:path>
            </a:pathLst>
          </a:custGeom>
          <a:ln w="578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83238" y="3240815"/>
            <a:ext cx="312190" cy="0"/>
          </a:xfrm>
          <a:custGeom>
            <a:avLst/>
            <a:gdLst/>
            <a:ahLst/>
            <a:cxnLst/>
            <a:rect l="l" t="t" r="r" b="b"/>
            <a:pathLst>
              <a:path w="312190">
                <a:moveTo>
                  <a:pt x="1" y="624609"/>
                </a:moveTo>
                <a:lnTo>
                  <a:pt x="0" y="624609"/>
                </a:lnTo>
              </a:path>
              <a:path w="312190">
                <a:moveTo>
                  <a:pt x="296274" y="411053"/>
                </a:moveTo>
                <a:lnTo>
                  <a:pt x="277344" y="455868"/>
                </a:lnTo>
                <a:lnTo>
                  <a:pt x="251956" y="496789"/>
                </a:lnTo>
                <a:lnTo>
                  <a:pt x="220753" y="533173"/>
                </a:lnTo>
                <a:lnTo>
                  <a:pt x="184377" y="564380"/>
                </a:lnTo>
                <a:lnTo>
                  <a:pt x="143470" y="589768"/>
                </a:lnTo>
                <a:lnTo>
                  <a:pt x="98677" y="608696"/>
                </a:lnTo>
                <a:lnTo>
                  <a:pt x="50639" y="620524"/>
                </a:lnTo>
                <a:lnTo>
                  <a:pt x="25604" y="623574"/>
                </a:lnTo>
                <a:lnTo>
                  <a:pt x="1" y="624609"/>
                </a:lnTo>
              </a:path>
            </a:pathLst>
          </a:custGeom>
          <a:ln w="5782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37748" y="2582894"/>
            <a:ext cx="624380" cy="6246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37748" y="2582894"/>
            <a:ext cx="624380" cy="624609"/>
          </a:xfrm>
          <a:custGeom>
            <a:avLst/>
            <a:gdLst/>
            <a:ahLst/>
            <a:cxnLst/>
            <a:rect l="l" t="t" r="r" b="b"/>
            <a:pathLst>
              <a:path w="624380" h="624609">
                <a:moveTo>
                  <a:pt x="0" y="312304"/>
                </a:moveTo>
                <a:lnTo>
                  <a:pt x="4085" y="261623"/>
                </a:lnTo>
                <a:lnTo>
                  <a:pt x="15915" y="213555"/>
                </a:lnTo>
                <a:lnTo>
                  <a:pt x="34845" y="168740"/>
                </a:lnTo>
                <a:lnTo>
                  <a:pt x="60233" y="127820"/>
                </a:lnTo>
                <a:lnTo>
                  <a:pt x="91437" y="91435"/>
                </a:lnTo>
                <a:lnTo>
                  <a:pt x="127813" y="60228"/>
                </a:lnTo>
                <a:lnTo>
                  <a:pt x="168719" y="34840"/>
                </a:lnTo>
                <a:lnTo>
                  <a:pt x="213512" y="15912"/>
                </a:lnTo>
                <a:lnTo>
                  <a:pt x="261550" y="4084"/>
                </a:lnTo>
                <a:lnTo>
                  <a:pt x="312190" y="0"/>
                </a:lnTo>
                <a:lnTo>
                  <a:pt x="337795" y="1034"/>
                </a:lnTo>
                <a:lnTo>
                  <a:pt x="387214" y="9070"/>
                </a:lnTo>
                <a:lnTo>
                  <a:pt x="433710" y="24528"/>
                </a:lnTo>
                <a:lnTo>
                  <a:pt x="476640" y="46767"/>
                </a:lnTo>
                <a:lnTo>
                  <a:pt x="515361" y="75145"/>
                </a:lnTo>
                <a:lnTo>
                  <a:pt x="549231" y="109020"/>
                </a:lnTo>
                <a:lnTo>
                  <a:pt x="577607" y="147753"/>
                </a:lnTo>
                <a:lnTo>
                  <a:pt x="599847" y="190700"/>
                </a:lnTo>
                <a:lnTo>
                  <a:pt x="615307" y="237222"/>
                </a:lnTo>
                <a:lnTo>
                  <a:pt x="623345" y="286677"/>
                </a:lnTo>
                <a:lnTo>
                  <a:pt x="624380" y="312304"/>
                </a:lnTo>
                <a:lnTo>
                  <a:pt x="623345" y="337931"/>
                </a:lnTo>
                <a:lnTo>
                  <a:pt x="620294" y="362985"/>
                </a:lnTo>
                <a:lnTo>
                  <a:pt x="608464" y="411053"/>
                </a:lnTo>
                <a:lnTo>
                  <a:pt x="589534" y="455868"/>
                </a:lnTo>
                <a:lnTo>
                  <a:pt x="564146" y="496789"/>
                </a:lnTo>
                <a:lnTo>
                  <a:pt x="532943" y="533173"/>
                </a:lnTo>
                <a:lnTo>
                  <a:pt x="496567" y="564380"/>
                </a:lnTo>
                <a:lnTo>
                  <a:pt x="455661" y="589768"/>
                </a:lnTo>
                <a:lnTo>
                  <a:pt x="410867" y="608696"/>
                </a:lnTo>
                <a:lnTo>
                  <a:pt x="362829" y="620524"/>
                </a:lnTo>
                <a:lnTo>
                  <a:pt x="312190" y="624609"/>
                </a:lnTo>
                <a:lnTo>
                  <a:pt x="286585" y="623574"/>
                </a:lnTo>
                <a:lnTo>
                  <a:pt x="237166" y="615538"/>
                </a:lnTo>
                <a:lnTo>
                  <a:pt x="190670" y="600080"/>
                </a:lnTo>
                <a:lnTo>
                  <a:pt x="147740" y="577841"/>
                </a:lnTo>
                <a:lnTo>
                  <a:pt x="109018" y="549464"/>
                </a:lnTo>
                <a:lnTo>
                  <a:pt x="75148" y="515588"/>
                </a:lnTo>
                <a:lnTo>
                  <a:pt x="46772" y="476855"/>
                </a:lnTo>
                <a:lnTo>
                  <a:pt x="24532" y="433908"/>
                </a:lnTo>
                <a:lnTo>
                  <a:pt x="9072" y="387386"/>
                </a:lnTo>
                <a:lnTo>
                  <a:pt x="1034" y="337931"/>
                </a:lnTo>
                <a:lnTo>
                  <a:pt x="0" y="312304"/>
                </a:lnTo>
                <a:close/>
              </a:path>
            </a:pathLst>
          </a:custGeom>
          <a:ln w="5782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95689" y="2766569"/>
            <a:ext cx="308610" cy="2432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Calibri"/>
                <a:cs typeface="Calibri"/>
              </a:rPr>
              <a:t>q=3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11682" y="2616206"/>
            <a:ext cx="624380" cy="624609"/>
          </a:xfrm>
          <a:custGeom>
            <a:avLst/>
            <a:gdLst/>
            <a:ahLst/>
            <a:cxnLst/>
            <a:rect l="l" t="t" r="r" b="b"/>
            <a:pathLst>
              <a:path w="624380" h="624609">
                <a:moveTo>
                  <a:pt x="312190" y="0"/>
                </a:moveTo>
                <a:lnTo>
                  <a:pt x="261550" y="4084"/>
                </a:lnTo>
                <a:lnTo>
                  <a:pt x="213512" y="15912"/>
                </a:lnTo>
                <a:lnTo>
                  <a:pt x="168719" y="34840"/>
                </a:lnTo>
                <a:lnTo>
                  <a:pt x="127813" y="60228"/>
                </a:lnTo>
                <a:lnTo>
                  <a:pt x="91437" y="91435"/>
                </a:lnTo>
                <a:lnTo>
                  <a:pt x="60233" y="127820"/>
                </a:lnTo>
                <a:lnTo>
                  <a:pt x="34845" y="168740"/>
                </a:lnTo>
                <a:lnTo>
                  <a:pt x="15915" y="213555"/>
                </a:lnTo>
                <a:lnTo>
                  <a:pt x="4085" y="261623"/>
                </a:lnTo>
                <a:lnTo>
                  <a:pt x="0" y="312304"/>
                </a:lnTo>
                <a:lnTo>
                  <a:pt x="1034" y="337931"/>
                </a:lnTo>
                <a:lnTo>
                  <a:pt x="9072" y="387386"/>
                </a:lnTo>
                <a:lnTo>
                  <a:pt x="24532" y="433908"/>
                </a:lnTo>
                <a:lnTo>
                  <a:pt x="46772" y="476855"/>
                </a:lnTo>
                <a:lnTo>
                  <a:pt x="75148" y="515588"/>
                </a:lnTo>
                <a:lnTo>
                  <a:pt x="109018" y="549464"/>
                </a:lnTo>
                <a:lnTo>
                  <a:pt x="147740" y="577841"/>
                </a:lnTo>
                <a:lnTo>
                  <a:pt x="190670" y="600080"/>
                </a:lnTo>
                <a:lnTo>
                  <a:pt x="237166" y="615538"/>
                </a:lnTo>
                <a:lnTo>
                  <a:pt x="286585" y="623574"/>
                </a:lnTo>
                <a:lnTo>
                  <a:pt x="312190" y="624609"/>
                </a:lnTo>
                <a:lnTo>
                  <a:pt x="337795" y="623574"/>
                </a:lnTo>
                <a:lnTo>
                  <a:pt x="387214" y="615538"/>
                </a:lnTo>
                <a:lnTo>
                  <a:pt x="433710" y="600080"/>
                </a:lnTo>
                <a:lnTo>
                  <a:pt x="476640" y="577841"/>
                </a:lnTo>
                <a:lnTo>
                  <a:pt x="515361" y="549464"/>
                </a:lnTo>
                <a:lnTo>
                  <a:pt x="549231" y="515588"/>
                </a:lnTo>
                <a:lnTo>
                  <a:pt x="577607" y="476855"/>
                </a:lnTo>
                <a:lnTo>
                  <a:pt x="599847" y="433908"/>
                </a:lnTo>
                <a:lnTo>
                  <a:pt x="615307" y="387386"/>
                </a:lnTo>
                <a:lnTo>
                  <a:pt x="623345" y="337931"/>
                </a:lnTo>
                <a:lnTo>
                  <a:pt x="624380" y="312304"/>
                </a:lnTo>
                <a:lnTo>
                  <a:pt x="623345" y="286677"/>
                </a:lnTo>
                <a:lnTo>
                  <a:pt x="615307" y="237222"/>
                </a:lnTo>
                <a:lnTo>
                  <a:pt x="599847" y="190700"/>
                </a:lnTo>
                <a:lnTo>
                  <a:pt x="577607" y="147753"/>
                </a:lnTo>
                <a:lnTo>
                  <a:pt x="549231" y="109020"/>
                </a:lnTo>
                <a:lnTo>
                  <a:pt x="515361" y="75145"/>
                </a:lnTo>
                <a:lnTo>
                  <a:pt x="476640" y="46767"/>
                </a:lnTo>
                <a:lnTo>
                  <a:pt x="433710" y="24528"/>
                </a:lnTo>
                <a:lnTo>
                  <a:pt x="387214" y="9070"/>
                </a:lnTo>
                <a:lnTo>
                  <a:pt x="337795" y="1034"/>
                </a:lnTo>
                <a:lnTo>
                  <a:pt x="31219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98267" y="3239781"/>
            <a:ext cx="25605" cy="1034"/>
          </a:xfrm>
          <a:custGeom>
            <a:avLst/>
            <a:gdLst/>
            <a:ahLst/>
            <a:cxnLst/>
            <a:rect l="l" t="t" r="r" b="b"/>
            <a:pathLst>
              <a:path w="25605" h="1034">
                <a:moveTo>
                  <a:pt x="25605" y="1034"/>
                </a:moveTo>
                <a:lnTo>
                  <a:pt x="0" y="0"/>
                </a:lnTo>
              </a:path>
            </a:pathLst>
          </a:custGeom>
          <a:ln w="578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23872" y="3240815"/>
            <a:ext cx="312190" cy="0"/>
          </a:xfrm>
          <a:custGeom>
            <a:avLst/>
            <a:gdLst/>
            <a:ahLst/>
            <a:cxnLst/>
            <a:rect l="l" t="t" r="r" b="b"/>
            <a:pathLst>
              <a:path w="312190">
                <a:moveTo>
                  <a:pt x="1" y="624609"/>
                </a:moveTo>
                <a:lnTo>
                  <a:pt x="0" y="624609"/>
                </a:lnTo>
              </a:path>
              <a:path w="312190">
                <a:moveTo>
                  <a:pt x="203171" y="549463"/>
                </a:moveTo>
                <a:lnTo>
                  <a:pt x="164450" y="577841"/>
                </a:lnTo>
                <a:lnTo>
                  <a:pt x="121520" y="600080"/>
                </a:lnTo>
                <a:lnTo>
                  <a:pt x="75024" y="615538"/>
                </a:lnTo>
                <a:lnTo>
                  <a:pt x="25605" y="623574"/>
                </a:lnTo>
                <a:lnTo>
                  <a:pt x="1" y="624609"/>
                </a:lnTo>
              </a:path>
            </a:pathLst>
          </a:custGeom>
          <a:ln w="5782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78381" y="2582894"/>
            <a:ext cx="624380" cy="6246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78382" y="2582894"/>
            <a:ext cx="624380" cy="624609"/>
          </a:xfrm>
          <a:custGeom>
            <a:avLst/>
            <a:gdLst/>
            <a:ahLst/>
            <a:cxnLst/>
            <a:rect l="l" t="t" r="r" b="b"/>
            <a:pathLst>
              <a:path w="624380" h="624609">
                <a:moveTo>
                  <a:pt x="0" y="312304"/>
                </a:moveTo>
                <a:lnTo>
                  <a:pt x="4085" y="261623"/>
                </a:lnTo>
                <a:lnTo>
                  <a:pt x="15915" y="213555"/>
                </a:lnTo>
                <a:lnTo>
                  <a:pt x="34845" y="168740"/>
                </a:lnTo>
                <a:lnTo>
                  <a:pt x="60233" y="127820"/>
                </a:lnTo>
                <a:lnTo>
                  <a:pt x="91437" y="91435"/>
                </a:lnTo>
                <a:lnTo>
                  <a:pt x="127813" y="60228"/>
                </a:lnTo>
                <a:lnTo>
                  <a:pt x="168719" y="34840"/>
                </a:lnTo>
                <a:lnTo>
                  <a:pt x="213512" y="15912"/>
                </a:lnTo>
                <a:lnTo>
                  <a:pt x="261550" y="4084"/>
                </a:lnTo>
                <a:lnTo>
                  <a:pt x="312190" y="0"/>
                </a:lnTo>
                <a:lnTo>
                  <a:pt x="337795" y="1034"/>
                </a:lnTo>
                <a:lnTo>
                  <a:pt x="387214" y="9070"/>
                </a:lnTo>
                <a:lnTo>
                  <a:pt x="433710" y="24528"/>
                </a:lnTo>
                <a:lnTo>
                  <a:pt x="476640" y="46767"/>
                </a:lnTo>
                <a:lnTo>
                  <a:pt x="515361" y="75145"/>
                </a:lnTo>
                <a:lnTo>
                  <a:pt x="549231" y="109020"/>
                </a:lnTo>
                <a:lnTo>
                  <a:pt x="577607" y="147753"/>
                </a:lnTo>
                <a:lnTo>
                  <a:pt x="599847" y="190700"/>
                </a:lnTo>
                <a:lnTo>
                  <a:pt x="615307" y="237222"/>
                </a:lnTo>
                <a:lnTo>
                  <a:pt x="623345" y="286677"/>
                </a:lnTo>
                <a:lnTo>
                  <a:pt x="624380" y="312304"/>
                </a:lnTo>
                <a:lnTo>
                  <a:pt x="623345" y="337931"/>
                </a:lnTo>
                <a:lnTo>
                  <a:pt x="620294" y="362985"/>
                </a:lnTo>
                <a:lnTo>
                  <a:pt x="608464" y="411053"/>
                </a:lnTo>
                <a:lnTo>
                  <a:pt x="589534" y="455868"/>
                </a:lnTo>
                <a:lnTo>
                  <a:pt x="564146" y="496789"/>
                </a:lnTo>
                <a:lnTo>
                  <a:pt x="532943" y="533173"/>
                </a:lnTo>
                <a:lnTo>
                  <a:pt x="496567" y="564380"/>
                </a:lnTo>
                <a:lnTo>
                  <a:pt x="455661" y="589768"/>
                </a:lnTo>
                <a:lnTo>
                  <a:pt x="410867" y="608696"/>
                </a:lnTo>
                <a:lnTo>
                  <a:pt x="362829" y="620524"/>
                </a:lnTo>
                <a:lnTo>
                  <a:pt x="312190" y="624609"/>
                </a:lnTo>
                <a:lnTo>
                  <a:pt x="286585" y="623574"/>
                </a:lnTo>
                <a:lnTo>
                  <a:pt x="237166" y="615538"/>
                </a:lnTo>
                <a:lnTo>
                  <a:pt x="190670" y="600080"/>
                </a:lnTo>
                <a:lnTo>
                  <a:pt x="147740" y="577841"/>
                </a:lnTo>
                <a:lnTo>
                  <a:pt x="109018" y="549464"/>
                </a:lnTo>
                <a:lnTo>
                  <a:pt x="75148" y="515588"/>
                </a:lnTo>
                <a:lnTo>
                  <a:pt x="46772" y="476855"/>
                </a:lnTo>
                <a:lnTo>
                  <a:pt x="24532" y="433908"/>
                </a:lnTo>
                <a:lnTo>
                  <a:pt x="9072" y="387386"/>
                </a:lnTo>
                <a:lnTo>
                  <a:pt x="1034" y="337931"/>
                </a:lnTo>
                <a:lnTo>
                  <a:pt x="0" y="312304"/>
                </a:lnTo>
                <a:close/>
              </a:path>
            </a:pathLst>
          </a:custGeom>
          <a:ln w="5782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52672" y="2766569"/>
            <a:ext cx="275590" cy="2432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Calibri"/>
                <a:cs typeface="Calibri"/>
              </a:rPr>
              <a:t>r=5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671048" y="4919464"/>
            <a:ext cx="624380" cy="624609"/>
          </a:xfrm>
          <a:custGeom>
            <a:avLst/>
            <a:gdLst/>
            <a:ahLst/>
            <a:cxnLst/>
            <a:rect l="l" t="t" r="r" b="b"/>
            <a:pathLst>
              <a:path w="624380" h="624609">
                <a:moveTo>
                  <a:pt x="312190" y="0"/>
                </a:moveTo>
                <a:lnTo>
                  <a:pt x="261550" y="4087"/>
                </a:lnTo>
                <a:lnTo>
                  <a:pt x="213512" y="15921"/>
                </a:lnTo>
                <a:lnTo>
                  <a:pt x="168719" y="34858"/>
                </a:lnTo>
                <a:lnTo>
                  <a:pt x="127813" y="60255"/>
                </a:lnTo>
                <a:lnTo>
                  <a:pt x="91437" y="91470"/>
                </a:lnTo>
                <a:lnTo>
                  <a:pt x="60233" y="127859"/>
                </a:lnTo>
                <a:lnTo>
                  <a:pt x="34845" y="168781"/>
                </a:lnTo>
                <a:lnTo>
                  <a:pt x="15915" y="213590"/>
                </a:lnTo>
                <a:lnTo>
                  <a:pt x="4085" y="261646"/>
                </a:lnTo>
                <a:lnTo>
                  <a:pt x="0" y="312304"/>
                </a:lnTo>
                <a:lnTo>
                  <a:pt x="1034" y="337918"/>
                </a:lnTo>
                <a:lnTo>
                  <a:pt x="9072" y="387356"/>
                </a:lnTo>
                <a:lnTo>
                  <a:pt x="24532" y="433869"/>
                </a:lnTo>
                <a:lnTo>
                  <a:pt x="46772" y="476814"/>
                </a:lnTo>
                <a:lnTo>
                  <a:pt x="75148" y="515550"/>
                </a:lnTo>
                <a:lnTo>
                  <a:pt x="109018" y="549433"/>
                </a:lnTo>
                <a:lnTo>
                  <a:pt x="147740" y="577819"/>
                </a:lnTo>
                <a:lnTo>
                  <a:pt x="190670" y="600067"/>
                </a:lnTo>
                <a:lnTo>
                  <a:pt x="237166" y="615532"/>
                </a:lnTo>
                <a:lnTo>
                  <a:pt x="286585" y="623573"/>
                </a:lnTo>
                <a:lnTo>
                  <a:pt x="312190" y="624609"/>
                </a:lnTo>
                <a:lnTo>
                  <a:pt x="337795" y="623573"/>
                </a:lnTo>
                <a:lnTo>
                  <a:pt x="387214" y="615532"/>
                </a:lnTo>
                <a:lnTo>
                  <a:pt x="433710" y="600067"/>
                </a:lnTo>
                <a:lnTo>
                  <a:pt x="476640" y="577819"/>
                </a:lnTo>
                <a:lnTo>
                  <a:pt x="515361" y="549433"/>
                </a:lnTo>
                <a:lnTo>
                  <a:pt x="549231" y="515550"/>
                </a:lnTo>
                <a:lnTo>
                  <a:pt x="577607" y="476814"/>
                </a:lnTo>
                <a:lnTo>
                  <a:pt x="599847" y="433869"/>
                </a:lnTo>
                <a:lnTo>
                  <a:pt x="615307" y="387356"/>
                </a:lnTo>
                <a:lnTo>
                  <a:pt x="623345" y="337918"/>
                </a:lnTo>
                <a:lnTo>
                  <a:pt x="624380" y="312304"/>
                </a:lnTo>
                <a:lnTo>
                  <a:pt x="623345" y="286690"/>
                </a:lnTo>
                <a:lnTo>
                  <a:pt x="615307" y="237253"/>
                </a:lnTo>
                <a:lnTo>
                  <a:pt x="599847" y="190740"/>
                </a:lnTo>
                <a:lnTo>
                  <a:pt x="577607" y="147794"/>
                </a:lnTo>
                <a:lnTo>
                  <a:pt x="549231" y="109058"/>
                </a:lnTo>
                <a:lnTo>
                  <a:pt x="515361" y="75176"/>
                </a:lnTo>
                <a:lnTo>
                  <a:pt x="476640" y="46789"/>
                </a:lnTo>
                <a:lnTo>
                  <a:pt x="433710" y="24541"/>
                </a:lnTo>
                <a:lnTo>
                  <a:pt x="387214" y="9076"/>
                </a:lnTo>
                <a:lnTo>
                  <a:pt x="337795" y="1035"/>
                </a:lnTo>
                <a:lnTo>
                  <a:pt x="31219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62485" y="5452603"/>
            <a:ext cx="220754" cy="91470"/>
          </a:xfrm>
          <a:custGeom>
            <a:avLst/>
            <a:gdLst/>
            <a:ahLst/>
            <a:cxnLst/>
            <a:rect l="l" t="t" r="r" b="b"/>
            <a:pathLst>
              <a:path w="220754" h="91470">
                <a:moveTo>
                  <a:pt x="220753" y="91470"/>
                </a:moveTo>
                <a:lnTo>
                  <a:pt x="170113" y="87383"/>
                </a:lnTo>
                <a:lnTo>
                  <a:pt x="122075" y="75549"/>
                </a:lnTo>
                <a:lnTo>
                  <a:pt x="77282" y="56612"/>
                </a:lnTo>
                <a:lnTo>
                  <a:pt x="36376" y="31214"/>
                </a:lnTo>
                <a:lnTo>
                  <a:pt x="0" y="0"/>
                </a:lnTo>
              </a:path>
              <a:path w="220754" h="91470">
                <a:moveTo>
                  <a:pt x="220754" y="91470"/>
                </a:moveTo>
                <a:lnTo>
                  <a:pt x="220753" y="91470"/>
                </a:lnTo>
              </a:path>
            </a:pathLst>
          </a:custGeom>
          <a:ln w="5782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37748" y="4886152"/>
            <a:ext cx="624380" cy="6246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37748" y="4886152"/>
            <a:ext cx="624380" cy="624609"/>
          </a:xfrm>
          <a:custGeom>
            <a:avLst/>
            <a:gdLst/>
            <a:ahLst/>
            <a:cxnLst/>
            <a:rect l="l" t="t" r="r" b="b"/>
            <a:pathLst>
              <a:path w="624380" h="624609">
                <a:moveTo>
                  <a:pt x="0" y="312304"/>
                </a:moveTo>
                <a:lnTo>
                  <a:pt x="4085" y="261646"/>
                </a:lnTo>
                <a:lnTo>
                  <a:pt x="15915" y="213590"/>
                </a:lnTo>
                <a:lnTo>
                  <a:pt x="34845" y="168781"/>
                </a:lnTo>
                <a:lnTo>
                  <a:pt x="60233" y="127859"/>
                </a:lnTo>
                <a:lnTo>
                  <a:pt x="91437" y="91470"/>
                </a:lnTo>
                <a:lnTo>
                  <a:pt x="127813" y="60255"/>
                </a:lnTo>
                <a:lnTo>
                  <a:pt x="168719" y="34858"/>
                </a:lnTo>
                <a:lnTo>
                  <a:pt x="213512" y="15921"/>
                </a:lnTo>
                <a:lnTo>
                  <a:pt x="261550" y="4087"/>
                </a:lnTo>
                <a:lnTo>
                  <a:pt x="312190" y="0"/>
                </a:lnTo>
                <a:lnTo>
                  <a:pt x="337795" y="1035"/>
                </a:lnTo>
                <a:lnTo>
                  <a:pt x="387214" y="9076"/>
                </a:lnTo>
                <a:lnTo>
                  <a:pt x="433710" y="24541"/>
                </a:lnTo>
                <a:lnTo>
                  <a:pt x="476640" y="46789"/>
                </a:lnTo>
                <a:lnTo>
                  <a:pt x="515361" y="75176"/>
                </a:lnTo>
                <a:lnTo>
                  <a:pt x="549231" y="109058"/>
                </a:lnTo>
                <a:lnTo>
                  <a:pt x="577607" y="147794"/>
                </a:lnTo>
                <a:lnTo>
                  <a:pt x="599847" y="190740"/>
                </a:lnTo>
                <a:lnTo>
                  <a:pt x="615307" y="237253"/>
                </a:lnTo>
                <a:lnTo>
                  <a:pt x="623345" y="286690"/>
                </a:lnTo>
                <a:lnTo>
                  <a:pt x="624380" y="312304"/>
                </a:lnTo>
                <a:lnTo>
                  <a:pt x="623345" y="337918"/>
                </a:lnTo>
                <a:lnTo>
                  <a:pt x="620294" y="362962"/>
                </a:lnTo>
                <a:lnTo>
                  <a:pt x="608464" y="411018"/>
                </a:lnTo>
                <a:lnTo>
                  <a:pt x="589534" y="455828"/>
                </a:lnTo>
                <a:lnTo>
                  <a:pt x="564146" y="496749"/>
                </a:lnTo>
                <a:lnTo>
                  <a:pt x="532943" y="533138"/>
                </a:lnTo>
                <a:lnTo>
                  <a:pt x="496567" y="564353"/>
                </a:lnTo>
                <a:lnTo>
                  <a:pt x="455661" y="589750"/>
                </a:lnTo>
                <a:lnTo>
                  <a:pt x="410867" y="608688"/>
                </a:lnTo>
                <a:lnTo>
                  <a:pt x="362829" y="620521"/>
                </a:lnTo>
                <a:lnTo>
                  <a:pt x="312190" y="624609"/>
                </a:lnTo>
                <a:lnTo>
                  <a:pt x="286585" y="623573"/>
                </a:lnTo>
                <a:lnTo>
                  <a:pt x="237166" y="615532"/>
                </a:lnTo>
                <a:lnTo>
                  <a:pt x="190670" y="600067"/>
                </a:lnTo>
                <a:lnTo>
                  <a:pt x="147740" y="577819"/>
                </a:lnTo>
                <a:lnTo>
                  <a:pt x="109018" y="549433"/>
                </a:lnTo>
                <a:lnTo>
                  <a:pt x="75148" y="515550"/>
                </a:lnTo>
                <a:lnTo>
                  <a:pt x="46772" y="476814"/>
                </a:lnTo>
                <a:lnTo>
                  <a:pt x="24532" y="433869"/>
                </a:lnTo>
                <a:lnTo>
                  <a:pt x="9072" y="387356"/>
                </a:lnTo>
                <a:lnTo>
                  <a:pt x="1034" y="337918"/>
                </a:lnTo>
                <a:lnTo>
                  <a:pt x="0" y="312304"/>
                </a:lnTo>
                <a:close/>
              </a:path>
            </a:pathLst>
          </a:custGeom>
          <a:ln w="5782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892930" y="5069827"/>
            <a:ext cx="114300" cy="2432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Calibri"/>
                <a:cs typeface="Calibri"/>
              </a:rPr>
              <a:t>a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711682" y="4919464"/>
            <a:ext cx="624380" cy="624609"/>
          </a:xfrm>
          <a:custGeom>
            <a:avLst/>
            <a:gdLst/>
            <a:ahLst/>
            <a:cxnLst/>
            <a:rect l="l" t="t" r="r" b="b"/>
            <a:pathLst>
              <a:path w="624380" h="624609">
                <a:moveTo>
                  <a:pt x="312190" y="0"/>
                </a:moveTo>
                <a:lnTo>
                  <a:pt x="261550" y="4087"/>
                </a:lnTo>
                <a:lnTo>
                  <a:pt x="213512" y="15921"/>
                </a:lnTo>
                <a:lnTo>
                  <a:pt x="168719" y="34858"/>
                </a:lnTo>
                <a:lnTo>
                  <a:pt x="127813" y="60255"/>
                </a:lnTo>
                <a:lnTo>
                  <a:pt x="91437" y="91470"/>
                </a:lnTo>
                <a:lnTo>
                  <a:pt x="60233" y="127859"/>
                </a:lnTo>
                <a:lnTo>
                  <a:pt x="34845" y="168781"/>
                </a:lnTo>
                <a:lnTo>
                  <a:pt x="15915" y="213590"/>
                </a:lnTo>
                <a:lnTo>
                  <a:pt x="4085" y="261646"/>
                </a:lnTo>
                <a:lnTo>
                  <a:pt x="0" y="312304"/>
                </a:lnTo>
                <a:lnTo>
                  <a:pt x="1034" y="337918"/>
                </a:lnTo>
                <a:lnTo>
                  <a:pt x="9072" y="387356"/>
                </a:lnTo>
                <a:lnTo>
                  <a:pt x="24532" y="433869"/>
                </a:lnTo>
                <a:lnTo>
                  <a:pt x="46772" y="476814"/>
                </a:lnTo>
                <a:lnTo>
                  <a:pt x="75148" y="515550"/>
                </a:lnTo>
                <a:lnTo>
                  <a:pt x="109018" y="549433"/>
                </a:lnTo>
                <a:lnTo>
                  <a:pt x="147740" y="577819"/>
                </a:lnTo>
                <a:lnTo>
                  <a:pt x="190670" y="600067"/>
                </a:lnTo>
                <a:lnTo>
                  <a:pt x="237166" y="615532"/>
                </a:lnTo>
                <a:lnTo>
                  <a:pt x="286585" y="623573"/>
                </a:lnTo>
                <a:lnTo>
                  <a:pt x="312190" y="624609"/>
                </a:lnTo>
                <a:lnTo>
                  <a:pt x="337795" y="623573"/>
                </a:lnTo>
                <a:lnTo>
                  <a:pt x="387214" y="615532"/>
                </a:lnTo>
                <a:lnTo>
                  <a:pt x="433710" y="600067"/>
                </a:lnTo>
                <a:lnTo>
                  <a:pt x="476640" y="577819"/>
                </a:lnTo>
                <a:lnTo>
                  <a:pt x="515361" y="549433"/>
                </a:lnTo>
                <a:lnTo>
                  <a:pt x="549231" y="515550"/>
                </a:lnTo>
                <a:lnTo>
                  <a:pt x="577607" y="476814"/>
                </a:lnTo>
                <a:lnTo>
                  <a:pt x="599847" y="433869"/>
                </a:lnTo>
                <a:lnTo>
                  <a:pt x="615307" y="387356"/>
                </a:lnTo>
                <a:lnTo>
                  <a:pt x="623345" y="337918"/>
                </a:lnTo>
                <a:lnTo>
                  <a:pt x="624380" y="312304"/>
                </a:lnTo>
                <a:lnTo>
                  <a:pt x="623345" y="286690"/>
                </a:lnTo>
                <a:lnTo>
                  <a:pt x="615307" y="237253"/>
                </a:lnTo>
                <a:lnTo>
                  <a:pt x="599847" y="190740"/>
                </a:lnTo>
                <a:lnTo>
                  <a:pt x="577607" y="147794"/>
                </a:lnTo>
                <a:lnTo>
                  <a:pt x="549231" y="109058"/>
                </a:lnTo>
                <a:lnTo>
                  <a:pt x="515361" y="75176"/>
                </a:lnTo>
                <a:lnTo>
                  <a:pt x="476640" y="46789"/>
                </a:lnTo>
                <a:lnTo>
                  <a:pt x="433710" y="24541"/>
                </a:lnTo>
                <a:lnTo>
                  <a:pt x="387214" y="9076"/>
                </a:lnTo>
                <a:lnTo>
                  <a:pt x="337795" y="1035"/>
                </a:lnTo>
                <a:lnTo>
                  <a:pt x="31219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73232" y="5539986"/>
            <a:ext cx="50641" cy="4087"/>
          </a:xfrm>
          <a:custGeom>
            <a:avLst/>
            <a:gdLst/>
            <a:ahLst/>
            <a:cxnLst/>
            <a:rect l="l" t="t" r="r" b="b"/>
            <a:pathLst>
              <a:path w="50641" h="4087">
                <a:moveTo>
                  <a:pt x="50640" y="4087"/>
                </a:moveTo>
                <a:lnTo>
                  <a:pt x="25034" y="3052"/>
                </a:lnTo>
                <a:lnTo>
                  <a:pt x="0" y="0"/>
                </a:lnTo>
              </a:path>
              <a:path w="50641" h="4087">
                <a:moveTo>
                  <a:pt x="50641" y="4087"/>
                </a:moveTo>
                <a:lnTo>
                  <a:pt x="50640" y="4087"/>
                </a:lnTo>
              </a:path>
            </a:pathLst>
          </a:custGeom>
          <a:ln w="5782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78381" y="4886152"/>
            <a:ext cx="624380" cy="6246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78382" y="4886152"/>
            <a:ext cx="624380" cy="624609"/>
          </a:xfrm>
          <a:custGeom>
            <a:avLst/>
            <a:gdLst/>
            <a:ahLst/>
            <a:cxnLst/>
            <a:rect l="l" t="t" r="r" b="b"/>
            <a:pathLst>
              <a:path w="624380" h="624609">
                <a:moveTo>
                  <a:pt x="0" y="312304"/>
                </a:moveTo>
                <a:lnTo>
                  <a:pt x="4085" y="261646"/>
                </a:lnTo>
                <a:lnTo>
                  <a:pt x="15915" y="213590"/>
                </a:lnTo>
                <a:lnTo>
                  <a:pt x="34845" y="168781"/>
                </a:lnTo>
                <a:lnTo>
                  <a:pt x="60233" y="127859"/>
                </a:lnTo>
                <a:lnTo>
                  <a:pt x="91437" y="91470"/>
                </a:lnTo>
                <a:lnTo>
                  <a:pt x="127813" y="60255"/>
                </a:lnTo>
                <a:lnTo>
                  <a:pt x="168719" y="34858"/>
                </a:lnTo>
                <a:lnTo>
                  <a:pt x="213512" y="15921"/>
                </a:lnTo>
                <a:lnTo>
                  <a:pt x="261550" y="4087"/>
                </a:lnTo>
                <a:lnTo>
                  <a:pt x="312190" y="0"/>
                </a:lnTo>
                <a:lnTo>
                  <a:pt x="337795" y="1035"/>
                </a:lnTo>
                <a:lnTo>
                  <a:pt x="387214" y="9076"/>
                </a:lnTo>
                <a:lnTo>
                  <a:pt x="433710" y="24541"/>
                </a:lnTo>
                <a:lnTo>
                  <a:pt x="476640" y="46789"/>
                </a:lnTo>
                <a:lnTo>
                  <a:pt x="515361" y="75176"/>
                </a:lnTo>
                <a:lnTo>
                  <a:pt x="549231" y="109058"/>
                </a:lnTo>
                <a:lnTo>
                  <a:pt x="577607" y="147794"/>
                </a:lnTo>
                <a:lnTo>
                  <a:pt x="599847" y="190740"/>
                </a:lnTo>
                <a:lnTo>
                  <a:pt x="615307" y="237253"/>
                </a:lnTo>
                <a:lnTo>
                  <a:pt x="623345" y="286690"/>
                </a:lnTo>
                <a:lnTo>
                  <a:pt x="624380" y="312304"/>
                </a:lnTo>
                <a:lnTo>
                  <a:pt x="623345" y="337918"/>
                </a:lnTo>
                <a:lnTo>
                  <a:pt x="620294" y="362962"/>
                </a:lnTo>
                <a:lnTo>
                  <a:pt x="608464" y="411018"/>
                </a:lnTo>
                <a:lnTo>
                  <a:pt x="589534" y="455828"/>
                </a:lnTo>
                <a:lnTo>
                  <a:pt x="564146" y="496749"/>
                </a:lnTo>
                <a:lnTo>
                  <a:pt x="532943" y="533138"/>
                </a:lnTo>
                <a:lnTo>
                  <a:pt x="496567" y="564353"/>
                </a:lnTo>
                <a:lnTo>
                  <a:pt x="455661" y="589750"/>
                </a:lnTo>
                <a:lnTo>
                  <a:pt x="410867" y="608688"/>
                </a:lnTo>
                <a:lnTo>
                  <a:pt x="362829" y="620521"/>
                </a:lnTo>
                <a:lnTo>
                  <a:pt x="312190" y="624609"/>
                </a:lnTo>
                <a:lnTo>
                  <a:pt x="286585" y="623573"/>
                </a:lnTo>
                <a:lnTo>
                  <a:pt x="237166" y="615532"/>
                </a:lnTo>
                <a:lnTo>
                  <a:pt x="190670" y="600067"/>
                </a:lnTo>
                <a:lnTo>
                  <a:pt x="147740" y="577819"/>
                </a:lnTo>
                <a:lnTo>
                  <a:pt x="109018" y="549433"/>
                </a:lnTo>
                <a:lnTo>
                  <a:pt x="75148" y="515550"/>
                </a:lnTo>
                <a:lnTo>
                  <a:pt x="46772" y="476814"/>
                </a:lnTo>
                <a:lnTo>
                  <a:pt x="24532" y="433869"/>
                </a:lnTo>
                <a:lnTo>
                  <a:pt x="9072" y="387356"/>
                </a:lnTo>
                <a:lnTo>
                  <a:pt x="1034" y="337918"/>
                </a:lnTo>
                <a:lnTo>
                  <a:pt x="0" y="312304"/>
                </a:lnTo>
                <a:close/>
              </a:path>
            </a:pathLst>
          </a:custGeom>
          <a:ln w="5782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929263" y="5069827"/>
            <a:ext cx="122555" cy="2432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Calibri"/>
                <a:cs typeface="Calibri"/>
              </a:rPr>
              <a:t>b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776499" y="3237808"/>
            <a:ext cx="277502" cy="1683044"/>
          </a:xfrm>
          <a:custGeom>
            <a:avLst/>
            <a:gdLst/>
            <a:ahLst/>
            <a:cxnLst/>
            <a:rect l="l" t="t" r="r" b="b"/>
            <a:pathLst>
              <a:path w="277502" h="1683044">
                <a:moveTo>
                  <a:pt x="277502" y="208203"/>
                </a:moveTo>
                <a:lnTo>
                  <a:pt x="138751" y="208203"/>
                </a:lnTo>
                <a:lnTo>
                  <a:pt x="138751" y="1683044"/>
                </a:lnTo>
                <a:lnTo>
                  <a:pt x="277502" y="1683044"/>
                </a:lnTo>
                <a:lnTo>
                  <a:pt x="277502" y="208203"/>
                </a:lnTo>
                <a:close/>
              </a:path>
              <a:path w="277502" h="1683044">
                <a:moveTo>
                  <a:pt x="208126" y="0"/>
                </a:moveTo>
                <a:lnTo>
                  <a:pt x="0" y="208203"/>
                </a:lnTo>
                <a:lnTo>
                  <a:pt x="416253" y="208203"/>
                </a:lnTo>
                <a:lnTo>
                  <a:pt x="208126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76499" y="3237808"/>
            <a:ext cx="208126" cy="208203"/>
          </a:xfrm>
          <a:custGeom>
            <a:avLst/>
            <a:gdLst/>
            <a:ahLst/>
            <a:cxnLst/>
            <a:rect l="l" t="t" r="r" b="b"/>
            <a:pathLst>
              <a:path w="208126" h="208203">
                <a:moveTo>
                  <a:pt x="0" y="208203"/>
                </a:moveTo>
                <a:lnTo>
                  <a:pt x="0" y="208203"/>
                </a:lnTo>
                <a:lnTo>
                  <a:pt x="0" y="208203"/>
                </a:lnTo>
              </a:path>
            </a:pathLst>
          </a:custGeom>
          <a:ln w="5783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41811" y="3203108"/>
            <a:ext cx="277502" cy="16830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41811" y="3203108"/>
            <a:ext cx="416253" cy="1683044"/>
          </a:xfrm>
          <a:custGeom>
            <a:avLst/>
            <a:gdLst/>
            <a:ahLst/>
            <a:cxnLst/>
            <a:rect l="l" t="t" r="r" b="b"/>
            <a:pathLst>
              <a:path w="416253" h="1683044">
                <a:moveTo>
                  <a:pt x="208126" y="0"/>
                </a:moveTo>
                <a:lnTo>
                  <a:pt x="0" y="208203"/>
                </a:lnTo>
                <a:lnTo>
                  <a:pt x="138751" y="208203"/>
                </a:lnTo>
                <a:lnTo>
                  <a:pt x="138751" y="1683044"/>
                </a:lnTo>
                <a:lnTo>
                  <a:pt x="277502" y="1683044"/>
                </a:lnTo>
                <a:lnTo>
                  <a:pt x="277502" y="208203"/>
                </a:lnTo>
                <a:lnTo>
                  <a:pt x="416253" y="208203"/>
                </a:lnTo>
                <a:lnTo>
                  <a:pt x="208126" y="0"/>
                </a:lnTo>
                <a:close/>
              </a:path>
            </a:pathLst>
          </a:custGeom>
          <a:ln w="5781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17133" y="3237808"/>
            <a:ext cx="277502" cy="1683044"/>
          </a:xfrm>
          <a:custGeom>
            <a:avLst/>
            <a:gdLst/>
            <a:ahLst/>
            <a:cxnLst/>
            <a:rect l="l" t="t" r="r" b="b"/>
            <a:pathLst>
              <a:path w="277502" h="1683044">
                <a:moveTo>
                  <a:pt x="277502" y="208203"/>
                </a:moveTo>
                <a:lnTo>
                  <a:pt x="138751" y="208203"/>
                </a:lnTo>
                <a:lnTo>
                  <a:pt x="138751" y="1683044"/>
                </a:lnTo>
                <a:lnTo>
                  <a:pt x="277502" y="1683044"/>
                </a:lnTo>
                <a:lnTo>
                  <a:pt x="277502" y="208203"/>
                </a:lnTo>
                <a:close/>
              </a:path>
              <a:path w="277502" h="1683044">
                <a:moveTo>
                  <a:pt x="208126" y="0"/>
                </a:moveTo>
                <a:lnTo>
                  <a:pt x="0" y="208203"/>
                </a:lnTo>
                <a:lnTo>
                  <a:pt x="416253" y="208203"/>
                </a:lnTo>
                <a:lnTo>
                  <a:pt x="208126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782444" y="3203108"/>
            <a:ext cx="277502" cy="16830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82445" y="3203108"/>
            <a:ext cx="416253" cy="1683044"/>
          </a:xfrm>
          <a:custGeom>
            <a:avLst/>
            <a:gdLst/>
            <a:ahLst/>
            <a:cxnLst/>
            <a:rect l="l" t="t" r="r" b="b"/>
            <a:pathLst>
              <a:path w="416253" h="1683044">
                <a:moveTo>
                  <a:pt x="208126" y="0"/>
                </a:moveTo>
                <a:lnTo>
                  <a:pt x="0" y="208203"/>
                </a:lnTo>
                <a:lnTo>
                  <a:pt x="138751" y="208203"/>
                </a:lnTo>
                <a:lnTo>
                  <a:pt x="138751" y="1683044"/>
                </a:lnTo>
                <a:lnTo>
                  <a:pt x="277502" y="1683044"/>
                </a:lnTo>
                <a:lnTo>
                  <a:pt x="277502" y="208203"/>
                </a:lnTo>
                <a:lnTo>
                  <a:pt x="416253" y="208203"/>
                </a:lnTo>
                <a:lnTo>
                  <a:pt x="208126" y="0"/>
                </a:lnTo>
                <a:close/>
              </a:path>
            </a:pathLst>
          </a:custGeom>
          <a:ln w="5781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52315" y="4919464"/>
            <a:ext cx="624380" cy="624609"/>
          </a:xfrm>
          <a:custGeom>
            <a:avLst/>
            <a:gdLst/>
            <a:ahLst/>
            <a:cxnLst/>
            <a:rect l="l" t="t" r="r" b="b"/>
            <a:pathLst>
              <a:path w="624380" h="624609">
                <a:moveTo>
                  <a:pt x="312190" y="0"/>
                </a:moveTo>
                <a:lnTo>
                  <a:pt x="261527" y="4087"/>
                </a:lnTo>
                <a:lnTo>
                  <a:pt x="213477" y="15921"/>
                </a:lnTo>
                <a:lnTo>
                  <a:pt x="168678" y="34858"/>
                </a:lnTo>
                <a:lnTo>
                  <a:pt x="127773" y="60255"/>
                </a:lnTo>
                <a:lnTo>
                  <a:pt x="91402" y="91470"/>
                </a:lnTo>
                <a:lnTo>
                  <a:pt x="60206" y="127859"/>
                </a:lnTo>
                <a:lnTo>
                  <a:pt x="34827" y="168781"/>
                </a:lnTo>
                <a:lnTo>
                  <a:pt x="15906" y="213590"/>
                </a:lnTo>
                <a:lnTo>
                  <a:pt x="4083" y="261646"/>
                </a:lnTo>
                <a:lnTo>
                  <a:pt x="0" y="312304"/>
                </a:lnTo>
                <a:lnTo>
                  <a:pt x="1034" y="337918"/>
                </a:lnTo>
                <a:lnTo>
                  <a:pt x="9067" y="387356"/>
                </a:lnTo>
                <a:lnTo>
                  <a:pt x="24519" y="433869"/>
                </a:lnTo>
                <a:lnTo>
                  <a:pt x="46750" y="476814"/>
                </a:lnTo>
                <a:lnTo>
                  <a:pt x="75117" y="515550"/>
                </a:lnTo>
                <a:lnTo>
                  <a:pt x="108980" y="549433"/>
                </a:lnTo>
                <a:lnTo>
                  <a:pt x="147699" y="577819"/>
                </a:lnTo>
                <a:lnTo>
                  <a:pt x="190631" y="600067"/>
                </a:lnTo>
                <a:lnTo>
                  <a:pt x="237135" y="615532"/>
                </a:lnTo>
                <a:lnTo>
                  <a:pt x="286572" y="623573"/>
                </a:lnTo>
                <a:lnTo>
                  <a:pt x="312190" y="624609"/>
                </a:lnTo>
                <a:lnTo>
                  <a:pt x="337807" y="623573"/>
                </a:lnTo>
                <a:lnTo>
                  <a:pt x="387244" y="615532"/>
                </a:lnTo>
                <a:lnTo>
                  <a:pt x="433749" y="600067"/>
                </a:lnTo>
                <a:lnTo>
                  <a:pt x="476681" y="577819"/>
                </a:lnTo>
                <a:lnTo>
                  <a:pt x="515399" y="549433"/>
                </a:lnTo>
                <a:lnTo>
                  <a:pt x="549262" y="515550"/>
                </a:lnTo>
                <a:lnTo>
                  <a:pt x="577630" y="476814"/>
                </a:lnTo>
                <a:lnTo>
                  <a:pt x="599860" y="433869"/>
                </a:lnTo>
                <a:lnTo>
                  <a:pt x="615312" y="387356"/>
                </a:lnTo>
                <a:lnTo>
                  <a:pt x="623346" y="337918"/>
                </a:lnTo>
                <a:lnTo>
                  <a:pt x="624380" y="312304"/>
                </a:lnTo>
                <a:lnTo>
                  <a:pt x="623346" y="286690"/>
                </a:lnTo>
                <a:lnTo>
                  <a:pt x="615312" y="237253"/>
                </a:lnTo>
                <a:lnTo>
                  <a:pt x="599860" y="190740"/>
                </a:lnTo>
                <a:lnTo>
                  <a:pt x="577630" y="147794"/>
                </a:lnTo>
                <a:lnTo>
                  <a:pt x="549262" y="109058"/>
                </a:lnTo>
                <a:lnTo>
                  <a:pt x="515399" y="75176"/>
                </a:lnTo>
                <a:lnTo>
                  <a:pt x="476681" y="46789"/>
                </a:lnTo>
                <a:lnTo>
                  <a:pt x="433749" y="24541"/>
                </a:lnTo>
                <a:lnTo>
                  <a:pt x="387244" y="9076"/>
                </a:lnTo>
                <a:lnTo>
                  <a:pt x="337807" y="1035"/>
                </a:lnTo>
                <a:lnTo>
                  <a:pt x="31219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756399" y="5282427"/>
            <a:ext cx="308108" cy="261646"/>
          </a:xfrm>
          <a:custGeom>
            <a:avLst/>
            <a:gdLst/>
            <a:ahLst/>
            <a:cxnLst/>
            <a:rect l="l" t="t" r="r" b="b"/>
            <a:pathLst>
              <a:path w="308108" h="261646">
                <a:moveTo>
                  <a:pt x="308106" y="261646"/>
                </a:moveTo>
                <a:lnTo>
                  <a:pt x="257444" y="257558"/>
                </a:lnTo>
                <a:lnTo>
                  <a:pt x="209393" y="245725"/>
                </a:lnTo>
                <a:lnTo>
                  <a:pt x="164594" y="226788"/>
                </a:lnTo>
                <a:lnTo>
                  <a:pt x="123689" y="201390"/>
                </a:lnTo>
                <a:lnTo>
                  <a:pt x="87318" y="170175"/>
                </a:lnTo>
                <a:lnTo>
                  <a:pt x="56123" y="133786"/>
                </a:lnTo>
                <a:lnTo>
                  <a:pt x="30744" y="92865"/>
                </a:lnTo>
                <a:lnTo>
                  <a:pt x="11822" y="48055"/>
                </a:lnTo>
                <a:lnTo>
                  <a:pt x="0" y="0"/>
                </a:lnTo>
              </a:path>
              <a:path w="308108" h="261646">
                <a:moveTo>
                  <a:pt x="308108" y="261646"/>
                </a:moveTo>
                <a:lnTo>
                  <a:pt x="308106" y="261646"/>
                </a:lnTo>
              </a:path>
            </a:pathLst>
          </a:custGeom>
          <a:ln w="5782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19015" y="4886152"/>
            <a:ext cx="624380" cy="6246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19015" y="4886152"/>
            <a:ext cx="624380" cy="624609"/>
          </a:xfrm>
          <a:custGeom>
            <a:avLst/>
            <a:gdLst/>
            <a:ahLst/>
            <a:cxnLst/>
            <a:rect l="l" t="t" r="r" b="b"/>
            <a:pathLst>
              <a:path w="624380" h="624609">
                <a:moveTo>
                  <a:pt x="0" y="312304"/>
                </a:moveTo>
                <a:lnTo>
                  <a:pt x="4083" y="261646"/>
                </a:lnTo>
                <a:lnTo>
                  <a:pt x="15906" y="213590"/>
                </a:lnTo>
                <a:lnTo>
                  <a:pt x="34827" y="168781"/>
                </a:lnTo>
                <a:lnTo>
                  <a:pt x="60206" y="127859"/>
                </a:lnTo>
                <a:lnTo>
                  <a:pt x="91402" y="91470"/>
                </a:lnTo>
                <a:lnTo>
                  <a:pt x="127773" y="60255"/>
                </a:lnTo>
                <a:lnTo>
                  <a:pt x="168678" y="34858"/>
                </a:lnTo>
                <a:lnTo>
                  <a:pt x="213477" y="15921"/>
                </a:lnTo>
                <a:lnTo>
                  <a:pt x="261527" y="4087"/>
                </a:lnTo>
                <a:lnTo>
                  <a:pt x="312190" y="0"/>
                </a:lnTo>
                <a:lnTo>
                  <a:pt x="337807" y="1035"/>
                </a:lnTo>
                <a:lnTo>
                  <a:pt x="387244" y="9076"/>
                </a:lnTo>
                <a:lnTo>
                  <a:pt x="433749" y="24541"/>
                </a:lnTo>
                <a:lnTo>
                  <a:pt x="476681" y="46789"/>
                </a:lnTo>
                <a:lnTo>
                  <a:pt x="515399" y="75176"/>
                </a:lnTo>
                <a:lnTo>
                  <a:pt x="549262" y="109058"/>
                </a:lnTo>
                <a:lnTo>
                  <a:pt x="577630" y="147794"/>
                </a:lnTo>
                <a:lnTo>
                  <a:pt x="599860" y="190740"/>
                </a:lnTo>
                <a:lnTo>
                  <a:pt x="615312" y="237253"/>
                </a:lnTo>
                <a:lnTo>
                  <a:pt x="623346" y="286690"/>
                </a:lnTo>
                <a:lnTo>
                  <a:pt x="624380" y="312304"/>
                </a:lnTo>
                <a:lnTo>
                  <a:pt x="623346" y="337918"/>
                </a:lnTo>
                <a:lnTo>
                  <a:pt x="620296" y="362962"/>
                </a:lnTo>
                <a:lnTo>
                  <a:pt x="608473" y="411018"/>
                </a:lnTo>
                <a:lnTo>
                  <a:pt x="589552" y="455828"/>
                </a:lnTo>
                <a:lnTo>
                  <a:pt x="564173" y="496749"/>
                </a:lnTo>
                <a:lnTo>
                  <a:pt x="532977" y="533138"/>
                </a:lnTo>
                <a:lnTo>
                  <a:pt x="496607" y="564353"/>
                </a:lnTo>
                <a:lnTo>
                  <a:pt x="455701" y="589750"/>
                </a:lnTo>
                <a:lnTo>
                  <a:pt x="410903" y="608688"/>
                </a:lnTo>
                <a:lnTo>
                  <a:pt x="362852" y="620521"/>
                </a:lnTo>
                <a:lnTo>
                  <a:pt x="312190" y="624609"/>
                </a:lnTo>
                <a:lnTo>
                  <a:pt x="286572" y="623573"/>
                </a:lnTo>
                <a:lnTo>
                  <a:pt x="237135" y="615532"/>
                </a:lnTo>
                <a:lnTo>
                  <a:pt x="190631" y="600067"/>
                </a:lnTo>
                <a:lnTo>
                  <a:pt x="147699" y="577819"/>
                </a:lnTo>
                <a:lnTo>
                  <a:pt x="108980" y="549433"/>
                </a:lnTo>
                <a:lnTo>
                  <a:pt x="75117" y="515550"/>
                </a:lnTo>
                <a:lnTo>
                  <a:pt x="46750" y="476814"/>
                </a:lnTo>
                <a:lnTo>
                  <a:pt x="24519" y="433869"/>
                </a:lnTo>
                <a:lnTo>
                  <a:pt x="9067" y="387356"/>
                </a:lnTo>
                <a:lnTo>
                  <a:pt x="1034" y="337918"/>
                </a:lnTo>
                <a:lnTo>
                  <a:pt x="0" y="312304"/>
                </a:lnTo>
                <a:close/>
              </a:path>
            </a:pathLst>
          </a:custGeom>
          <a:ln w="5782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894555" y="5069827"/>
            <a:ext cx="273050" cy="2432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Calibri"/>
                <a:cs typeface="Calibri"/>
              </a:rPr>
              <a:t>t</a:t>
            </a:r>
            <a:r>
              <a:rPr sz="1450" spc="-5" dirty="0">
                <a:latin typeface="Calibri"/>
                <a:cs typeface="Calibri"/>
              </a:rPr>
              <a:t>=</a:t>
            </a:r>
            <a:r>
              <a:rPr sz="1450" spc="0" dirty="0">
                <a:latin typeface="Calibri"/>
                <a:cs typeface="Calibri"/>
              </a:rPr>
              <a:t>3</a:t>
            </a:r>
            <a:endParaRPr sz="145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44625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Impleme</a:t>
            </a:r>
            <a:r>
              <a:rPr sz="4400" spc="-35" dirty="0">
                <a:latin typeface="Calibri"/>
                <a:cs typeface="Calibri"/>
              </a:rPr>
              <a:t>n</a:t>
            </a:r>
            <a:r>
              <a:rPr sz="4400" spc="0" dirty="0">
                <a:latin typeface="Calibri"/>
                <a:cs typeface="Calibri"/>
              </a:rPr>
              <a:t>ting</a:t>
            </a:r>
            <a:r>
              <a:rPr sz="4400" spc="-20" dirty="0">
                <a:latin typeface="Calibri"/>
                <a:cs typeface="Calibri"/>
              </a:rPr>
              <a:t> </a:t>
            </a:r>
            <a:r>
              <a:rPr sz="4400" spc="-30" dirty="0">
                <a:latin typeface="Calibri"/>
                <a:cs typeface="Calibri"/>
              </a:rPr>
              <a:t>S</a:t>
            </a:r>
            <a:r>
              <a:rPr sz="4400" spc="-55" dirty="0">
                <a:latin typeface="Calibri"/>
                <a:cs typeface="Calibri"/>
              </a:rPr>
              <a:t>w</a:t>
            </a:r>
            <a:r>
              <a:rPr sz="4400" spc="0" dirty="0">
                <a:latin typeface="Calibri"/>
                <a:cs typeface="Calibri"/>
              </a:rPr>
              <a:t>ap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708658"/>
            <a:ext cx="4413250" cy="3593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>
                <a:latin typeface="Consolas"/>
                <a:cs typeface="Consolas"/>
              </a:rPr>
              <a:t>sw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p(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15" dirty="0">
                <a:latin typeface="Consolas"/>
                <a:cs typeface="Consolas"/>
              </a:rPr>
              <a:t>&amp;a</a:t>
            </a:r>
            <a:r>
              <a:rPr sz="1800" spc="-10" dirty="0">
                <a:latin typeface="Consolas"/>
                <a:cs typeface="Consolas"/>
              </a:rPr>
              <a:t>, 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15" dirty="0">
                <a:latin typeface="Consolas"/>
                <a:cs typeface="Consolas"/>
              </a:rPr>
              <a:t>&amp;</a:t>
            </a:r>
            <a:r>
              <a:rPr sz="1800" spc="-10" dirty="0">
                <a:latin typeface="Consolas"/>
                <a:cs typeface="Consolas"/>
              </a:rPr>
              <a:t>b)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t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=</a:t>
            </a:r>
            <a:r>
              <a:rPr sz="1800" spc="-10" dirty="0">
                <a:latin typeface="Consolas"/>
                <a:cs typeface="Consolas"/>
              </a:rPr>
              <a:t> a</a:t>
            </a:r>
            <a:r>
              <a:rPr sz="1800" spc="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20" dirty="0">
                <a:latin typeface="Consolas"/>
                <a:cs typeface="Consolas"/>
              </a:rPr>
              <a:t>b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5" dirty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6F2F9F"/>
                </a:solidFill>
                <a:latin typeface="Consolas"/>
                <a:cs typeface="Consolas"/>
              </a:rPr>
              <a:t>HER</a:t>
            </a:r>
            <a:r>
              <a:rPr sz="1800" spc="-10" dirty="0">
                <a:solidFill>
                  <a:srgbClr val="6F2F9F"/>
                </a:solidFill>
                <a:latin typeface="Consolas"/>
                <a:cs typeface="Consolas"/>
              </a:rPr>
              <a:t>E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b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t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0"/>
              </a:spcBef>
            </a:pPr>
            <a:endParaRPr sz="1100"/>
          </a:p>
          <a:p>
            <a:pPr marL="262890" marR="2769870" indent="-250825" algn="just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>
                <a:latin typeface="Consolas"/>
                <a:cs typeface="Consolas"/>
              </a:rPr>
              <a:t>m</a:t>
            </a:r>
            <a:r>
              <a:rPr sz="1800" spc="-15" dirty="0">
                <a:latin typeface="Consolas"/>
                <a:cs typeface="Consolas"/>
              </a:rPr>
              <a:t>ai</a:t>
            </a:r>
            <a:r>
              <a:rPr sz="1800" spc="-5" dirty="0">
                <a:latin typeface="Consolas"/>
                <a:cs typeface="Consolas"/>
              </a:rPr>
              <a:t>n</a:t>
            </a:r>
            <a:r>
              <a:rPr sz="1800" spc="-20" dirty="0">
                <a:latin typeface="Consolas"/>
                <a:cs typeface="Consolas"/>
              </a:rPr>
              <a:t>(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 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>
                <a:latin typeface="Consolas"/>
                <a:cs typeface="Consolas"/>
              </a:rPr>
              <a:t>q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3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>
                <a:latin typeface="Consolas"/>
                <a:cs typeface="Consolas"/>
              </a:rPr>
              <a:t>r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5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5" dirty="0">
                <a:latin typeface="Consolas"/>
                <a:cs typeface="Consolas"/>
              </a:rPr>
              <a:t>sw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p(</a:t>
            </a:r>
            <a:r>
              <a:rPr sz="1800" spc="-10" dirty="0">
                <a:latin typeface="Consolas"/>
                <a:cs typeface="Consolas"/>
              </a:rPr>
              <a:t>q,</a:t>
            </a:r>
            <a:r>
              <a:rPr sz="1800" spc="-15" dirty="0">
                <a:latin typeface="Consolas"/>
                <a:cs typeface="Consolas"/>
              </a:rPr>
              <a:t> r</a:t>
            </a:r>
            <a:r>
              <a:rPr sz="1800" spc="-10" dirty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co</a:t>
            </a:r>
            <a:r>
              <a:rPr sz="1800" spc="-10" dirty="0">
                <a:latin typeface="Consolas"/>
                <a:cs typeface="Consolas"/>
              </a:rPr>
              <a:t>ut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q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q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 e</a:t>
            </a:r>
            <a:r>
              <a:rPr sz="1800" spc="-15" dirty="0">
                <a:latin typeface="Consolas"/>
                <a:cs typeface="Consolas"/>
              </a:rPr>
              <a:t>ndl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q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5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co</a:t>
            </a:r>
            <a:r>
              <a:rPr sz="1800" spc="-10" dirty="0">
                <a:latin typeface="Consolas"/>
                <a:cs typeface="Consolas"/>
              </a:rPr>
              <a:t>ut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r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r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ndl</a:t>
            </a:r>
            <a:r>
              <a:rPr sz="1800" spc="-10" dirty="0">
                <a:latin typeface="Consolas"/>
                <a:cs typeface="Consolas"/>
              </a:rPr>
              <a:t>;</a:t>
            </a:r>
            <a:r>
              <a:rPr sz="1800" spc="5" dirty="0"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3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51074" y="2267026"/>
            <a:ext cx="2605297" cy="1320485"/>
          </a:xfrm>
          <a:custGeom>
            <a:avLst/>
            <a:gdLst/>
            <a:ahLst/>
            <a:cxnLst/>
            <a:rect l="l" t="t" r="r" b="b"/>
            <a:pathLst>
              <a:path w="2605297" h="1320485">
                <a:moveTo>
                  <a:pt x="0" y="1320485"/>
                </a:moveTo>
                <a:lnTo>
                  <a:pt x="2605297" y="1320485"/>
                </a:lnTo>
                <a:lnTo>
                  <a:pt x="2605297" y="0"/>
                </a:lnTo>
                <a:lnTo>
                  <a:pt x="0" y="0"/>
                </a:lnTo>
                <a:lnTo>
                  <a:pt x="0" y="1320485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16337" y="2232276"/>
            <a:ext cx="2605297" cy="1337859"/>
          </a:xfrm>
          <a:custGeom>
            <a:avLst/>
            <a:gdLst/>
            <a:ahLst/>
            <a:cxnLst/>
            <a:rect l="l" t="t" r="r" b="b"/>
            <a:pathLst>
              <a:path w="2605297" h="1337859">
                <a:moveTo>
                  <a:pt x="0" y="1337859"/>
                </a:moveTo>
                <a:lnTo>
                  <a:pt x="2605297" y="1337859"/>
                </a:lnTo>
                <a:lnTo>
                  <a:pt x="2605297" y="0"/>
                </a:lnTo>
                <a:lnTo>
                  <a:pt x="0" y="0"/>
                </a:lnTo>
                <a:lnTo>
                  <a:pt x="0" y="13378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16337" y="2232276"/>
            <a:ext cx="2605297" cy="1337859"/>
          </a:xfrm>
          <a:custGeom>
            <a:avLst/>
            <a:gdLst/>
            <a:ahLst/>
            <a:cxnLst/>
            <a:rect l="l" t="t" r="r" b="b"/>
            <a:pathLst>
              <a:path w="2605297" h="1337859">
                <a:moveTo>
                  <a:pt x="0" y="1337859"/>
                </a:moveTo>
                <a:lnTo>
                  <a:pt x="2605297" y="1337859"/>
                </a:lnTo>
                <a:lnTo>
                  <a:pt x="2605297" y="0"/>
                </a:lnTo>
                <a:lnTo>
                  <a:pt x="0" y="0"/>
                </a:lnTo>
                <a:lnTo>
                  <a:pt x="0" y="1337859"/>
                </a:lnTo>
                <a:close/>
              </a:path>
            </a:pathLst>
          </a:custGeom>
          <a:ln w="5791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16337" y="1711032"/>
            <a:ext cx="2501085" cy="521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16337" y="1711032"/>
            <a:ext cx="2501085" cy="521244"/>
          </a:xfrm>
          <a:custGeom>
            <a:avLst/>
            <a:gdLst/>
            <a:ahLst/>
            <a:cxnLst/>
            <a:rect l="l" t="t" r="r" b="b"/>
            <a:pathLst>
              <a:path w="2501085" h="521244">
                <a:moveTo>
                  <a:pt x="0" y="521244"/>
                </a:moveTo>
                <a:lnTo>
                  <a:pt x="2501085" y="521244"/>
                </a:lnTo>
                <a:lnTo>
                  <a:pt x="2501085" y="0"/>
                </a:lnTo>
                <a:lnTo>
                  <a:pt x="0" y="0"/>
                </a:lnTo>
                <a:lnTo>
                  <a:pt x="0" y="521244"/>
                </a:lnTo>
                <a:close/>
              </a:path>
            </a:pathLst>
          </a:custGeom>
          <a:ln w="17374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16337" y="1971655"/>
            <a:ext cx="2501085" cy="2606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42583" y="1812554"/>
            <a:ext cx="2127885" cy="299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125" dirty="0">
                <a:latin typeface="Calibri"/>
                <a:cs typeface="Calibri"/>
              </a:rPr>
              <a:t>ma</a:t>
            </a:r>
            <a:r>
              <a:rPr sz="1800" spc="40" dirty="0">
                <a:latin typeface="Calibri"/>
                <a:cs typeface="Calibri"/>
              </a:rPr>
              <a:t>i</a:t>
            </a:r>
            <a:r>
              <a:rPr sz="1800" spc="100" dirty="0">
                <a:latin typeface="Calibri"/>
                <a:cs typeface="Calibri"/>
              </a:rPr>
              <a:t>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funct</a:t>
            </a:r>
            <a:r>
              <a:rPr sz="1800" spc="40" dirty="0">
                <a:latin typeface="Calibri"/>
                <a:cs typeface="Calibri"/>
              </a:rPr>
              <a:t>i</a:t>
            </a:r>
            <a:r>
              <a:rPr sz="1800" spc="100" dirty="0">
                <a:latin typeface="Calibri"/>
                <a:cs typeface="Calibri"/>
              </a:rPr>
              <a:t>on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90" dirty="0">
                <a:latin typeface="Calibri"/>
                <a:cs typeface="Calibri"/>
              </a:rPr>
              <a:t>scope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51074" y="4543195"/>
            <a:ext cx="3543204" cy="1355234"/>
          </a:xfrm>
          <a:custGeom>
            <a:avLst/>
            <a:gdLst/>
            <a:ahLst/>
            <a:cxnLst/>
            <a:rect l="l" t="t" r="r" b="b"/>
            <a:pathLst>
              <a:path w="3543204" h="1355234">
                <a:moveTo>
                  <a:pt x="0" y="1355234"/>
                </a:moveTo>
                <a:lnTo>
                  <a:pt x="3543204" y="1355234"/>
                </a:lnTo>
                <a:lnTo>
                  <a:pt x="3543204" y="0"/>
                </a:lnTo>
                <a:lnTo>
                  <a:pt x="0" y="0"/>
                </a:lnTo>
                <a:lnTo>
                  <a:pt x="0" y="1355234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16337" y="4508445"/>
            <a:ext cx="3543204" cy="1355234"/>
          </a:xfrm>
          <a:custGeom>
            <a:avLst/>
            <a:gdLst/>
            <a:ahLst/>
            <a:cxnLst/>
            <a:rect l="l" t="t" r="r" b="b"/>
            <a:pathLst>
              <a:path w="3543204" h="1355234">
                <a:moveTo>
                  <a:pt x="0" y="1355234"/>
                </a:moveTo>
                <a:lnTo>
                  <a:pt x="3543204" y="1355234"/>
                </a:lnTo>
                <a:lnTo>
                  <a:pt x="3543204" y="0"/>
                </a:lnTo>
                <a:lnTo>
                  <a:pt x="0" y="0"/>
                </a:lnTo>
                <a:lnTo>
                  <a:pt x="0" y="13552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16337" y="4508445"/>
            <a:ext cx="3543204" cy="1355234"/>
          </a:xfrm>
          <a:custGeom>
            <a:avLst/>
            <a:gdLst/>
            <a:ahLst/>
            <a:cxnLst/>
            <a:rect l="l" t="t" r="r" b="b"/>
            <a:pathLst>
              <a:path w="3543204" h="1355234">
                <a:moveTo>
                  <a:pt x="0" y="1355234"/>
                </a:moveTo>
                <a:lnTo>
                  <a:pt x="3543204" y="1355234"/>
                </a:lnTo>
                <a:lnTo>
                  <a:pt x="3543204" y="0"/>
                </a:lnTo>
                <a:lnTo>
                  <a:pt x="0" y="0"/>
                </a:lnTo>
                <a:lnTo>
                  <a:pt x="0" y="1355234"/>
                </a:lnTo>
                <a:close/>
              </a:path>
            </a:pathLst>
          </a:custGeom>
          <a:ln w="5791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16337" y="3987201"/>
            <a:ext cx="2501085" cy="5212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16337" y="3987201"/>
            <a:ext cx="2501085" cy="521244"/>
          </a:xfrm>
          <a:custGeom>
            <a:avLst/>
            <a:gdLst/>
            <a:ahLst/>
            <a:cxnLst/>
            <a:rect l="l" t="t" r="r" b="b"/>
            <a:pathLst>
              <a:path w="2501085" h="521244">
                <a:moveTo>
                  <a:pt x="0" y="521244"/>
                </a:moveTo>
                <a:lnTo>
                  <a:pt x="2501085" y="521244"/>
                </a:lnTo>
                <a:lnTo>
                  <a:pt x="2501085" y="0"/>
                </a:lnTo>
                <a:lnTo>
                  <a:pt x="0" y="0"/>
                </a:lnTo>
                <a:lnTo>
                  <a:pt x="0" y="521244"/>
                </a:lnTo>
                <a:close/>
              </a:path>
            </a:pathLst>
          </a:custGeom>
          <a:ln w="17374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16337" y="4247823"/>
            <a:ext cx="2501085" cy="2432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42583" y="4082653"/>
            <a:ext cx="2147570" cy="299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100" dirty="0">
                <a:latin typeface="Calibri"/>
                <a:cs typeface="Calibri"/>
              </a:rPr>
              <a:t>swap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funct</a:t>
            </a:r>
            <a:r>
              <a:rPr sz="1800" spc="40" dirty="0">
                <a:latin typeface="Calibri"/>
                <a:cs typeface="Calibri"/>
              </a:rPr>
              <a:t>i</a:t>
            </a:r>
            <a:r>
              <a:rPr sz="1800" spc="100" dirty="0">
                <a:latin typeface="Calibri"/>
                <a:cs typeface="Calibri"/>
              </a:rPr>
              <a:t>on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90" dirty="0">
                <a:latin typeface="Calibri"/>
                <a:cs typeface="Calibri"/>
              </a:rPr>
              <a:t>scope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66532" y="2617534"/>
            <a:ext cx="625271" cy="625492"/>
          </a:xfrm>
          <a:custGeom>
            <a:avLst/>
            <a:gdLst/>
            <a:ahLst/>
            <a:cxnLst/>
            <a:rect l="l" t="t" r="r" b="b"/>
            <a:pathLst>
              <a:path w="625271" h="625492">
                <a:moveTo>
                  <a:pt x="312635" y="0"/>
                </a:moveTo>
                <a:lnTo>
                  <a:pt x="261923" y="4090"/>
                </a:lnTo>
                <a:lnTo>
                  <a:pt x="213817" y="15934"/>
                </a:lnTo>
                <a:lnTo>
                  <a:pt x="168959" y="34889"/>
                </a:lnTo>
                <a:lnTo>
                  <a:pt x="127995" y="60314"/>
                </a:lnTo>
                <a:lnTo>
                  <a:pt x="91567" y="91565"/>
                </a:lnTo>
                <a:lnTo>
                  <a:pt x="60319" y="128000"/>
                </a:lnTo>
                <a:lnTo>
                  <a:pt x="34895" y="168979"/>
                </a:lnTo>
                <a:lnTo>
                  <a:pt x="15938" y="213857"/>
                </a:lnTo>
                <a:lnTo>
                  <a:pt x="4091" y="261993"/>
                </a:lnTo>
                <a:lnTo>
                  <a:pt x="0" y="312746"/>
                </a:lnTo>
                <a:lnTo>
                  <a:pt x="1036" y="338409"/>
                </a:lnTo>
                <a:lnTo>
                  <a:pt x="9085" y="387934"/>
                </a:lnTo>
                <a:lnTo>
                  <a:pt x="24567" y="434522"/>
                </a:lnTo>
                <a:lnTo>
                  <a:pt x="46839" y="477530"/>
                </a:lnTo>
                <a:lnTo>
                  <a:pt x="75255" y="516317"/>
                </a:lnTo>
                <a:lnTo>
                  <a:pt x="109174" y="550241"/>
                </a:lnTo>
                <a:lnTo>
                  <a:pt x="147950" y="578659"/>
                </a:lnTo>
                <a:lnTo>
                  <a:pt x="190942" y="600929"/>
                </a:lnTo>
                <a:lnTo>
                  <a:pt x="237504" y="616409"/>
                </a:lnTo>
                <a:lnTo>
                  <a:pt x="286994" y="624456"/>
                </a:lnTo>
                <a:lnTo>
                  <a:pt x="312635" y="625492"/>
                </a:lnTo>
                <a:lnTo>
                  <a:pt x="338277" y="624456"/>
                </a:lnTo>
                <a:lnTo>
                  <a:pt x="387766" y="616409"/>
                </a:lnTo>
                <a:lnTo>
                  <a:pt x="434329" y="600929"/>
                </a:lnTo>
                <a:lnTo>
                  <a:pt x="477320" y="578659"/>
                </a:lnTo>
                <a:lnTo>
                  <a:pt x="516097" y="550241"/>
                </a:lnTo>
                <a:lnTo>
                  <a:pt x="550015" y="516317"/>
                </a:lnTo>
                <a:lnTo>
                  <a:pt x="578432" y="477530"/>
                </a:lnTo>
                <a:lnTo>
                  <a:pt x="600703" y="434522"/>
                </a:lnTo>
                <a:lnTo>
                  <a:pt x="616185" y="387934"/>
                </a:lnTo>
                <a:lnTo>
                  <a:pt x="624234" y="338409"/>
                </a:lnTo>
                <a:lnTo>
                  <a:pt x="625271" y="312746"/>
                </a:lnTo>
                <a:lnTo>
                  <a:pt x="624234" y="287083"/>
                </a:lnTo>
                <a:lnTo>
                  <a:pt x="616185" y="237558"/>
                </a:lnTo>
                <a:lnTo>
                  <a:pt x="600703" y="190970"/>
                </a:lnTo>
                <a:lnTo>
                  <a:pt x="578432" y="147962"/>
                </a:lnTo>
                <a:lnTo>
                  <a:pt x="550015" y="109175"/>
                </a:lnTo>
                <a:lnTo>
                  <a:pt x="516097" y="75251"/>
                </a:lnTo>
                <a:lnTo>
                  <a:pt x="477320" y="46833"/>
                </a:lnTo>
                <a:lnTo>
                  <a:pt x="434329" y="24563"/>
                </a:lnTo>
                <a:lnTo>
                  <a:pt x="387766" y="9083"/>
                </a:lnTo>
                <a:lnTo>
                  <a:pt x="338277" y="1036"/>
                </a:lnTo>
                <a:lnTo>
                  <a:pt x="31263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04036" y="2617534"/>
            <a:ext cx="75132" cy="9083"/>
          </a:xfrm>
          <a:custGeom>
            <a:avLst/>
            <a:gdLst/>
            <a:ahLst/>
            <a:cxnLst/>
            <a:rect l="l" t="t" r="r" b="b"/>
            <a:pathLst>
              <a:path w="75132" h="9083">
                <a:moveTo>
                  <a:pt x="0" y="9083"/>
                </a:moveTo>
                <a:lnTo>
                  <a:pt x="24419" y="4090"/>
                </a:lnTo>
                <a:lnTo>
                  <a:pt x="49489" y="1036"/>
                </a:lnTo>
                <a:lnTo>
                  <a:pt x="75131" y="0"/>
                </a:lnTo>
              </a:path>
            </a:pathLst>
          </a:custGeom>
          <a:ln w="579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79169" y="2617534"/>
            <a:ext cx="312634" cy="621402"/>
          </a:xfrm>
          <a:custGeom>
            <a:avLst/>
            <a:gdLst/>
            <a:ahLst/>
            <a:cxnLst/>
            <a:rect l="l" t="t" r="r" b="b"/>
            <a:pathLst>
              <a:path w="312634" h="621402">
                <a:moveTo>
                  <a:pt x="0" y="0"/>
                </a:moveTo>
                <a:lnTo>
                  <a:pt x="0" y="0"/>
                </a:lnTo>
              </a:path>
              <a:path w="312634" h="621402">
                <a:moveTo>
                  <a:pt x="0" y="0"/>
                </a:moveTo>
                <a:lnTo>
                  <a:pt x="50710" y="4090"/>
                </a:lnTo>
                <a:lnTo>
                  <a:pt x="98817" y="15934"/>
                </a:lnTo>
                <a:lnTo>
                  <a:pt x="143674" y="34889"/>
                </a:lnTo>
                <a:lnTo>
                  <a:pt x="184638" y="60314"/>
                </a:lnTo>
                <a:lnTo>
                  <a:pt x="221066" y="91565"/>
                </a:lnTo>
                <a:lnTo>
                  <a:pt x="252314" y="128000"/>
                </a:lnTo>
                <a:lnTo>
                  <a:pt x="277739" y="168978"/>
                </a:lnTo>
                <a:lnTo>
                  <a:pt x="296696" y="213857"/>
                </a:lnTo>
                <a:lnTo>
                  <a:pt x="308542" y="261993"/>
                </a:lnTo>
                <a:lnTo>
                  <a:pt x="312634" y="312746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33184" y="2584174"/>
            <a:ext cx="625271" cy="6254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33184" y="2584174"/>
            <a:ext cx="625271" cy="625492"/>
          </a:xfrm>
          <a:custGeom>
            <a:avLst/>
            <a:gdLst/>
            <a:ahLst/>
            <a:cxnLst/>
            <a:rect l="l" t="t" r="r" b="b"/>
            <a:pathLst>
              <a:path w="625271" h="625492">
                <a:moveTo>
                  <a:pt x="0" y="312746"/>
                </a:moveTo>
                <a:lnTo>
                  <a:pt x="4091" y="261993"/>
                </a:lnTo>
                <a:lnTo>
                  <a:pt x="15938" y="213857"/>
                </a:lnTo>
                <a:lnTo>
                  <a:pt x="34895" y="168979"/>
                </a:lnTo>
                <a:lnTo>
                  <a:pt x="60319" y="128000"/>
                </a:lnTo>
                <a:lnTo>
                  <a:pt x="91567" y="91565"/>
                </a:lnTo>
                <a:lnTo>
                  <a:pt x="127995" y="60314"/>
                </a:lnTo>
                <a:lnTo>
                  <a:pt x="168959" y="34889"/>
                </a:lnTo>
                <a:lnTo>
                  <a:pt x="213817" y="15934"/>
                </a:lnTo>
                <a:lnTo>
                  <a:pt x="261923" y="4090"/>
                </a:lnTo>
                <a:lnTo>
                  <a:pt x="312635" y="0"/>
                </a:lnTo>
                <a:lnTo>
                  <a:pt x="338277" y="1036"/>
                </a:lnTo>
                <a:lnTo>
                  <a:pt x="387766" y="9083"/>
                </a:lnTo>
                <a:lnTo>
                  <a:pt x="434329" y="24563"/>
                </a:lnTo>
                <a:lnTo>
                  <a:pt x="477320" y="46833"/>
                </a:lnTo>
                <a:lnTo>
                  <a:pt x="516097" y="75251"/>
                </a:lnTo>
                <a:lnTo>
                  <a:pt x="550015" y="109175"/>
                </a:lnTo>
                <a:lnTo>
                  <a:pt x="578432" y="147962"/>
                </a:lnTo>
                <a:lnTo>
                  <a:pt x="600703" y="190970"/>
                </a:lnTo>
                <a:lnTo>
                  <a:pt x="616185" y="237558"/>
                </a:lnTo>
                <a:lnTo>
                  <a:pt x="624234" y="287083"/>
                </a:lnTo>
                <a:lnTo>
                  <a:pt x="625271" y="312746"/>
                </a:lnTo>
                <a:lnTo>
                  <a:pt x="624234" y="338409"/>
                </a:lnTo>
                <a:lnTo>
                  <a:pt x="621179" y="363498"/>
                </a:lnTo>
                <a:lnTo>
                  <a:pt x="609333" y="411635"/>
                </a:lnTo>
                <a:lnTo>
                  <a:pt x="590376" y="456513"/>
                </a:lnTo>
                <a:lnTo>
                  <a:pt x="564951" y="497492"/>
                </a:lnTo>
                <a:lnTo>
                  <a:pt x="533703" y="533927"/>
                </a:lnTo>
                <a:lnTo>
                  <a:pt x="497275" y="565178"/>
                </a:lnTo>
                <a:lnTo>
                  <a:pt x="456311" y="590602"/>
                </a:lnTo>
                <a:lnTo>
                  <a:pt x="411454" y="609558"/>
                </a:lnTo>
                <a:lnTo>
                  <a:pt x="363347" y="621402"/>
                </a:lnTo>
                <a:lnTo>
                  <a:pt x="312635" y="625492"/>
                </a:lnTo>
                <a:lnTo>
                  <a:pt x="286994" y="624456"/>
                </a:lnTo>
                <a:lnTo>
                  <a:pt x="237504" y="616409"/>
                </a:lnTo>
                <a:lnTo>
                  <a:pt x="190942" y="600929"/>
                </a:lnTo>
                <a:lnTo>
                  <a:pt x="147950" y="578659"/>
                </a:lnTo>
                <a:lnTo>
                  <a:pt x="109174" y="550241"/>
                </a:lnTo>
                <a:lnTo>
                  <a:pt x="75255" y="516317"/>
                </a:lnTo>
                <a:lnTo>
                  <a:pt x="46839" y="477530"/>
                </a:lnTo>
                <a:lnTo>
                  <a:pt x="24567" y="434522"/>
                </a:lnTo>
                <a:lnTo>
                  <a:pt x="9085" y="387934"/>
                </a:lnTo>
                <a:lnTo>
                  <a:pt x="1036" y="338409"/>
                </a:lnTo>
                <a:lnTo>
                  <a:pt x="0" y="312746"/>
                </a:lnTo>
                <a:close/>
              </a:path>
            </a:pathLst>
          </a:custGeom>
          <a:ln w="579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91368" y="2768370"/>
            <a:ext cx="309245" cy="2432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Calibri"/>
                <a:cs typeface="Calibri"/>
              </a:rPr>
              <a:t>q=5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08651" y="2617534"/>
            <a:ext cx="625271" cy="625492"/>
          </a:xfrm>
          <a:custGeom>
            <a:avLst/>
            <a:gdLst/>
            <a:ahLst/>
            <a:cxnLst/>
            <a:rect l="l" t="t" r="r" b="b"/>
            <a:pathLst>
              <a:path w="625271" h="625492">
                <a:moveTo>
                  <a:pt x="312635" y="0"/>
                </a:moveTo>
                <a:lnTo>
                  <a:pt x="261923" y="4090"/>
                </a:lnTo>
                <a:lnTo>
                  <a:pt x="213817" y="15934"/>
                </a:lnTo>
                <a:lnTo>
                  <a:pt x="168959" y="34889"/>
                </a:lnTo>
                <a:lnTo>
                  <a:pt x="127995" y="60314"/>
                </a:lnTo>
                <a:lnTo>
                  <a:pt x="91567" y="91565"/>
                </a:lnTo>
                <a:lnTo>
                  <a:pt x="60319" y="128000"/>
                </a:lnTo>
                <a:lnTo>
                  <a:pt x="34895" y="168979"/>
                </a:lnTo>
                <a:lnTo>
                  <a:pt x="15938" y="213857"/>
                </a:lnTo>
                <a:lnTo>
                  <a:pt x="4091" y="261993"/>
                </a:lnTo>
                <a:lnTo>
                  <a:pt x="0" y="312746"/>
                </a:lnTo>
                <a:lnTo>
                  <a:pt x="1036" y="338409"/>
                </a:lnTo>
                <a:lnTo>
                  <a:pt x="9085" y="387934"/>
                </a:lnTo>
                <a:lnTo>
                  <a:pt x="24567" y="434522"/>
                </a:lnTo>
                <a:lnTo>
                  <a:pt x="46839" y="477530"/>
                </a:lnTo>
                <a:lnTo>
                  <a:pt x="75255" y="516317"/>
                </a:lnTo>
                <a:lnTo>
                  <a:pt x="109174" y="550241"/>
                </a:lnTo>
                <a:lnTo>
                  <a:pt x="147950" y="578659"/>
                </a:lnTo>
                <a:lnTo>
                  <a:pt x="190942" y="600929"/>
                </a:lnTo>
                <a:lnTo>
                  <a:pt x="237504" y="616409"/>
                </a:lnTo>
                <a:lnTo>
                  <a:pt x="286994" y="624456"/>
                </a:lnTo>
                <a:lnTo>
                  <a:pt x="312635" y="625492"/>
                </a:lnTo>
                <a:lnTo>
                  <a:pt x="338277" y="624456"/>
                </a:lnTo>
                <a:lnTo>
                  <a:pt x="387766" y="616409"/>
                </a:lnTo>
                <a:lnTo>
                  <a:pt x="434329" y="600929"/>
                </a:lnTo>
                <a:lnTo>
                  <a:pt x="477320" y="578659"/>
                </a:lnTo>
                <a:lnTo>
                  <a:pt x="516097" y="550241"/>
                </a:lnTo>
                <a:lnTo>
                  <a:pt x="550015" y="516317"/>
                </a:lnTo>
                <a:lnTo>
                  <a:pt x="578432" y="477530"/>
                </a:lnTo>
                <a:lnTo>
                  <a:pt x="600703" y="434522"/>
                </a:lnTo>
                <a:lnTo>
                  <a:pt x="616185" y="387934"/>
                </a:lnTo>
                <a:lnTo>
                  <a:pt x="624234" y="338409"/>
                </a:lnTo>
                <a:lnTo>
                  <a:pt x="625271" y="312746"/>
                </a:lnTo>
                <a:lnTo>
                  <a:pt x="624234" y="287083"/>
                </a:lnTo>
                <a:lnTo>
                  <a:pt x="616185" y="237558"/>
                </a:lnTo>
                <a:lnTo>
                  <a:pt x="600703" y="190970"/>
                </a:lnTo>
                <a:lnTo>
                  <a:pt x="578432" y="147962"/>
                </a:lnTo>
                <a:lnTo>
                  <a:pt x="550015" y="109175"/>
                </a:lnTo>
                <a:lnTo>
                  <a:pt x="516097" y="75251"/>
                </a:lnTo>
                <a:lnTo>
                  <a:pt x="477320" y="46833"/>
                </a:lnTo>
                <a:lnTo>
                  <a:pt x="434329" y="24563"/>
                </a:lnTo>
                <a:lnTo>
                  <a:pt x="387766" y="9083"/>
                </a:lnTo>
                <a:lnTo>
                  <a:pt x="338277" y="1036"/>
                </a:lnTo>
                <a:lnTo>
                  <a:pt x="31263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70574" y="2617534"/>
            <a:ext cx="50713" cy="4090"/>
          </a:xfrm>
          <a:custGeom>
            <a:avLst/>
            <a:gdLst/>
            <a:ahLst/>
            <a:cxnLst/>
            <a:rect l="l" t="t" r="r" b="b"/>
            <a:pathLst>
              <a:path w="50713" h="4090">
                <a:moveTo>
                  <a:pt x="0" y="4090"/>
                </a:moveTo>
                <a:lnTo>
                  <a:pt x="25070" y="1036"/>
                </a:lnTo>
                <a:lnTo>
                  <a:pt x="50712" y="0"/>
                </a:lnTo>
              </a:path>
            </a:pathLst>
          </a:custGeom>
          <a:ln w="579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21288" y="2617534"/>
            <a:ext cx="312634" cy="624456"/>
          </a:xfrm>
          <a:custGeom>
            <a:avLst/>
            <a:gdLst/>
            <a:ahLst/>
            <a:cxnLst/>
            <a:rect l="l" t="t" r="r" b="b"/>
            <a:pathLst>
              <a:path w="312634" h="624456">
                <a:moveTo>
                  <a:pt x="0" y="0"/>
                </a:moveTo>
                <a:lnTo>
                  <a:pt x="0" y="0"/>
                </a:lnTo>
              </a:path>
              <a:path w="312634" h="624456">
                <a:moveTo>
                  <a:pt x="0" y="0"/>
                </a:moveTo>
                <a:lnTo>
                  <a:pt x="50710" y="4090"/>
                </a:lnTo>
                <a:lnTo>
                  <a:pt x="98817" y="15934"/>
                </a:lnTo>
                <a:lnTo>
                  <a:pt x="143674" y="34889"/>
                </a:lnTo>
                <a:lnTo>
                  <a:pt x="184638" y="60314"/>
                </a:lnTo>
                <a:lnTo>
                  <a:pt x="221066" y="91565"/>
                </a:lnTo>
                <a:lnTo>
                  <a:pt x="252314" y="128000"/>
                </a:lnTo>
                <a:lnTo>
                  <a:pt x="277739" y="168978"/>
                </a:lnTo>
                <a:lnTo>
                  <a:pt x="296696" y="213857"/>
                </a:lnTo>
                <a:lnTo>
                  <a:pt x="308542" y="261993"/>
                </a:lnTo>
                <a:lnTo>
                  <a:pt x="312634" y="312746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75303" y="2584174"/>
            <a:ext cx="625271" cy="6254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75303" y="2584174"/>
            <a:ext cx="625271" cy="625492"/>
          </a:xfrm>
          <a:custGeom>
            <a:avLst/>
            <a:gdLst/>
            <a:ahLst/>
            <a:cxnLst/>
            <a:rect l="l" t="t" r="r" b="b"/>
            <a:pathLst>
              <a:path w="625271" h="625492">
                <a:moveTo>
                  <a:pt x="0" y="312746"/>
                </a:moveTo>
                <a:lnTo>
                  <a:pt x="4091" y="261993"/>
                </a:lnTo>
                <a:lnTo>
                  <a:pt x="15938" y="213857"/>
                </a:lnTo>
                <a:lnTo>
                  <a:pt x="34895" y="168979"/>
                </a:lnTo>
                <a:lnTo>
                  <a:pt x="60319" y="128000"/>
                </a:lnTo>
                <a:lnTo>
                  <a:pt x="91567" y="91565"/>
                </a:lnTo>
                <a:lnTo>
                  <a:pt x="127995" y="60314"/>
                </a:lnTo>
                <a:lnTo>
                  <a:pt x="168959" y="34889"/>
                </a:lnTo>
                <a:lnTo>
                  <a:pt x="213817" y="15934"/>
                </a:lnTo>
                <a:lnTo>
                  <a:pt x="261923" y="4090"/>
                </a:lnTo>
                <a:lnTo>
                  <a:pt x="312635" y="0"/>
                </a:lnTo>
                <a:lnTo>
                  <a:pt x="338277" y="1036"/>
                </a:lnTo>
                <a:lnTo>
                  <a:pt x="387766" y="9083"/>
                </a:lnTo>
                <a:lnTo>
                  <a:pt x="434329" y="24563"/>
                </a:lnTo>
                <a:lnTo>
                  <a:pt x="477320" y="46833"/>
                </a:lnTo>
                <a:lnTo>
                  <a:pt x="516097" y="75251"/>
                </a:lnTo>
                <a:lnTo>
                  <a:pt x="550015" y="109175"/>
                </a:lnTo>
                <a:lnTo>
                  <a:pt x="578432" y="147962"/>
                </a:lnTo>
                <a:lnTo>
                  <a:pt x="600703" y="190970"/>
                </a:lnTo>
                <a:lnTo>
                  <a:pt x="616185" y="237558"/>
                </a:lnTo>
                <a:lnTo>
                  <a:pt x="624234" y="287083"/>
                </a:lnTo>
                <a:lnTo>
                  <a:pt x="625271" y="312746"/>
                </a:lnTo>
                <a:lnTo>
                  <a:pt x="624234" y="338409"/>
                </a:lnTo>
                <a:lnTo>
                  <a:pt x="621179" y="363498"/>
                </a:lnTo>
                <a:lnTo>
                  <a:pt x="609333" y="411635"/>
                </a:lnTo>
                <a:lnTo>
                  <a:pt x="590376" y="456513"/>
                </a:lnTo>
                <a:lnTo>
                  <a:pt x="564951" y="497492"/>
                </a:lnTo>
                <a:lnTo>
                  <a:pt x="533703" y="533927"/>
                </a:lnTo>
                <a:lnTo>
                  <a:pt x="497275" y="565178"/>
                </a:lnTo>
                <a:lnTo>
                  <a:pt x="456311" y="590602"/>
                </a:lnTo>
                <a:lnTo>
                  <a:pt x="411454" y="609558"/>
                </a:lnTo>
                <a:lnTo>
                  <a:pt x="363347" y="621402"/>
                </a:lnTo>
                <a:lnTo>
                  <a:pt x="312635" y="625492"/>
                </a:lnTo>
                <a:lnTo>
                  <a:pt x="286994" y="624456"/>
                </a:lnTo>
                <a:lnTo>
                  <a:pt x="237504" y="616409"/>
                </a:lnTo>
                <a:lnTo>
                  <a:pt x="190942" y="600929"/>
                </a:lnTo>
                <a:lnTo>
                  <a:pt x="147950" y="578659"/>
                </a:lnTo>
                <a:lnTo>
                  <a:pt x="109174" y="550241"/>
                </a:lnTo>
                <a:lnTo>
                  <a:pt x="75255" y="516317"/>
                </a:lnTo>
                <a:lnTo>
                  <a:pt x="46839" y="477530"/>
                </a:lnTo>
                <a:lnTo>
                  <a:pt x="24567" y="434522"/>
                </a:lnTo>
                <a:lnTo>
                  <a:pt x="9085" y="387934"/>
                </a:lnTo>
                <a:lnTo>
                  <a:pt x="1036" y="338409"/>
                </a:lnTo>
                <a:lnTo>
                  <a:pt x="0" y="312746"/>
                </a:lnTo>
                <a:close/>
              </a:path>
            </a:pathLst>
          </a:custGeom>
          <a:ln w="579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860" y="2768370"/>
            <a:ext cx="276225" cy="2432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Calibri"/>
                <a:cs typeface="Calibri"/>
              </a:rPr>
              <a:t>r=5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666532" y="4924050"/>
            <a:ext cx="625271" cy="625492"/>
          </a:xfrm>
          <a:custGeom>
            <a:avLst/>
            <a:gdLst/>
            <a:ahLst/>
            <a:cxnLst/>
            <a:rect l="l" t="t" r="r" b="b"/>
            <a:pathLst>
              <a:path w="625271" h="625492">
                <a:moveTo>
                  <a:pt x="312635" y="0"/>
                </a:moveTo>
                <a:lnTo>
                  <a:pt x="261923" y="4093"/>
                </a:lnTo>
                <a:lnTo>
                  <a:pt x="213817" y="15943"/>
                </a:lnTo>
                <a:lnTo>
                  <a:pt x="168959" y="34907"/>
                </a:lnTo>
                <a:lnTo>
                  <a:pt x="127995" y="60340"/>
                </a:lnTo>
                <a:lnTo>
                  <a:pt x="91567" y="91599"/>
                </a:lnTo>
                <a:lnTo>
                  <a:pt x="60319" y="128040"/>
                </a:lnTo>
                <a:lnTo>
                  <a:pt x="34895" y="169019"/>
                </a:lnTo>
                <a:lnTo>
                  <a:pt x="15938" y="213893"/>
                </a:lnTo>
                <a:lnTo>
                  <a:pt x="4091" y="262016"/>
                </a:lnTo>
                <a:lnTo>
                  <a:pt x="0" y="312746"/>
                </a:lnTo>
                <a:lnTo>
                  <a:pt x="1036" y="338397"/>
                </a:lnTo>
                <a:lnTo>
                  <a:pt x="9085" y="387904"/>
                </a:lnTo>
                <a:lnTo>
                  <a:pt x="24567" y="434483"/>
                </a:lnTo>
                <a:lnTo>
                  <a:pt x="46839" y="477489"/>
                </a:lnTo>
                <a:lnTo>
                  <a:pt x="75255" y="516280"/>
                </a:lnTo>
                <a:lnTo>
                  <a:pt x="109174" y="550210"/>
                </a:lnTo>
                <a:lnTo>
                  <a:pt x="147950" y="578637"/>
                </a:lnTo>
                <a:lnTo>
                  <a:pt x="190942" y="600916"/>
                </a:lnTo>
                <a:lnTo>
                  <a:pt x="237504" y="616403"/>
                </a:lnTo>
                <a:lnTo>
                  <a:pt x="286994" y="624456"/>
                </a:lnTo>
                <a:lnTo>
                  <a:pt x="312635" y="625492"/>
                </a:lnTo>
                <a:lnTo>
                  <a:pt x="338277" y="624456"/>
                </a:lnTo>
                <a:lnTo>
                  <a:pt x="387766" y="616403"/>
                </a:lnTo>
                <a:lnTo>
                  <a:pt x="434329" y="600916"/>
                </a:lnTo>
                <a:lnTo>
                  <a:pt x="477320" y="578637"/>
                </a:lnTo>
                <a:lnTo>
                  <a:pt x="516097" y="550210"/>
                </a:lnTo>
                <a:lnTo>
                  <a:pt x="550015" y="516280"/>
                </a:lnTo>
                <a:lnTo>
                  <a:pt x="578432" y="477489"/>
                </a:lnTo>
                <a:lnTo>
                  <a:pt x="600703" y="434483"/>
                </a:lnTo>
                <a:lnTo>
                  <a:pt x="616185" y="387904"/>
                </a:lnTo>
                <a:lnTo>
                  <a:pt x="624234" y="338397"/>
                </a:lnTo>
                <a:lnTo>
                  <a:pt x="625271" y="312746"/>
                </a:lnTo>
                <a:lnTo>
                  <a:pt x="624234" y="287095"/>
                </a:lnTo>
                <a:lnTo>
                  <a:pt x="616185" y="237588"/>
                </a:lnTo>
                <a:lnTo>
                  <a:pt x="600703" y="191009"/>
                </a:lnTo>
                <a:lnTo>
                  <a:pt x="578432" y="148003"/>
                </a:lnTo>
                <a:lnTo>
                  <a:pt x="550015" y="109212"/>
                </a:lnTo>
                <a:lnTo>
                  <a:pt x="516097" y="75282"/>
                </a:lnTo>
                <a:lnTo>
                  <a:pt x="477320" y="46855"/>
                </a:lnTo>
                <a:lnTo>
                  <a:pt x="434329" y="24576"/>
                </a:lnTo>
                <a:lnTo>
                  <a:pt x="387766" y="9089"/>
                </a:lnTo>
                <a:lnTo>
                  <a:pt x="338277" y="1036"/>
                </a:lnTo>
                <a:lnTo>
                  <a:pt x="31263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14483" y="4924050"/>
            <a:ext cx="164687" cy="46855"/>
          </a:xfrm>
          <a:custGeom>
            <a:avLst/>
            <a:gdLst/>
            <a:ahLst/>
            <a:cxnLst/>
            <a:rect l="l" t="t" r="r" b="b"/>
            <a:pathLst>
              <a:path w="164687" h="46855">
                <a:moveTo>
                  <a:pt x="0" y="46855"/>
                </a:moveTo>
                <a:lnTo>
                  <a:pt x="42991" y="24576"/>
                </a:lnTo>
                <a:lnTo>
                  <a:pt x="89553" y="9089"/>
                </a:lnTo>
                <a:lnTo>
                  <a:pt x="139043" y="1036"/>
                </a:lnTo>
                <a:lnTo>
                  <a:pt x="164684" y="0"/>
                </a:lnTo>
              </a:path>
              <a:path w="164687" h="46855">
                <a:moveTo>
                  <a:pt x="164685" y="0"/>
                </a:moveTo>
                <a:lnTo>
                  <a:pt x="164687" y="0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79171" y="4924051"/>
            <a:ext cx="312632" cy="590585"/>
          </a:xfrm>
          <a:custGeom>
            <a:avLst/>
            <a:gdLst/>
            <a:ahLst/>
            <a:cxnLst/>
            <a:rect l="l" t="t" r="r" b="b"/>
            <a:pathLst>
              <a:path w="312632" h="590585">
                <a:moveTo>
                  <a:pt x="0" y="0"/>
                </a:moveTo>
                <a:lnTo>
                  <a:pt x="50709" y="4093"/>
                </a:lnTo>
                <a:lnTo>
                  <a:pt x="98815" y="15943"/>
                </a:lnTo>
                <a:lnTo>
                  <a:pt x="143672" y="34907"/>
                </a:lnTo>
                <a:lnTo>
                  <a:pt x="184637" y="60340"/>
                </a:lnTo>
                <a:lnTo>
                  <a:pt x="221065" y="91599"/>
                </a:lnTo>
                <a:lnTo>
                  <a:pt x="252313" y="128040"/>
                </a:lnTo>
                <a:lnTo>
                  <a:pt x="277737" y="169019"/>
                </a:lnTo>
                <a:lnTo>
                  <a:pt x="296694" y="213892"/>
                </a:lnTo>
                <a:lnTo>
                  <a:pt x="308540" y="262016"/>
                </a:lnTo>
                <a:lnTo>
                  <a:pt x="312632" y="312746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33184" y="4890691"/>
            <a:ext cx="625271" cy="6254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33184" y="4890691"/>
            <a:ext cx="625271" cy="625492"/>
          </a:xfrm>
          <a:custGeom>
            <a:avLst/>
            <a:gdLst/>
            <a:ahLst/>
            <a:cxnLst/>
            <a:rect l="l" t="t" r="r" b="b"/>
            <a:pathLst>
              <a:path w="625271" h="625492">
                <a:moveTo>
                  <a:pt x="0" y="312746"/>
                </a:moveTo>
                <a:lnTo>
                  <a:pt x="4091" y="262016"/>
                </a:lnTo>
                <a:lnTo>
                  <a:pt x="15938" y="213893"/>
                </a:lnTo>
                <a:lnTo>
                  <a:pt x="34895" y="169019"/>
                </a:lnTo>
                <a:lnTo>
                  <a:pt x="60319" y="128040"/>
                </a:lnTo>
                <a:lnTo>
                  <a:pt x="91567" y="91599"/>
                </a:lnTo>
                <a:lnTo>
                  <a:pt x="127995" y="60340"/>
                </a:lnTo>
                <a:lnTo>
                  <a:pt x="168959" y="34907"/>
                </a:lnTo>
                <a:lnTo>
                  <a:pt x="213817" y="15943"/>
                </a:lnTo>
                <a:lnTo>
                  <a:pt x="261923" y="4093"/>
                </a:lnTo>
                <a:lnTo>
                  <a:pt x="312635" y="0"/>
                </a:lnTo>
                <a:lnTo>
                  <a:pt x="338277" y="1036"/>
                </a:lnTo>
                <a:lnTo>
                  <a:pt x="387766" y="9089"/>
                </a:lnTo>
                <a:lnTo>
                  <a:pt x="434329" y="24576"/>
                </a:lnTo>
                <a:lnTo>
                  <a:pt x="477320" y="46855"/>
                </a:lnTo>
                <a:lnTo>
                  <a:pt x="516097" y="75282"/>
                </a:lnTo>
                <a:lnTo>
                  <a:pt x="550015" y="109212"/>
                </a:lnTo>
                <a:lnTo>
                  <a:pt x="578432" y="148003"/>
                </a:lnTo>
                <a:lnTo>
                  <a:pt x="600703" y="191009"/>
                </a:lnTo>
                <a:lnTo>
                  <a:pt x="616185" y="237588"/>
                </a:lnTo>
                <a:lnTo>
                  <a:pt x="624234" y="287095"/>
                </a:lnTo>
                <a:lnTo>
                  <a:pt x="625271" y="312746"/>
                </a:lnTo>
                <a:lnTo>
                  <a:pt x="624234" y="338397"/>
                </a:lnTo>
                <a:lnTo>
                  <a:pt x="621179" y="363476"/>
                </a:lnTo>
                <a:lnTo>
                  <a:pt x="609333" y="411599"/>
                </a:lnTo>
                <a:lnTo>
                  <a:pt x="590376" y="456473"/>
                </a:lnTo>
                <a:lnTo>
                  <a:pt x="564951" y="497452"/>
                </a:lnTo>
                <a:lnTo>
                  <a:pt x="533703" y="533893"/>
                </a:lnTo>
                <a:lnTo>
                  <a:pt x="497275" y="565152"/>
                </a:lnTo>
                <a:lnTo>
                  <a:pt x="456311" y="590585"/>
                </a:lnTo>
                <a:lnTo>
                  <a:pt x="411454" y="609549"/>
                </a:lnTo>
                <a:lnTo>
                  <a:pt x="363347" y="621399"/>
                </a:lnTo>
                <a:lnTo>
                  <a:pt x="312635" y="625492"/>
                </a:lnTo>
                <a:lnTo>
                  <a:pt x="286994" y="624456"/>
                </a:lnTo>
                <a:lnTo>
                  <a:pt x="237504" y="616403"/>
                </a:lnTo>
                <a:lnTo>
                  <a:pt x="190942" y="600916"/>
                </a:lnTo>
                <a:lnTo>
                  <a:pt x="147950" y="578637"/>
                </a:lnTo>
                <a:lnTo>
                  <a:pt x="109174" y="550210"/>
                </a:lnTo>
                <a:lnTo>
                  <a:pt x="75255" y="516280"/>
                </a:lnTo>
                <a:lnTo>
                  <a:pt x="46839" y="477489"/>
                </a:lnTo>
                <a:lnTo>
                  <a:pt x="24567" y="434483"/>
                </a:lnTo>
                <a:lnTo>
                  <a:pt x="9085" y="387904"/>
                </a:lnTo>
                <a:lnTo>
                  <a:pt x="1036" y="338397"/>
                </a:lnTo>
                <a:lnTo>
                  <a:pt x="0" y="312746"/>
                </a:lnTo>
                <a:close/>
              </a:path>
            </a:pathLst>
          </a:custGeom>
          <a:ln w="579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888749" y="5074887"/>
            <a:ext cx="114300" cy="2432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Calibri"/>
                <a:cs typeface="Calibri"/>
              </a:rPr>
              <a:t>a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708651" y="4924050"/>
            <a:ext cx="625271" cy="625492"/>
          </a:xfrm>
          <a:custGeom>
            <a:avLst/>
            <a:gdLst/>
            <a:ahLst/>
            <a:cxnLst/>
            <a:rect l="l" t="t" r="r" b="b"/>
            <a:pathLst>
              <a:path w="625271" h="625492">
                <a:moveTo>
                  <a:pt x="312635" y="0"/>
                </a:moveTo>
                <a:lnTo>
                  <a:pt x="261923" y="4093"/>
                </a:lnTo>
                <a:lnTo>
                  <a:pt x="213817" y="15943"/>
                </a:lnTo>
                <a:lnTo>
                  <a:pt x="168959" y="34907"/>
                </a:lnTo>
                <a:lnTo>
                  <a:pt x="127995" y="60340"/>
                </a:lnTo>
                <a:lnTo>
                  <a:pt x="91567" y="91599"/>
                </a:lnTo>
                <a:lnTo>
                  <a:pt x="60319" y="128040"/>
                </a:lnTo>
                <a:lnTo>
                  <a:pt x="34895" y="169019"/>
                </a:lnTo>
                <a:lnTo>
                  <a:pt x="15938" y="213893"/>
                </a:lnTo>
                <a:lnTo>
                  <a:pt x="4091" y="262016"/>
                </a:lnTo>
                <a:lnTo>
                  <a:pt x="0" y="312746"/>
                </a:lnTo>
                <a:lnTo>
                  <a:pt x="1036" y="338397"/>
                </a:lnTo>
                <a:lnTo>
                  <a:pt x="9085" y="387904"/>
                </a:lnTo>
                <a:lnTo>
                  <a:pt x="24567" y="434483"/>
                </a:lnTo>
                <a:lnTo>
                  <a:pt x="46839" y="477489"/>
                </a:lnTo>
                <a:lnTo>
                  <a:pt x="75255" y="516280"/>
                </a:lnTo>
                <a:lnTo>
                  <a:pt x="109174" y="550210"/>
                </a:lnTo>
                <a:lnTo>
                  <a:pt x="147950" y="578637"/>
                </a:lnTo>
                <a:lnTo>
                  <a:pt x="190942" y="600916"/>
                </a:lnTo>
                <a:lnTo>
                  <a:pt x="237504" y="616403"/>
                </a:lnTo>
                <a:lnTo>
                  <a:pt x="286994" y="624456"/>
                </a:lnTo>
                <a:lnTo>
                  <a:pt x="312635" y="625492"/>
                </a:lnTo>
                <a:lnTo>
                  <a:pt x="338277" y="624456"/>
                </a:lnTo>
                <a:lnTo>
                  <a:pt x="387766" y="616403"/>
                </a:lnTo>
                <a:lnTo>
                  <a:pt x="434329" y="600916"/>
                </a:lnTo>
                <a:lnTo>
                  <a:pt x="477320" y="578637"/>
                </a:lnTo>
                <a:lnTo>
                  <a:pt x="516097" y="550210"/>
                </a:lnTo>
                <a:lnTo>
                  <a:pt x="550015" y="516280"/>
                </a:lnTo>
                <a:lnTo>
                  <a:pt x="578432" y="477489"/>
                </a:lnTo>
                <a:lnTo>
                  <a:pt x="600703" y="434483"/>
                </a:lnTo>
                <a:lnTo>
                  <a:pt x="616185" y="387904"/>
                </a:lnTo>
                <a:lnTo>
                  <a:pt x="624234" y="338397"/>
                </a:lnTo>
                <a:lnTo>
                  <a:pt x="625271" y="312746"/>
                </a:lnTo>
                <a:lnTo>
                  <a:pt x="624234" y="287095"/>
                </a:lnTo>
                <a:lnTo>
                  <a:pt x="616185" y="237588"/>
                </a:lnTo>
                <a:lnTo>
                  <a:pt x="600703" y="191009"/>
                </a:lnTo>
                <a:lnTo>
                  <a:pt x="578432" y="148003"/>
                </a:lnTo>
                <a:lnTo>
                  <a:pt x="550015" y="109212"/>
                </a:lnTo>
                <a:lnTo>
                  <a:pt x="516097" y="75282"/>
                </a:lnTo>
                <a:lnTo>
                  <a:pt x="477320" y="46855"/>
                </a:lnTo>
                <a:lnTo>
                  <a:pt x="434329" y="24576"/>
                </a:lnTo>
                <a:lnTo>
                  <a:pt x="387766" y="9089"/>
                </a:lnTo>
                <a:lnTo>
                  <a:pt x="338277" y="1036"/>
                </a:lnTo>
                <a:lnTo>
                  <a:pt x="31263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22468" y="4924050"/>
            <a:ext cx="98821" cy="15943"/>
          </a:xfrm>
          <a:custGeom>
            <a:avLst/>
            <a:gdLst/>
            <a:ahLst/>
            <a:cxnLst/>
            <a:rect l="l" t="t" r="r" b="b"/>
            <a:pathLst>
              <a:path w="98821" h="15943">
                <a:moveTo>
                  <a:pt x="0" y="15943"/>
                </a:moveTo>
                <a:lnTo>
                  <a:pt x="48106" y="4093"/>
                </a:lnTo>
                <a:lnTo>
                  <a:pt x="98818" y="0"/>
                </a:lnTo>
              </a:path>
              <a:path w="98821" h="15943">
                <a:moveTo>
                  <a:pt x="98819" y="0"/>
                </a:moveTo>
                <a:lnTo>
                  <a:pt x="98821" y="0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21290" y="4924051"/>
            <a:ext cx="312632" cy="609549"/>
          </a:xfrm>
          <a:custGeom>
            <a:avLst/>
            <a:gdLst/>
            <a:ahLst/>
            <a:cxnLst/>
            <a:rect l="l" t="t" r="r" b="b"/>
            <a:pathLst>
              <a:path w="312632" h="609549">
                <a:moveTo>
                  <a:pt x="0" y="0"/>
                </a:moveTo>
                <a:lnTo>
                  <a:pt x="50709" y="4093"/>
                </a:lnTo>
                <a:lnTo>
                  <a:pt x="98815" y="15943"/>
                </a:lnTo>
                <a:lnTo>
                  <a:pt x="143672" y="34907"/>
                </a:lnTo>
                <a:lnTo>
                  <a:pt x="184637" y="60340"/>
                </a:lnTo>
                <a:lnTo>
                  <a:pt x="221065" y="91599"/>
                </a:lnTo>
                <a:lnTo>
                  <a:pt x="252313" y="128040"/>
                </a:lnTo>
                <a:lnTo>
                  <a:pt x="277737" y="169019"/>
                </a:lnTo>
                <a:lnTo>
                  <a:pt x="296694" y="213892"/>
                </a:lnTo>
                <a:lnTo>
                  <a:pt x="308540" y="262016"/>
                </a:lnTo>
                <a:lnTo>
                  <a:pt x="312632" y="312746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75303" y="4890691"/>
            <a:ext cx="625271" cy="6254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75303" y="4890691"/>
            <a:ext cx="625271" cy="625492"/>
          </a:xfrm>
          <a:custGeom>
            <a:avLst/>
            <a:gdLst/>
            <a:ahLst/>
            <a:cxnLst/>
            <a:rect l="l" t="t" r="r" b="b"/>
            <a:pathLst>
              <a:path w="625271" h="625492">
                <a:moveTo>
                  <a:pt x="0" y="312746"/>
                </a:moveTo>
                <a:lnTo>
                  <a:pt x="4091" y="262016"/>
                </a:lnTo>
                <a:lnTo>
                  <a:pt x="15938" y="213893"/>
                </a:lnTo>
                <a:lnTo>
                  <a:pt x="34895" y="169019"/>
                </a:lnTo>
                <a:lnTo>
                  <a:pt x="60319" y="128040"/>
                </a:lnTo>
                <a:lnTo>
                  <a:pt x="91567" y="91599"/>
                </a:lnTo>
                <a:lnTo>
                  <a:pt x="127995" y="60340"/>
                </a:lnTo>
                <a:lnTo>
                  <a:pt x="168959" y="34907"/>
                </a:lnTo>
                <a:lnTo>
                  <a:pt x="213817" y="15943"/>
                </a:lnTo>
                <a:lnTo>
                  <a:pt x="261923" y="4093"/>
                </a:lnTo>
                <a:lnTo>
                  <a:pt x="312635" y="0"/>
                </a:lnTo>
                <a:lnTo>
                  <a:pt x="338277" y="1036"/>
                </a:lnTo>
                <a:lnTo>
                  <a:pt x="387766" y="9089"/>
                </a:lnTo>
                <a:lnTo>
                  <a:pt x="434329" y="24576"/>
                </a:lnTo>
                <a:lnTo>
                  <a:pt x="477320" y="46855"/>
                </a:lnTo>
                <a:lnTo>
                  <a:pt x="516097" y="75282"/>
                </a:lnTo>
                <a:lnTo>
                  <a:pt x="550015" y="109212"/>
                </a:lnTo>
                <a:lnTo>
                  <a:pt x="578432" y="148003"/>
                </a:lnTo>
                <a:lnTo>
                  <a:pt x="600703" y="191009"/>
                </a:lnTo>
                <a:lnTo>
                  <a:pt x="616185" y="237588"/>
                </a:lnTo>
                <a:lnTo>
                  <a:pt x="624234" y="287095"/>
                </a:lnTo>
                <a:lnTo>
                  <a:pt x="625271" y="312746"/>
                </a:lnTo>
                <a:lnTo>
                  <a:pt x="624234" y="338397"/>
                </a:lnTo>
                <a:lnTo>
                  <a:pt x="621179" y="363476"/>
                </a:lnTo>
                <a:lnTo>
                  <a:pt x="609333" y="411599"/>
                </a:lnTo>
                <a:lnTo>
                  <a:pt x="590376" y="456473"/>
                </a:lnTo>
                <a:lnTo>
                  <a:pt x="564951" y="497452"/>
                </a:lnTo>
                <a:lnTo>
                  <a:pt x="533703" y="533893"/>
                </a:lnTo>
                <a:lnTo>
                  <a:pt x="497275" y="565152"/>
                </a:lnTo>
                <a:lnTo>
                  <a:pt x="456311" y="590585"/>
                </a:lnTo>
                <a:lnTo>
                  <a:pt x="411454" y="609549"/>
                </a:lnTo>
                <a:lnTo>
                  <a:pt x="363347" y="621399"/>
                </a:lnTo>
                <a:lnTo>
                  <a:pt x="312635" y="625492"/>
                </a:lnTo>
                <a:lnTo>
                  <a:pt x="286994" y="624456"/>
                </a:lnTo>
                <a:lnTo>
                  <a:pt x="237504" y="616403"/>
                </a:lnTo>
                <a:lnTo>
                  <a:pt x="190942" y="600916"/>
                </a:lnTo>
                <a:lnTo>
                  <a:pt x="147950" y="578637"/>
                </a:lnTo>
                <a:lnTo>
                  <a:pt x="109174" y="550210"/>
                </a:lnTo>
                <a:lnTo>
                  <a:pt x="75255" y="516280"/>
                </a:lnTo>
                <a:lnTo>
                  <a:pt x="46839" y="477489"/>
                </a:lnTo>
                <a:lnTo>
                  <a:pt x="24567" y="434483"/>
                </a:lnTo>
                <a:lnTo>
                  <a:pt x="9085" y="387904"/>
                </a:lnTo>
                <a:lnTo>
                  <a:pt x="1036" y="338397"/>
                </a:lnTo>
                <a:lnTo>
                  <a:pt x="0" y="312746"/>
                </a:lnTo>
                <a:close/>
              </a:path>
            </a:pathLst>
          </a:custGeom>
          <a:ln w="579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926560" y="5074887"/>
            <a:ext cx="123189" cy="2432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Calibri"/>
                <a:cs typeface="Calibri"/>
              </a:rPr>
              <a:t>b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772134" y="3240015"/>
            <a:ext cx="277898" cy="1685425"/>
          </a:xfrm>
          <a:custGeom>
            <a:avLst/>
            <a:gdLst/>
            <a:ahLst/>
            <a:cxnLst/>
            <a:rect l="l" t="t" r="r" b="b"/>
            <a:pathLst>
              <a:path w="277898" h="1685425">
                <a:moveTo>
                  <a:pt x="277898" y="208497"/>
                </a:moveTo>
                <a:lnTo>
                  <a:pt x="138949" y="208497"/>
                </a:lnTo>
                <a:lnTo>
                  <a:pt x="138949" y="1685425"/>
                </a:lnTo>
                <a:lnTo>
                  <a:pt x="277898" y="1685425"/>
                </a:lnTo>
                <a:lnTo>
                  <a:pt x="277898" y="208497"/>
                </a:lnTo>
                <a:close/>
              </a:path>
              <a:path w="277898" h="1685425">
                <a:moveTo>
                  <a:pt x="208423" y="0"/>
                </a:moveTo>
                <a:lnTo>
                  <a:pt x="0" y="208497"/>
                </a:lnTo>
                <a:lnTo>
                  <a:pt x="416847" y="208497"/>
                </a:lnTo>
                <a:lnTo>
                  <a:pt x="20842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72134" y="3240015"/>
            <a:ext cx="208423" cy="208497"/>
          </a:xfrm>
          <a:custGeom>
            <a:avLst/>
            <a:gdLst/>
            <a:ahLst/>
            <a:cxnLst/>
            <a:rect l="l" t="t" r="r" b="b"/>
            <a:pathLst>
              <a:path w="208423" h="208497">
                <a:moveTo>
                  <a:pt x="208423" y="0"/>
                </a:moveTo>
                <a:lnTo>
                  <a:pt x="0" y="208497"/>
                </a:lnTo>
                <a:lnTo>
                  <a:pt x="0" y="208497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80558" y="3240015"/>
            <a:ext cx="208423" cy="208497"/>
          </a:xfrm>
          <a:custGeom>
            <a:avLst/>
            <a:gdLst/>
            <a:ahLst/>
            <a:cxnLst/>
            <a:rect l="l" t="t" r="r" b="b"/>
            <a:pathLst>
              <a:path w="208423" h="208497">
                <a:moveTo>
                  <a:pt x="208423" y="208497"/>
                </a:moveTo>
                <a:lnTo>
                  <a:pt x="208423" y="208497"/>
                </a:lnTo>
                <a:lnTo>
                  <a:pt x="0" y="0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37396" y="3205266"/>
            <a:ext cx="277898" cy="16854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37396" y="3205265"/>
            <a:ext cx="416847" cy="1685425"/>
          </a:xfrm>
          <a:custGeom>
            <a:avLst/>
            <a:gdLst/>
            <a:ahLst/>
            <a:cxnLst/>
            <a:rect l="l" t="t" r="r" b="b"/>
            <a:pathLst>
              <a:path w="416847" h="1685425">
                <a:moveTo>
                  <a:pt x="208423" y="0"/>
                </a:moveTo>
                <a:lnTo>
                  <a:pt x="0" y="208497"/>
                </a:lnTo>
                <a:lnTo>
                  <a:pt x="138949" y="208497"/>
                </a:lnTo>
                <a:lnTo>
                  <a:pt x="138949" y="1685425"/>
                </a:lnTo>
                <a:lnTo>
                  <a:pt x="277898" y="1685425"/>
                </a:lnTo>
                <a:lnTo>
                  <a:pt x="277898" y="208497"/>
                </a:lnTo>
                <a:lnTo>
                  <a:pt x="416847" y="208497"/>
                </a:lnTo>
                <a:lnTo>
                  <a:pt x="208423" y="0"/>
                </a:lnTo>
                <a:close/>
              </a:path>
            </a:pathLst>
          </a:custGeom>
          <a:ln w="5789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14253" y="3240015"/>
            <a:ext cx="277898" cy="1685425"/>
          </a:xfrm>
          <a:custGeom>
            <a:avLst/>
            <a:gdLst/>
            <a:ahLst/>
            <a:cxnLst/>
            <a:rect l="l" t="t" r="r" b="b"/>
            <a:pathLst>
              <a:path w="277898" h="1685425">
                <a:moveTo>
                  <a:pt x="277898" y="208497"/>
                </a:moveTo>
                <a:lnTo>
                  <a:pt x="138949" y="208497"/>
                </a:lnTo>
                <a:lnTo>
                  <a:pt x="138949" y="1685425"/>
                </a:lnTo>
                <a:lnTo>
                  <a:pt x="277898" y="1685425"/>
                </a:lnTo>
                <a:lnTo>
                  <a:pt x="277898" y="208497"/>
                </a:lnTo>
                <a:close/>
              </a:path>
              <a:path w="277898" h="1685425">
                <a:moveTo>
                  <a:pt x="208423" y="0"/>
                </a:moveTo>
                <a:lnTo>
                  <a:pt x="0" y="208497"/>
                </a:lnTo>
                <a:lnTo>
                  <a:pt x="416847" y="208497"/>
                </a:lnTo>
                <a:lnTo>
                  <a:pt x="20842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14253" y="3240015"/>
            <a:ext cx="208423" cy="208497"/>
          </a:xfrm>
          <a:custGeom>
            <a:avLst/>
            <a:gdLst/>
            <a:ahLst/>
            <a:cxnLst/>
            <a:rect l="l" t="t" r="r" b="b"/>
            <a:pathLst>
              <a:path w="208423" h="208497">
                <a:moveTo>
                  <a:pt x="208423" y="0"/>
                </a:moveTo>
                <a:lnTo>
                  <a:pt x="0" y="208497"/>
                </a:lnTo>
                <a:lnTo>
                  <a:pt x="0" y="208497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22676" y="3240015"/>
            <a:ext cx="208423" cy="208497"/>
          </a:xfrm>
          <a:custGeom>
            <a:avLst/>
            <a:gdLst/>
            <a:ahLst/>
            <a:cxnLst/>
            <a:rect l="l" t="t" r="r" b="b"/>
            <a:pathLst>
              <a:path w="208423" h="208497">
                <a:moveTo>
                  <a:pt x="208423" y="208497"/>
                </a:moveTo>
                <a:lnTo>
                  <a:pt x="208423" y="208497"/>
                </a:lnTo>
                <a:lnTo>
                  <a:pt x="0" y="0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79515" y="3205266"/>
            <a:ext cx="277898" cy="16854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79515" y="3205265"/>
            <a:ext cx="416847" cy="1685425"/>
          </a:xfrm>
          <a:custGeom>
            <a:avLst/>
            <a:gdLst/>
            <a:ahLst/>
            <a:cxnLst/>
            <a:rect l="l" t="t" r="r" b="b"/>
            <a:pathLst>
              <a:path w="416847" h="1685425">
                <a:moveTo>
                  <a:pt x="208423" y="0"/>
                </a:moveTo>
                <a:lnTo>
                  <a:pt x="0" y="208497"/>
                </a:lnTo>
                <a:lnTo>
                  <a:pt x="138949" y="208497"/>
                </a:lnTo>
                <a:lnTo>
                  <a:pt x="138949" y="1685425"/>
                </a:lnTo>
                <a:lnTo>
                  <a:pt x="277898" y="1685425"/>
                </a:lnTo>
                <a:lnTo>
                  <a:pt x="277898" y="208497"/>
                </a:lnTo>
                <a:lnTo>
                  <a:pt x="416847" y="208497"/>
                </a:lnTo>
                <a:lnTo>
                  <a:pt x="208423" y="0"/>
                </a:lnTo>
                <a:close/>
              </a:path>
            </a:pathLst>
          </a:custGeom>
          <a:ln w="5789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50770" y="4924050"/>
            <a:ext cx="625271" cy="625492"/>
          </a:xfrm>
          <a:custGeom>
            <a:avLst/>
            <a:gdLst/>
            <a:ahLst/>
            <a:cxnLst/>
            <a:rect l="l" t="t" r="r" b="b"/>
            <a:pathLst>
              <a:path w="625271" h="625492">
                <a:moveTo>
                  <a:pt x="312635" y="0"/>
                </a:moveTo>
                <a:lnTo>
                  <a:pt x="261901" y="4093"/>
                </a:lnTo>
                <a:lnTo>
                  <a:pt x="213781" y="15943"/>
                </a:lnTo>
                <a:lnTo>
                  <a:pt x="168919" y="34907"/>
                </a:lnTo>
                <a:lnTo>
                  <a:pt x="127955" y="60340"/>
                </a:lnTo>
                <a:lnTo>
                  <a:pt x="91532" y="91599"/>
                </a:lnTo>
                <a:lnTo>
                  <a:pt x="60292" y="128040"/>
                </a:lnTo>
                <a:lnTo>
                  <a:pt x="34877" y="169019"/>
                </a:lnTo>
                <a:lnTo>
                  <a:pt x="15929" y="213893"/>
                </a:lnTo>
                <a:lnTo>
                  <a:pt x="4089" y="262016"/>
                </a:lnTo>
                <a:lnTo>
                  <a:pt x="0" y="312746"/>
                </a:lnTo>
                <a:lnTo>
                  <a:pt x="1035" y="338397"/>
                </a:lnTo>
                <a:lnTo>
                  <a:pt x="9080" y="387904"/>
                </a:lnTo>
                <a:lnTo>
                  <a:pt x="24554" y="434483"/>
                </a:lnTo>
                <a:lnTo>
                  <a:pt x="46817" y="477489"/>
                </a:lnTo>
                <a:lnTo>
                  <a:pt x="75224" y="516280"/>
                </a:lnTo>
                <a:lnTo>
                  <a:pt x="109136" y="550210"/>
                </a:lnTo>
                <a:lnTo>
                  <a:pt x="147909" y="578637"/>
                </a:lnTo>
                <a:lnTo>
                  <a:pt x="190903" y="600916"/>
                </a:lnTo>
                <a:lnTo>
                  <a:pt x="237474" y="616403"/>
                </a:lnTo>
                <a:lnTo>
                  <a:pt x="286981" y="624456"/>
                </a:lnTo>
                <a:lnTo>
                  <a:pt x="312635" y="625492"/>
                </a:lnTo>
                <a:lnTo>
                  <a:pt x="338289" y="624456"/>
                </a:lnTo>
                <a:lnTo>
                  <a:pt x="387796" y="616403"/>
                </a:lnTo>
                <a:lnTo>
                  <a:pt x="434368" y="600916"/>
                </a:lnTo>
                <a:lnTo>
                  <a:pt x="477361" y="578637"/>
                </a:lnTo>
                <a:lnTo>
                  <a:pt x="516134" y="550210"/>
                </a:lnTo>
                <a:lnTo>
                  <a:pt x="550046" y="516280"/>
                </a:lnTo>
                <a:lnTo>
                  <a:pt x="578454" y="477489"/>
                </a:lnTo>
                <a:lnTo>
                  <a:pt x="600716" y="434483"/>
                </a:lnTo>
                <a:lnTo>
                  <a:pt x="616190" y="387904"/>
                </a:lnTo>
                <a:lnTo>
                  <a:pt x="624235" y="338397"/>
                </a:lnTo>
                <a:lnTo>
                  <a:pt x="625271" y="312746"/>
                </a:lnTo>
                <a:lnTo>
                  <a:pt x="624235" y="287095"/>
                </a:lnTo>
                <a:lnTo>
                  <a:pt x="616190" y="237588"/>
                </a:lnTo>
                <a:lnTo>
                  <a:pt x="600716" y="191009"/>
                </a:lnTo>
                <a:lnTo>
                  <a:pt x="578454" y="148003"/>
                </a:lnTo>
                <a:lnTo>
                  <a:pt x="550046" y="109212"/>
                </a:lnTo>
                <a:lnTo>
                  <a:pt x="516134" y="75282"/>
                </a:lnTo>
                <a:lnTo>
                  <a:pt x="477361" y="46855"/>
                </a:lnTo>
                <a:lnTo>
                  <a:pt x="434368" y="24576"/>
                </a:lnTo>
                <a:lnTo>
                  <a:pt x="387796" y="9089"/>
                </a:lnTo>
                <a:lnTo>
                  <a:pt x="338289" y="1036"/>
                </a:lnTo>
                <a:lnTo>
                  <a:pt x="31263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85648" y="4924050"/>
            <a:ext cx="277760" cy="169019"/>
          </a:xfrm>
          <a:custGeom>
            <a:avLst/>
            <a:gdLst/>
            <a:ahLst/>
            <a:cxnLst/>
            <a:rect l="l" t="t" r="r" b="b"/>
            <a:pathLst>
              <a:path w="277760" h="169019">
                <a:moveTo>
                  <a:pt x="0" y="169019"/>
                </a:moveTo>
                <a:lnTo>
                  <a:pt x="25415" y="128040"/>
                </a:lnTo>
                <a:lnTo>
                  <a:pt x="56655" y="91599"/>
                </a:lnTo>
                <a:lnTo>
                  <a:pt x="93077" y="60340"/>
                </a:lnTo>
                <a:lnTo>
                  <a:pt x="134041" y="34907"/>
                </a:lnTo>
                <a:lnTo>
                  <a:pt x="178904" y="15943"/>
                </a:lnTo>
                <a:lnTo>
                  <a:pt x="227023" y="4093"/>
                </a:lnTo>
                <a:lnTo>
                  <a:pt x="277758" y="0"/>
                </a:lnTo>
              </a:path>
              <a:path w="277760" h="169019">
                <a:moveTo>
                  <a:pt x="277758" y="0"/>
                </a:moveTo>
                <a:lnTo>
                  <a:pt x="277760" y="0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63408" y="4924051"/>
            <a:ext cx="312632" cy="477489"/>
          </a:xfrm>
          <a:custGeom>
            <a:avLst/>
            <a:gdLst/>
            <a:ahLst/>
            <a:cxnLst/>
            <a:rect l="l" t="t" r="r" b="b"/>
            <a:pathLst>
              <a:path w="312632" h="477489">
                <a:moveTo>
                  <a:pt x="0" y="0"/>
                </a:moveTo>
                <a:lnTo>
                  <a:pt x="50731" y="4093"/>
                </a:lnTo>
                <a:lnTo>
                  <a:pt x="98851" y="15943"/>
                </a:lnTo>
                <a:lnTo>
                  <a:pt x="143713" y="34907"/>
                </a:lnTo>
                <a:lnTo>
                  <a:pt x="184677" y="60340"/>
                </a:lnTo>
                <a:lnTo>
                  <a:pt x="221099" y="91599"/>
                </a:lnTo>
                <a:lnTo>
                  <a:pt x="252339" y="128040"/>
                </a:lnTo>
                <a:lnTo>
                  <a:pt x="277755" y="169019"/>
                </a:lnTo>
                <a:lnTo>
                  <a:pt x="296703" y="213892"/>
                </a:lnTo>
                <a:lnTo>
                  <a:pt x="308543" y="262016"/>
                </a:lnTo>
                <a:lnTo>
                  <a:pt x="312632" y="312746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717422" y="4890691"/>
            <a:ext cx="625271" cy="6254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17422" y="4890691"/>
            <a:ext cx="625271" cy="625492"/>
          </a:xfrm>
          <a:custGeom>
            <a:avLst/>
            <a:gdLst/>
            <a:ahLst/>
            <a:cxnLst/>
            <a:rect l="l" t="t" r="r" b="b"/>
            <a:pathLst>
              <a:path w="625271" h="625492">
                <a:moveTo>
                  <a:pt x="0" y="312746"/>
                </a:moveTo>
                <a:lnTo>
                  <a:pt x="4089" y="262016"/>
                </a:lnTo>
                <a:lnTo>
                  <a:pt x="15929" y="213893"/>
                </a:lnTo>
                <a:lnTo>
                  <a:pt x="34877" y="169019"/>
                </a:lnTo>
                <a:lnTo>
                  <a:pt x="60292" y="128040"/>
                </a:lnTo>
                <a:lnTo>
                  <a:pt x="91532" y="91599"/>
                </a:lnTo>
                <a:lnTo>
                  <a:pt x="127955" y="60340"/>
                </a:lnTo>
                <a:lnTo>
                  <a:pt x="168919" y="34907"/>
                </a:lnTo>
                <a:lnTo>
                  <a:pt x="213781" y="15943"/>
                </a:lnTo>
                <a:lnTo>
                  <a:pt x="261901" y="4093"/>
                </a:lnTo>
                <a:lnTo>
                  <a:pt x="312635" y="0"/>
                </a:lnTo>
                <a:lnTo>
                  <a:pt x="338289" y="1036"/>
                </a:lnTo>
                <a:lnTo>
                  <a:pt x="387796" y="9089"/>
                </a:lnTo>
                <a:lnTo>
                  <a:pt x="434368" y="24576"/>
                </a:lnTo>
                <a:lnTo>
                  <a:pt x="477361" y="46855"/>
                </a:lnTo>
                <a:lnTo>
                  <a:pt x="516134" y="75282"/>
                </a:lnTo>
                <a:lnTo>
                  <a:pt x="550046" y="109212"/>
                </a:lnTo>
                <a:lnTo>
                  <a:pt x="578454" y="148003"/>
                </a:lnTo>
                <a:lnTo>
                  <a:pt x="600716" y="191009"/>
                </a:lnTo>
                <a:lnTo>
                  <a:pt x="616190" y="237588"/>
                </a:lnTo>
                <a:lnTo>
                  <a:pt x="624235" y="287095"/>
                </a:lnTo>
                <a:lnTo>
                  <a:pt x="625271" y="312746"/>
                </a:lnTo>
                <a:lnTo>
                  <a:pt x="624235" y="338397"/>
                </a:lnTo>
                <a:lnTo>
                  <a:pt x="621182" y="363476"/>
                </a:lnTo>
                <a:lnTo>
                  <a:pt x="609342" y="411599"/>
                </a:lnTo>
                <a:lnTo>
                  <a:pt x="590393" y="456473"/>
                </a:lnTo>
                <a:lnTo>
                  <a:pt x="564978" y="497452"/>
                </a:lnTo>
                <a:lnTo>
                  <a:pt x="533738" y="533893"/>
                </a:lnTo>
                <a:lnTo>
                  <a:pt x="497315" y="565152"/>
                </a:lnTo>
                <a:lnTo>
                  <a:pt x="456352" y="590585"/>
                </a:lnTo>
                <a:lnTo>
                  <a:pt x="411489" y="609549"/>
                </a:lnTo>
                <a:lnTo>
                  <a:pt x="363370" y="621399"/>
                </a:lnTo>
                <a:lnTo>
                  <a:pt x="312635" y="625492"/>
                </a:lnTo>
                <a:lnTo>
                  <a:pt x="286981" y="624456"/>
                </a:lnTo>
                <a:lnTo>
                  <a:pt x="237474" y="616403"/>
                </a:lnTo>
                <a:lnTo>
                  <a:pt x="190903" y="600916"/>
                </a:lnTo>
                <a:lnTo>
                  <a:pt x="147909" y="578637"/>
                </a:lnTo>
                <a:lnTo>
                  <a:pt x="109136" y="550210"/>
                </a:lnTo>
                <a:lnTo>
                  <a:pt x="75224" y="516280"/>
                </a:lnTo>
                <a:lnTo>
                  <a:pt x="46817" y="477489"/>
                </a:lnTo>
                <a:lnTo>
                  <a:pt x="24554" y="434483"/>
                </a:lnTo>
                <a:lnTo>
                  <a:pt x="9080" y="387904"/>
                </a:lnTo>
                <a:lnTo>
                  <a:pt x="1035" y="338397"/>
                </a:lnTo>
                <a:lnTo>
                  <a:pt x="0" y="312746"/>
                </a:lnTo>
                <a:close/>
              </a:path>
            </a:pathLst>
          </a:custGeom>
          <a:ln w="579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893229" y="5074887"/>
            <a:ext cx="273685" cy="2432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Calibri"/>
                <a:cs typeface="Calibri"/>
              </a:rPr>
              <a:t>t</a:t>
            </a:r>
            <a:r>
              <a:rPr sz="1450" spc="-5" dirty="0">
                <a:latin typeface="Calibri"/>
                <a:cs typeface="Calibri"/>
              </a:rPr>
              <a:t>=</a:t>
            </a:r>
            <a:r>
              <a:rPr sz="1450" spc="0" dirty="0">
                <a:latin typeface="Calibri"/>
                <a:cs typeface="Calibri"/>
              </a:rPr>
              <a:t>3</a:t>
            </a:r>
            <a:endParaRPr sz="145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44625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Impleme</a:t>
            </a:r>
            <a:r>
              <a:rPr sz="4400" spc="-35" dirty="0">
                <a:latin typeface="Calibri"/>
                <a:cs typeface="Calibri"/>
              </a:rPr>
              <a:t>n</a:t>
            </a:r>
            <a:r>
              <a:rPr sz="4400" spc="0" dirty="0">
                <a:latin typeface="Calibri"/>
                <a:cs typeface="Calibri"/>
              </a:rPr>
              <a:t>ting</a:t>
            </a:r>
            <a:r>
              <a:rPr sz="4400" spc="-20" dirty="0">
                <a:latin typeface="Calibri"/>
                <a:cs typeface="Calibri"/>
              </a:rPr>
              <a:t> </a:t>
            </a:r>
            <a:r>
              <a:rPr sz="4400" spc="-30" dirty="0">
                <a:latin typeface="Calibri"/>
                <a:cs typeface="Calibri"/>
              </a:rPr>
              <a:t>S</a:t>
            </a:r>
            <a:r>
              <a:rPr sz="4400" spc="-55" dirty="0">
                <a:latin typeface="Calibri"/>
                <a:cs typeface="Calibri"/>
              </a:rPr>
              <a:t>w</a:t>
            </a:r>
            <a:r>
              <a:rPr sz="4400" spc="0" dirty="0">
                <a:latin typeface="Calibri"/>
                <a:cs typeface="Calibri"/>
              </a:rPr>
              <a:t>ap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708658"/>
            <a:ext cx="4413250" cy="3593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voi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d </a:t>
            </a:r>
            <a:r>
              <a:rPr sz="1800" spc="-15" dirty="0">
                <a:latin typeface="Consolas"/>
                <a:cs typeface="Consolas"/>
              </a:rPr>
              <a:t>sw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p(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15" dirty="0">
                <a:latin typeface="Consolas"/>
                <a:cs typeface="Consolas"/>
              </a:rPr>
              <a:t>&amp;a</a:t>
            </a:r>
            <a:r>
              <a:rPr sz="1800" spc="-10" dirty="0">
                <a:latin typeface="Consolas"/>
                <a:cs typeface="Consolas"/>
              </a:rPr>
              <a:t>, 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nt </a:t>
            </a:r>
            <a:r>
              <a:rPr sz="1800" spc="-15" dirty="0">
                <a:latin typeface="Consolas"/>
                <a:cs typeface="Consolas"/>
              </a:rPr>
              <a:t>&amp;</a:t>
            </a:r>
            <a:r>
              <a:rPr sz="1800" spc="-10" dirty="0">
                <a:latin typeface="Consolas"/>
                <a:cs typeface="Consolas"/>
              </a:rPr>
              <a:t>b)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t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=</a:t>
            </a:r>
            <a:r>
              <a:rPr sz="1800" spc="-10" dirty="0">
                <a:latin typeface="Consolas"/>
                <a:cs typeface="Consolas"/>
              </a:rPr>
              <a:t> a</a:t>
            </a:r>
            <a:r>
              <a:rPr sz="1800" spc="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b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b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20" dirty="0">
                <a:latin typeface="Consolas"/>
                <a:cs typeface="Consolas"/>
              </a:rPr>
              <a:t>t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5" dirty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6F2F9F"/>
                </a:solidFill>
                <a:latin typeface="Consolas"/>
                <a:cs typeface="Consolas"/>
              </a:rPr>
              <a:t>/</a:t>
            </a:r>
            <a:r>
              <a:rPr sz="1800" spc="-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6F2F9F"/>
                </a:solidFill>
                <a:latin typeface="Consolas"/>
                <a:cs typeface="Consolas"/>
              </a:rPr>
              <a:t>HER</a:t>
            </a:r>
            <a:r>
              <a:rPr sz="1800" spc="-10" dirty="0">
                <a:solidFill>
                  <a:srgbClr val="6F2F9F"/>
                </a:solidFill>
                <a:latin typeface="Consolas"/>
                <a:cs typeface="Consolas"/>
              </a:rPr>
              <a:t>E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0"/>
              </a:spcBef>
            </a:pPr>
            <a:endParaRPr sz="1100"/>
          </a:p>
          <a:p>
            <a:pPr marL="262890" marR="2769870" indent="-250825" algn="just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>
                <a:latin typeface="Consolas"/>
                <a:cs typeface="Consolas"/>
              </a:rPr>
              <a:t>m</a:t>
            </a:r>
            <a:r>
              <a:rPr sz="1800" spc="-15" dirty="0">
                <a:latin typeface="Consolas"/>
                <a:cs typeface="Consolas"/>
              </a:rPr>
              <a:t>ai</a:t>
            </a:r>
            <a:r>
              <a:rPr sz="1800" spc="-5" dirty="0">
                <a:latin typeface="Consolas"/>
                <a:cs typeface="Consolas"/>
              </a:rPr>
              <a:t>n</a:t>
            </a:r>
            <a:r>
              <a:rPr sz="1800" spc="-20" dirty="0">
                <a:latin typeface="Consolas"/>
                <a:cs typeface="Consolas"/>
              </a:rPr>
              <a:t>(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 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>
                <a:latin typeface="Consolas"/>
                <a:cs typeface="Consolas"/>
              </a:rPr>
              <a:t>q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3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>
                <a:latin typeface="Consolas"/>
                <a:cs typeface="Consolas"/>
              </a:rPr>
              <a:t>r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5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5" dirty="0">
                <a:latin typeface="Consolas"/>
                <a:cs typeface="Consolas"/>
              </a:rPr>
              <a:t>sw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p(</a:t>
            </a:r>
            <a:r>
              <a:rPr sz="1800" spc="-10" dirty="0">
                <a:latin typeface="Consolas"/>
                <a:cs typeface="Consolas"/>
              </a:rPr>
              <a:t>q,</a:t>
            </a:r>
            <a:r>
              <a:rPr sz="1800" spc="-15" dirty="0">
                <a:latin typeface="Consolas"/>
                <a:cs typeface="Consolas"/>
              </a:rPr>
              <a:t> r</a:t>
            </a:r>
            <a:r>
              <a:rPr sz="1800" spc="-10" dirty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co</a:t>
            </a:r>
            <a:r>
              <a:rPr sz="1800" spc="-10" dirty="0">
                <a:latin typeface="Consolas"/>
                <a:cs typeface="Consolas"/>
              </a:rPr>
              <a:t>ut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q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q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 e</a:t>
            </a:r>
            <a:r>
              <a:rPr sz="1800" spc="-15" dirty="0">
                <a:latin typeface="Consolas"/>
                <a:cs typeface="Consolas"/>
              </a:rPr>
              <a:t>ndl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q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5</a:t>
            </a:r>
            <a:endParaRPr sz="1800">
              <a:latin typeface="Consolas"/>
              <a:cs typeface="Consolas"/>
            </a:endParaRPr>
          </a:p>
          <a:p>
            <a:pPr marL="262890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co</a:t>
            </a:r>
            <a:r>
              <a:rPr sz="1800" spc="-10" dirty="0">
                <a:latin typeface="Consolas"/>
                <a:cs typeface="Consolas"/>
              </a:rPr>
              <a:t>ut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r</a:t>
            </a:r>
            <a:r>
              <a:rPr sz="1800" spc="-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r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ndl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3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51074" y="2267026"/>
            <a:ext cx="2605297" cy="1320485"/>
          </a:xfrm>
          <a:custGeom>
            <a:avLst/>
            <a:gdLst/>
            <a:ahLst/>
            <a:cxnLst/>
            <a:rect l="l" t="t" r="r" b="b"/>
            <a:pathLst>
              <a:path w="2605297" h="1320485">
                <a:moveTo>
                  <a:pt x="0" y="1320485"/>
                </a:moveTo>
                <a:lnTo>
                  <a:pt x="2605297" y="1320485"/>
                </a:lnTo>
                <a:lnTo>
                  <a:pt x="2605297" y="0"/>
                </a:lnTo>
                <a:lnTo>
                  <a:pt x="0" y="0"/>
                </a:lnTo>
                <a:lnTo>
                  <a:pt x="0" y="1320485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16337" y="2232276"/>
            <a:ext cx="2605297" cy="1337859"/>
          </a:xfrm>
          <a:custGeom>
            <a:avLst/>
            <a:gdLst/>
            <a:ahLst/>
            <a:cxnLst/>
            <a:rect l="l" t="t" r="r" b="b"/>
            <a:pathLst>
              <a:path w="2605297" h="1337859">
                <a:moveTo>
                  <a:pt x="0" y="1337859"/>
                </a:moveTo>
                <a:lnTo>
                  <a:pt x="2605297" y="1337859"/>
                </a:lnTo>
                <a:lnTo>
                  <a:pt x="2605297" y="0"/>
                </a:lnTo>
                <a:lnTo>
                  <a:pt x="0" y="0"/>
                </a:lnTo>
                <a:lnTo>
                  <a:pt x="0" y="13378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16337" y="2232276"/>
            <a:ext cx="2605297" cy="1337859"/>
          </a:xfrm>
          <a:custGeom>
            <a:avLst/>
            <a:gdLst/>
            <a:ahLst/>
            <a:cxnLst/>
            <a:rect l="l" t="t" r="r" b="b"/>
            <a:pathLst>
              <a:path w="2605297" h="1337859">
                <a:moveTo>
                  <a:pt x="0" y="1337859"/>
                </a:moveTo>
                <a:lnTo>
                  <a:pt x="2605297" y="1337859"/>
                </a:lnTo>
                <a:lnTo>
                  <a:pt x="2605297" y="0"/>
                </a:lnTo>
                <a:lnTo>
                  <a:pt x="0" y="0"/>
                </a:lnTo>
                <a:lnTo>
                  <a:pt x="0" y="1337859"/>
                </a:lnTo>
                <a:close/>
              </a:path>
            </a:pathLst>
          </a:custGeom>
          <a:ln w="5791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16337" y="1711032"/>
            <a:ext cx="2501085" cy="521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16337" y="1711032"/>
            <a:ext cx="2501085" cy="521244"/>
          </a:xfrm>
          <a:custGeom>
            <a:avLst/>
            <a:gdLst/>
            <a:ahLst/>
            <a:cxnLst/>
            <a:rect l="l" t="t" r="r" b="b"/>
            <a:pathLst>
              <a:path w="2501085" h="521244">
                <a:moveTo>
                  <a:pt x="0" y="521244"/>
                </a:moveTo>
                <a:lnTo>
                  <a:pt x="2501085" y="521244"/>
                </a:lnTo>
                <a:lnTo>
                  <a:pt x="2501085" y="0"/>
                </a:lnTo>
                <a:lnTo>
                  <a:pt x="0" y="0"/>
                </a:lnTo>
                <a:lnTo>
                  <a:pt x="0" y="521244"/>
                </a:lnTo>
                <a:close/>
              </a:path>
            </a:pathLst>
          </a:custGeom>
          <a:ln w="17374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16337" y="1971655"/>
            <a:ext cx="2501085" cy="2606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42583" y="1812554"/>
            <a:ext cx="2127885" cy="299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125" dirty="0">
                <a:latin typeface="Calibri"/>
                <a:cs typeface="Calibri"/>
              </a:rPr>
              <a:t>ma</a:t>
            </a:r>
            <a:r>
              <a:rPr sz="1800" spc="40" dirty="0">
                <a:latin typeface="Calibri"/>
                <a:cs typeface="Calibri"/>
              </a:rPr>
              <a:t>i</a:t>
            </a:r>
            <a:r>
              <a:rPr sz="1800" spc="100" dirty="0">
                <a:latin typeface="Calibri"/>
                <a:cs typeface="Calibri"/>
              </a:rPr>
              <a:t>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funct</a:t>
            </a:r>
            <a:r>
              <a:rPr sz="1800" spc="40" dirty="0">
                <a:latin typeface="Calibri"/>
                <a:cs typeface="Calibri"/>
              </a:rPr>
              <a:t>i</a:t>
            </a:r>
            <a:r>
              <a:rPr sz="1800" spc="100" dirty="0">
                <a:latin typeface="Calibri"/>
                <a:cs typeface="Calibri"/>
              </a:rPr>
              <a:t>on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90" dirty="0">
                <a:latin typeface="Calibri"/>
                <a:cs typeface="Calibri"/>
              </a:rPr>
              <a:t>scope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51074" y="4543195"/>
            <a:ext cx="3543204" cy="1355234"/>
          </a:xfrm>
          <a:custGeom>
            <a:avLst/>
            <a:gdLst/>
            <a:ahLst/>
            <a:cxnLst/>
            <a:rect l="l" t="t" r="r" b="b"/>
            <a:pathLst>
              <a:path w="3543204" h="1355234">
                <a:moveTo>
                  <a:pt x="0" y="1355234"/>
                </a:moveTo>
                <a:lnTo>
                  <a:pt x="3543204" y="1355234"/>
                </a:lnTo>
                <a:lnTo>
                  <a:pt x="3543204" y="0"/>
                </a:lnTo>
                <a:lnTo>
                  <a:pt x="0" y="0"/>
                </a:lnTo>
                <a:lnTo>
                  <a:pt x="0" y="1355234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16337" y="4508445"/>
            <a:ext cx="3543204" cy="1355234"/>
          </a:xfrm>
          <a:custGeom>
            <a:avLst/>
            <a:gdLst/>
            <a:ahLst/>
            <a:cxnLst/>
            <a:rect l="l" t="t" r="r" b="b"/>
            <a:pathLst>
              <a:path w="3543204" h="1355234">
                <a:moveTo>
                  <a:pt x="0" y="1355234"/>
                </a:moveTo>
                <a:lnTo>
                  <a:pt x="3543204" y="1355234"/>
                </a:lnTo>
                <a:lnTo>
                  <a:pt x="3543204" y="0"/>
                </a:lnTo>
                <a:lnTo>
                  <a:pt x="0" y="0"/>
                </a:lnTo>
                <a:lnTo>
                  <a:pt x="0" y="13552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16337" y="4508445"/>
            <a:ext cx="3543204" cy="1355234"/>
          </a:xfrm>
          <a:custGeom>
            <a:avLst/>
            <a:gdLst/>
            <a:ahLst/>
            <a:cxnLst/>
            <a:rect l="l" t="t" r="r" b="b"/>
            <a:pathLst>
              <a:path w="3543204" h="1355234">
                <a:moveTo>
                  <a:pt x="0" y="1355234"/>
                </a:moveTo>
                <a:lnTo>
                  <a:pt x="3543204" y="1355234"/>
                </a:lnTo>
                <a:lnTo>
                  <a:pt x="3543204" y="0"/>
                </a:lnTo>
                <a:lnTo>
                  <a:pt x="0" y="0"/>
                </a:lnTo>
                <a:lnTo>
                  <a:pt x="0" y="1355234"/>
                </a:lnTo>
                <a:close/>
              </a:path>
            </a:pathLst>
          </a:custGeom>
          <a:ln w="5791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16337" y="3987201"/>
            <a:ext cx="2501085" cy="5212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16337" y="3987201"/>
            <a:ext cx="2501085" cy="521244"/>
          </a:xfrm>
          <a:custGeom>
            <a:avLst/>
            <a:gdLst/>
            <a:ahLst/>
            <a:cxnLst/>
            <a:rect l="l" t="t" r="r" b="b"/>
            <a:pathLst>
              <a:path w="2501085" h="521244">
                <a:moveTo>
                  <a:pt x="0" y="521244"/>
                </a:moveTo>
                <a:lnTo>
                  <a:pt x="2501085" y="521244"/>
                </a:lnTo>
                <a:lnTo>
                  <a:pt x="2501085" y="0"/>
                </a:lnTo>
                <a:lnTo>
                  <a:pt x="0" y="0"/>
                </a:lnTo>
                <a:lnTo>
                  <a:pt x="0" y="521244"/>
                </a:lnTo>
                <a:close/>
              </a:path>
            </a:pathLst>
          </a:custGeom>
          <a:ln w="17374">
            <a:solidFill>
              <a:srgbClr val="CD6A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16337" y="4247823"/>
            <a:ext cx="2501085" cy="2432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42583" y="4082653"/>
            <a:ext cx="2147570" cy="299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100" dirty="0">
                <a:latin typeface="Calibri"/>
                <a:cs typeface="Calibri"/>
              </a:rPr>
              <a:t>swap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funct</a:t>
            </a:r>
            <a:r>
              <a:rPr sz="1800" spc="40" dirty="0">
                <a:latin typeface="Calibri"/>
                <a:cs typeface="Calibri"/>
              </a:rPr>
              <a:t>i</a:t>
            </a:r>
            <a:r>
              <a:rPr sz="1800" spc="100" dirty="0">
                <a:latin typeface="Calibri"/>
                <a:cs typeface="Calibri"/>
              </a:rPr>
              <a:t>on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90" dirty="0">
                <a:latin typeface="Calibri"/>
                <a:cs typeface="Calibri"/>
              </a:rPr>
              <a:t>scope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66532" y="2617534"/>
            <a:ext cx="625271" cy="625492"/>
          </a:xfrm>
          <a:custGeom>
            <a:avLst/>
            <a:gdLst/>
            <a:ahLst/>
            <a:cxnLst/>
            <a:rect l="l" t="t" r="r" b="b"/>
            <a:pathLst>
              <a:path w="625271" h="625492">
                <a:moveTo>
                  <a:pt x="312635" y="0"/>
                </a:moveTo>
                <a:lnTo>
                  <a:pt x="261923" y="4090"/>
                </a:lnTo>
                <a:lnTo>
                  <a:pt x="213817" y="15934"/>
                </a:lnTo>
                <a:lnTo>
                  <a:pt x="168959" y="34889"/>
                </a:lnTo>
                <a:lnTo>
                  <a:pt x="127995" y="60314"/>
                </a:lnTo>
                <a:lnTo>
                  <a:pt x="91567" y="91565"/>
                </a:lnTo>
                <a:lnTo>
                  <a:pt x="60319" y="128000"/>
                </a:lnTo>
                <a:lnTo>
                  <a:pt x="34895" y="168979"/>
                </a:lnTo>
                <a:lnTo>
                  <a:pt x="15938" y="213857"/>
                </a:lnTo>
                <a:lnTo>
                  <a:pt x="4091" y="261993"/>
                </a:lnTo>
                <a:lnTo>
                  <a:pt x="0" y="312746"/>
                </a:lnTo>
                <a:lnTo>
                  <a:pt x="1036" y="338409"/>
                </a:lnTo>
                <a:lnTo>
                  <a:pt x="9085" y="387934"/>
                </a:lnTo>
                <a:lnTo>
                  <a:pt x="24567" y="434522"/>
                </a:lnTo>
                <a:lnTo>
                  <a:pt x="46839" y="477530"/>
                </a:lnTo>
                <a:lnTo>
                  <a:pt x="75255" y="516317"/>
                </a:lnTo>
                <a:lnTo>
                  <a:pt x="109174" y="550241"/>
                </a:lnTo>
                <a:lnTo>
                  <a:pt x="147950" y="578659"/>
                </a:lnTo>
                <a:lnTo>
                  <a:pt x="190942" y="600929"/>
                </a:lnTo>
                <a:lnTo>
                  <a:pt x="237504" y="616409"/>
                </a:lnTo>
                <a:lnTo>
                  <a:pt x="286994" y="624456"/>
                </a:lnTo>
                <a:lnTo>
                  <a:pt x="312635" y="625492"/>
                </a:lnTo>
                <a:lnTo>
                  <a:pt x="338277" y="624456"/>
                </a:lnTo>
                <a:lnTo>
                  <a:pt x="387766" y="616409"/>
                </a:lnTo>
                <a:lnTo>
                  <a:pt x="434329" y="600929"/>
                </a:lnTo>
                <a:lnTo>
                  <a:pt x="477320" y="578659"/>
                </a:lnTo>
                <a:lnTo>
                  <a:pt x="516097" y="550241"/>
                </a:lnTo>
                <a:lnTo>
                  <a:pt x="550015" y="516317"/>
                </a:lnTo>
                <a:lnTo>
                  <a:pt x="578432" y="477530"/>
                </a:lnTo>
                <a:lnTo>
                  <a:pt x="600703" y="434522"/>
                </a:lnTo>
                <a:lnTo>
                  <a:pt x="616185" y="387934"/>
                </a:lnTo>
                <a:lnTo>
                  <a:pt x="624234" y="338409"/>
                </a:lnTo>
                <a:lnTo>
                  <a:pt x="625271" y="312746"/>
                </a:lnTo>
                <a:lnTo>
                  <a:pt x="624234" y="287083"/>
                </a:lnTo>
                <a:lnTo>
                  <a:pt x="616185" y="237558"/>
                </a:lnTo>
                <a:lnTo>
                  <a:pt x="600703" y="190970"/>
                </a:lnTo>
                <a:lnTo>
                  <a:pt x="578432" y="147962"/>
                </a:lnTo>
                <a:lnTo>
                  <a:pt x="550015" y="109175"/>
                </a:lnTo>
                <a:lnTo>
                  <a:pt x="516097" y="75251"/>
                </a:lnTo>
                <a:lnTo>
                  <a:pt x="477320" y="46833"/>
                </a:lnTo>
                <a:lnTo>
                  <a:pt x="434329" y="24563"/>
                </a:lnTo>
                <a:lnTo>
                  <a:pt x="387766" y="9083"/>
                </a:lnTo>
                <a:lnTo>
                  <a:pt x="338277" y="1036"/>
                </a:lnTo>
                <a:lnTo>
                  <a:pt x="31263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04036" y="2617534"/>
            <a:ext cx="75132" cy="9083"/>
          </a:xfrm>
          <a:custGeom>
            <a:avLst/>
            <a:gdLst/>
            <a:ahLst/>
            <a:cxnLst/>
            <a:rect l="l" t="t" r="r" b="b"/>
            <a:pathLst>
              <a:path w="75132" h="9083">
                <a:moveTo>
                  <a:pt x="0" y="9083"/>
                </a:moveTo>
                <a:lnTo>
                  <a:pt x="24419" y="4090"/>
                </a:lnTo>
                <a:lnTo>
                  <a:pt x="49489" y="1036"/>
                </a:lnTo>
                <a:lnTo>
                  <a:pt x="75131" y="0"/>
                </a:lnTo>
              </a:path>
            </a:pathLst>
          </a:custGeom>
          <a:ln w="579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79169" y="2617534"/>
            <a:ext cx="312634" cy="621402"/>
          </a:xfrm>
          <a:custGeom>
            <a:avLst/>
            <a:gdLst/>
            <a:ahLst/>
            <a:cxnLst/>
            <a:rect l="l" t="t" r="r" b="b"/>
            <a:pathLst>
              <a:path w="312634" h="621402">
                <a:moveTo>
                  <a:pt x="0" y="0"/>
                </a:moveTo>
                <a:lnTo>
                  <a:pt x="0" y="0"/>
                </a:lnTo>
              </a:path>
              <a:path w="312634" h="621402">
                <a:moveTo>
                  <a:pt x="0" y="0"/>
                </a:moveTo>
                <a:lnTo>
                  <a:pt x="50710" y="4090"/>
                </a:lnTo>
                <a:lnTo>
                  <a:pt x="98817" y="15934"/>
                </a:lnTo>
                <a:lnTo>
                  <a:pt x="143674" y="34889"/>
                </a:lnTo>
                <a:lnTo>
                  <a:pt x="184638" y="60314"/>
                </a:lnTo>
                <a:lnTo>
                  <a:pt x="221066" y="91565"/>
                </a:lnTo>
                <a:lnTo>
                  <a:pt x="252314" y="128000"/>
                </a:lnTo>
                <a:lnTo>
                  <a:pt x="277739" y="168978"/>
                </a:lnTo>
                <a:lnTo>
                  <a:pt x="296696" y="213857"/>
                </a:lnTo>
                <a:lnTo>
                  <a:pt x="308542" y="261993"/>
                </a:lnTo>
                <a:lnTo>
                  <a:pt x="312634" y="312746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33184" y="2584174"/>
            <a:ext cx="625271" cy="6254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33184" y="2584174"/>
            <a:ext cx="625271" cy="625492"/>
          </a:xfrm>
          <a:custGeom>
            <a:avLst/>
            <a:gdLst/>
            <a:ahLst/>
            <a:cxnLst/>
            <a:rect l="l" t="t" r="r" b="b"/>
            <a:pathLst>
              <a:path w="625271" h="625492">
                <a:moveTo>
                  <a:pt x="0" y="312746"/>
                </a:moveTo>
                <a:lnTo>
                  <a:pt x="4091" y="261993"/>
                </a:lnTo>
                <a:lnTo>
                  <a:pt x="15938" y="213857"/>
                </a:lnTo>
                <a:lnTo>
                  <a:pt x="34895" y="168979"/>
                </a:lnTo>
                <a:lnTo>
                  <a:pt x="60319" y="128000"/>
                </a:lnTo>
                <a:lnTo>
                  <a:pt x="91567" y="91565"/>
                </a:lnTo>
                <a:lnTo>
                  <a:pt x="127995" y="60314"/>
                </a:lnTo>
                <a:lnTo>
                  <a:pt x="168959" y="34889"/>
                </a:lnTo>
                <a:lnTo>
                  <a:pt x="213817" y="15934"/>
                </a:lnTo>
                <a:lnTo>
                  <a:pt x="261923" y="4090"/>
                </a:lnTo>
                <a:lnTo>
                  <a:pt x="312635" y="0"/>
                </a:lnTo>
                <a:lnTo>
                  <a:pt x="338277" y="1036"/>
                </a:lnTo>
                <a:lnTo>
                  <a:pt x="387766" y="9083"/>
                </a:lnTo>
                <a:lnTo>
                  <a:pt x="434329" y="24563"/>
                </a:lnTo>
                <a:lnTo>
                  <a:pt x="477320" y="46833"/>
                </a:lnTo>
                <a:lnTo>
                  <a:pt x="516097" y="75251"/>
                </a:lnTo>
                <a:lnTo>
                  <a:pt x="550015" y="109175"/>
                </a:lnTo>
                <a:lnTo>
                  <a:pt x="578432" y="147962"/>
                </a:lnTo>
                <a:lnTo>
                  <a:pt x="600703" y="190970"/>
                </a:lnTo>
                <a:lnTo>
                  <a:pt x="616185" y="237558"/>
                </a:lnTo>
                <a:lnTo>
                  <a:pt x="624234" y="287083"/>
                </a:lnTo>
                <a:lnTo>
                  <a:pt x="625271" y="312746"/>
                </a:lnTo>
                <a:lnTo>
                  <a:pt x="624234" y="338409"/>
                </a:lnTo>
                <a:lnTo>
                  <a:pt x="621179" y="363498"/>
                </a:lnTo>
                <a:lnTo>
                  <a:pt x="609333" y="411635"/>
                </a:lnTo>
                <a:lnTo>
                  <a:pt x="590376" y="456513"/>
                </a:lnTo>
                <a:lnTo>
                  <a:pt x="564951" y="497492"/>
                </a:lnTo>
                <a:lnTo>
                  <a:pt x="533703" y="533927"/>
                </a:lnTo>
                <a:lnTo>
                  <a:pt x="497275" y="565178"/>
                </a:lnTo>
                <a:lnTo>
                  <a:pt x="456311" y="590602"/>
                </a:lnTo>
                <a:lnTo>
                  <a:pt x="411454" y="609558"/>
                </a:lnTo>
                <a:lnTo>
                  <a:pt x="363347" y="621402"/>
                </a:lnTo>
                <a:lnTo>
                  <a:pt x="312635" y="625492"/>
                </a:lnTo>
                <a:lnTo>
                  <a:pt x="286994" y="624456"/>
                </a:lnTo>
                <a:lnTo>
                  <a:pt x="237504" y="616409"/>
                </a:lnTo>
                <a:lnTo>
                  <a:pt x="190942" y="600929"/>
                </a:lnTo>
                <a:lnTo>
                  <a:pt x="147950" y="578659"/>
                </a:lnTo>
                <a:lnTo>
                  <a:pt x="109174" y="550241"/>
                </a:lnTo>
                <a:lnTo>
                  <a:pt x="75255" y="516317"/>
                </a:lnTo>
                <a:lnTo>
                  <a:pt x="46839" y="477530"/>
                </a:lnTo>
                <a:lnTo>
                  <a:pt x="24567" y="434522"/>
                </a:lnTo>
                <a:lnTo>
                  <a:pt x="9085" y="387934"/>
                </a:lnTo>
                <a:lnTo>
                  <a:pt x="1036" y="338409"/>
                </a:lnTo>
                <a:lnTo>
                  <a:pt x="0" y="312746"/>
                </a:lnTo>
                <a:close/>
              </a:path>
            </a:pathLst>
          </a:custGeom>
          <a:ln w="579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91368" y="2768370"/>
            <a:ext cx="309245" cy="2432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Calibri"/>
                <a:cs typeface="Calibri"/>
              </a:rPr>
              <a:t>q=5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08651" y="2617534"/>
            <a:ext cx="625271" cy="625492"/>
          </a:xfrm>
          <a:custGeom>
            <a:avLst/>
            <a:gdLst/>
            <a:ahLst/>
            <a:cxnLst/>
            <a:rect l="l" t="t" r="r" b="b"/>
            <a:pathLst>
              <a:path w="625271" h="625492">
                <a:moveTo>
                  <a:pt x="312635" y="0"/>
                </a:moveTo>
                <a:lnTo>
                  <a:pt x="261923" y="4090"/>
                </a:lnTo>
                <a:lnTo>
                  <a:pt x="213817" y="15934"/>
                </a:lnTo>
                <a:lnTo>
                  <a:pt x="168959" y="34889"/>
                </a:lnTo>
                <a:lnTo>
                  <a:pt x="127995" y="60314"/>
                </a:lnTo>
                <a:lnTo>
                  <a:pt x="91567" y="91565"/>
                </a:lnTo>
                <a:lnTo>
                  <a:pt x="60319" y="128000"/>
                </a:lnTo>
                <a:lnTo>
                  <a:pt x="34895" y="168979"/>
                </a:lnTo>
                <a:lnTo>
                  <a:pt x="15938" y="213857"/>
                </a:lnTo>
                <a:lnTo>
                  <a:pt x="4091" y="261993"/>
                </a:lnTo>
                <a:lnTo>
                  <a:pt x="0" y="312746"/>
                </a:lnTo>
                <a:lnTo>
                  <a:pt x="1036" y="338409"/>
                </a:lnTo>
                <a:lnTo>
                  <a:pt x="9085" y="387934"/>
                </a:lnTo>
                <a:lnTo>
                  <a:pt x="24567" y="434522"/>
                </a:lnTo>
                <a:lnTo>
                  <a:pt x="46839" y="477530"/>
                </a:lnTo>
                <a:lnTo>
                  <a:pt x="75255" y="516317"/>
                </a:lnTo>
                <a:lnTo>
                  <a:pt x="109174" y="550241"/>
                </a:lnTo>
                <a:lnTo>
                  <a:pt x="147950" y="578659"/>
                </a:lnTo>
                <a:lnTo>
                  <a:pt x="190942" y="600929"/>
                </a:lnTo>
                <a:lnTo>
                  <a:pt x="237504" y="616409"/>
                </a:lnTo>
                <a:lnTo>
                  <a:pt x="286994" y="624456"/>
                </a:lnTo>
                <a:lnTo>
                  <a:pt x="312635" y="625492"/>
                </a:lnTo>
                <a:lnTo>
                  <a:pt x="338277" y="624456"/>
                </a:lnTo>
                <a:lnTo>
                  <a:pt x="387766" y="616409"/>
                </a:lnTo>
                <a:lnTo>
                  <a:pt x="434329" y="600929"/>
                </a:lnTo>
                <a:lnTo>
                  <a:pt x="477320" y="578659"/>
                </a:lnTo>
                <a:lnTo>
                  <a:pt x="516097" y="550241"/>
                </a:lnTo>
                <a:lnTo>
                  <a:pt x="550015" y="516317"/>
                </a:lnTo>
                <a:lnTo>
                  <a:pt x="578432" y="477530"/>
                </a:lnTo>
                <a:lnTo>
                  <a:pt x="600703" y="434522"/>
                </a:lnTo>
                <a:lnTo>
                  <a:pt x="616185" y="387934"/>
                </a:lnTo>
                <a:lnTo>
                  <a:pt x="624234" y="338409"/>
                </a:lnTo>
                <a:lnTo>
                  <a:pt x="625271" y="312746"/>
                </a:lnTo>
                <a:lnTo>
                  <a:pt x="624234" y="287083"/>
                </a:lnTo>
                <a:lnTo>
                  <a:pt x="616185" y="237558"/>
                </a:lnTo>
                <a:lnTo>
                  <a:pt x="600703" y="190970"/>
                </a:lnTo>
                <a:lnTo>
                  <a:pt x="578432" y="147962"/>
                </a:lnTo>
                <a:lnTo>
                  <a:pt x="550015" y="109175"/>
                </a:lnTo>
                <a:lnTo>
                  <a:pt x="516097" y="75251"/>
                </a:lnTo>
                <a:lnTo>
                  <a:pt x="477320" y="46833"/>
                </a:lnTo>
                <a:lnTo>
                  <a:pt x="434329" y="24563"/>
                </a:lnTo>
                <a:lnTo>
                  <a:pt x="387766" y="9083"/>
                </a:lnTo>
                <a:lnTo>
                  <a:pt x="338277" y="1036"/>
                </a:lnTo>
                <a:lnTo>
                  <a:pt x="31263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70574" y="2617534"/>
            <a:ext cx="50713" cy="4090"/>
          </a:xfrm>
          <a:custGeom>
            <a:avLst/>
            <a:gdLst/>
            <a:ahLst/>
            <a:cxnLst/>
            <a:rect l="l" t="t" r="r" b="b"/>
            <a:pathLst>
              <a:path w="50713" h="4090">
                <a:moveTo>
                  <a:pt x="0" y="4090"/>
                </a:moveTo>
                <a:lnTo>
                  <a:pt x="25070" y="1036"/>
                </a:lnTo>
                <a:lnTo>
                  <a:pt x="50712" y="0"/>
                </a:lnTo>
              </a:path>
            </a:pathLst>
          </a:custGeom>
          <a:ln w="5791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21288" y="2617534"/>
            <a:ext cx="312634" cy="624456"/>
          </a:xfrm>
          <a:custGeom>
            <a:avLst/>
            <a:gdLst/>
            <a:ahLst/>
            <a:cxnLst/>
            <a:rect l="l" t="t" r="r" b="b"/>
            <a:pathLst>
              <a:path w="312634" h="624456">
                <a:moveTo>
                  <a:pt x="0" y="0"/>
                </a:moveTo>
                <a:lnTo>
                  <a:pt x="0" y="0"/>
                </a:lnTo>
              </a:path>
              <a:path w="312634" h="624456">
                <a:moveTo>
                  <a:pt x="0" y="0"/>
                </a:moveTo>
                <a:lnTo>
                  <a:pt x="50710" y="4090"/>
                </a:lnTo>
                <a:lnTo>
                  <a:pt x="98817" y="15934"/>
                </a:lnTo>
                <a:lnTo>
                  <a:pt x="143674" y="34889"/>
                </a:lnTo>
                <a:lnTo>
                  <a:pt x="184638" y="60314"/>
                </a:lnTo>
                <a:lnTo>
                  <a:pt x="221066" y="91565"/>
                </a:lnTo>
                <a:lnTo>
                  <a:pt x="252314" y="128000"/>
                </a:lnTo>
                <a:lnTo>
                  <a:pt x="277739" y="168978"/>
                </a:lnTo>
                <a:lnTo>
                  <a:pt x="296696" y="213857"/>
                </a:lnTo>
                <a:lnTo>
                  <a:pt x="308542" y="261993"/>
                </a:lnTo>
                <a:lnTo>
                  <a:pt x="312634" y="312746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75303" y="2584174"/>
            <a:ext cx="625271" cy="6254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75303" y="2584174"/>
            <a:ext cx="625271" cy="625492"/>
          </a:xfrm>
          <a:custGeom>
            <a:avLst/>
            <a:gdLst/>
            <a:ahLst/>
            <a:cxnLst/>
            <a:rect l="l" t="t" r="r" b="b"/>
            <a:pathLst>
              <a:path w="625271" h="625492">
                <a:moveTo>
                  <a:pt x="0" y="312746"/>
                </a:moveTo>
                <a:lnTo>
                  <a:pt x="4091" y="261993"/>
                </a:lnTo>
                <a:lnTo>
                  <a:pt x="15938" y="213857"/>
                </a:lnTo>
                <a:lnTo>
                  <a:pt x="34895" y="168979"/>
                </a:lnTo>
                <a:lnTo>
                  <a:pt x="60319" y="128000"/>
                </a:lnTo>
                <a:lnTo>
                  <a:pt x="91567" y="91565"/>
                </a:lnTo>
                <a:lnTo>
                  <a:pt x="127995" y="60314"/>
                </a:lnTo>
                <a:lnTo>
                  <a:pt x="168959" y="34889"/>
                </a:lnTo>
                <a:lnTo>
                  <a:pt x="213817" y="15934"/>
                </a:lnTo>
                <a:lnTo>
                  <a:pt x="261923" y="4090"/>
                </a:lnTo>
                <a:lnTo>
                  <a:pt x="312635" y="0"/>
                </a:lnTo>
                <a:lnTo>
                  <a:pt x="338277" y="1036"/>
                </a:lnTo>
                <a:lnTo>
                  <a:pt x="387766" y="9083"/>
                </a:lnTo>
                <a:lnTo>
                  <a:pt x="434329" y="24563"/>
                </a:lnTo>
                <a:lnTo>
                  <a:pt x="477320" y="46833"/>
                </a:lnTo>
                <a:lnTo>
                  <a:pt x="516097" y="75251"/>
                </a:lnTo>
                <a:lnTo>
                  <a:pt x="550015" y="109175"/>
                </a:lnTo>
                <a:lnTo>
                  <a:pt x="578432" y="147962"/>
                </a:lnTo>
                <a:lnTo>
                  <a:pt x="600703" y="190970"/>
                </a:lnTo>
                <a:lnTo>
                  <a:pt x="616185" y="237558"/>
                </a:lnTo>
                <a:lnTo>
                  <a:pt x="624234" y="287083"/>
                </a:lnTo>
                <a:lnTo>
                  <a:pt x="625271" y="312746"/>
                </a:lnTo>
                <a:lnTo>
                  <a:pt x="624234" y="338409"/>
                </a:lnTo>
                <a:lnTo>
                  <a:pt x="621179" y="363498"/>
                </a:lnTo>
                <a:lnTo>
                  <a:pt x="609333" y="411635"/>
                </a:lnTo>
                <a:lnTo>
                  <a:pt x="590376" y="456513"/>
                </a:lnTo>
                <a:lnTo>
                  <a:pt x="564951" y="497492"/>
                </a:lnTo>
                <a:lnTo>
                  <a:pt x="533703" y="533927"/>
                </a:lnTo>
                <a:lnTo>
                  <a:pt x="497275" y="565178"/>
                </a:lnTo>
                <a:lnTo>
                  <a:pt x="456311" y="590602"/>
                </a:lnTo>
                <a:lnTo>
                  <a:pt x="411454" y="609558"/>
                </a:lnTo>
                <a:lnTo>
                  <a:pt x="363347" y="621402"/>
                </a:lnTo>
                <a:lnTo>
                  <a:pt x="312635" y="625492"/>
                </a:lnTo>
                <a:lnTo>
                  <a:pt x="286994" y="624456"/>
                </a:lnTo>
                <a:lnTo>
                  <a:pt x="237504" y="616409"/>
                </a:lnTo>
                <a:lnTo>
                  <a:pt x="190942" y="600929"/>
                </a:lnTo>
                <a:lnTo>
                  <a:pt x="147950" y="578659"/>
                </a:lnTo>
                <a:lnTo>
                  <a:pt x="109174" y="550241"/>
                </a:lnTo>
                <a:lnTo>
                  <a:pt x="75255" y="516317"/>
                </a:lnTo>
                <a:lnTo>
                  <a:pt x="46839" y="477530"/>
                </a:lnTo>
                <a:lnTo>
                  <a:pt x="24567" y="434522"/>
                </a:lnTo>
                <a:lnTo>
                  <a:pt x="9085" y="387934"/>
                </a:lnTo>
                <a:lnTo>
                  <a:pt x="1036" y="338409"/>
                </a:lnTo>
                <a:lnTo>
                  <a:pt x="0" y="312746"/>
                </a:lnTo>
                <a:close/>
              </a:path>
            </a:pathLst>
          </a:custGeom>
          <a:ln w="579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9860" y="2768370"/>
            <a:ext cx="276225" cy="2432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Calibri"/>
                <a:cs typeface="Calibri"/>
              </a:rPr>
              <a:t>r=3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666532" y="4924050"/>
            <a:ext cx="625271" cy="625492"/>
          </a:xfrm>
          <a:custGeom>
            <a:avLst/>
            <a:gdLst/>
            <a:ahLst/>
            <a:cxnLst/>
            <a:rect l="l" t="t" r="r" b="b"/>
            <a:pathLst>
              <a:path w="625271" h="625492">
                <a:moveTo>
                  <a:pt x="312635" y="0"/>
                </a:moveTo>
                <a:lnTo>
                  <a:pt x="261923" y="4093"/>
                </a:lnTo>
                <a:lnTo>
                  <a:pt x="213817" y="15943"/>
                </a:lnTo>
                <a:lnTo>
                  <a:pt x="168959" y="34907"/>
                </a:lnTo>
                <a:lnTo>
                  <a:pt x="127995" y="60340"/>
                </a:lnTo>
                <a:lnTo>
                  <a:pt x="91567" y="91599"/>
                </a:lnTo>
                <a:lnTo>
                  <a:pt x="60319" y="128040"/>
                </a:lnTo>
                <a:lnTo>
                  <a:pt x="34895" y="169019"/>
                </a:lnTo>
                <a:lnTo>
                  <a:pt x="15938" y="213893"/>
                </a:lnTo>
                <a:lnTo>
                  <a:pt x="4091" y="262016"/>
                </a:lnTo>
                <a:lnTo>
                  <a:pt x="0" y="312746"/>
                </a:lnTo>
                <a:lnTo>
                  <a:pt x="1036" y="338397"/>
                </a:lnTo>
                <a:lnTo>
                  <a:pt x="9085" y="387904"/>
                </a:lnTo>
                <a:lnTo>
                  <a:pt x="24567" y="434483"/>
                </a:lnTo>
                <a:lnTo>
                  <a:pt x="46839" y="477489"/>
                </a:lnTo>
                <a:lnTo>
                  <a:pt x="75255" y="516280"/>
                </a:lnTo>
                <a:lnTo>
                  <a:pt x="109174" y="550210"/>
                </a:lnTo>
                <a:lnTo>
                  <a:pt x="147950" y="578637"/>
                </a:lnTo>
                <a:lnTo>
                  <a:pt x="190942" y="600916"/>
                </a:lnTo>
                <a:lnTo>
                  <a:pt x="237504" y="616403"/>
                </a:lnTo>
                <a:lnTo>
                  <a:pt x="286994" y="624456"/>
                </a:lnTo>
                <a:lnTo>
                  <a:pt x="312635" y="625492"/>
                </a:lnTo>
                <a:lnTo>
                  <a:pt x="338277" y="624456"/>
                </a:lnTo>
                <a:lnTo>
                  <a:pt x="387766" y="616403"/>
                </a:lnTo>
                <a:lnTo>
                  <a:pt x="434329" y="600916"/>
                </a:lnTo>
                <a:lnTo>
                  <a:pt x="477320" y="578637"/>
                </a:lnTo>
                <a:lnTo>
                  <a:pt x="516097" y="550210"/>
                </a:lnTo>
                <a:lnTo>
                  <a:pt x="550015" y="516280"/>
                </a:lnTo>
                <a:lnTo>
                  <a:pt x="578432" y="477489"/>
                </a:lnTo>
                <a:lnTo>
                  <a:pt x="600703" y="434483"/>
                </a:lnTo>
                <a:lnTo>
                  <a:pt x="616185" y="387904"/>
                </a:lnTo>
                <a:lnTo>
                  <a:pt x="624234" y="338397"/>
                </a:lnTo>
                <a:lnTo>
                  <a:pt x="625271" y="312746"/>
                </a:lnTo>
                <a:lnTo>
                  <a:pt x="624234" y="287095"/>
                </a:lnTo>
                <a:lnTo>
                  <a:pt x="616185" y="237588"/>
                </a:lnTo>
                <a:lnTo>
                  <a:pt x="600703" y="191009"/>
                </a:lnTo>
                <a:lnTo>
                  <a:pt x="578432" y="148003"/>
                </a:lnTo>
                <a:lnTo>
                  <a:pt x="550015" y="109212"/>
                </a:lnTo>
                <a:lnTo>
                  <a:pt x="516097" y="75282"/>
                </a:lnTo>
                <a:lnTo>
                  <a:pt x="477320" y="46855"/>
                </a:lnTo>
                <a:lnTo>
                  <a:pt x="434329" y="24576"/>
                </a:lnTo>
                <a:lnTo>
                  <a:pt x="387766" y="9089"/>
                </a:lnTo>
                <a:lnTo>
                  <a:pt x="338277" y="1036"/>
                </a:lnTo>
                <a:lnTo>
                  <a:pt x="31263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14483" y="4924050"/>
            <a:ext cx="164687" cy="46855"/>
          </a:xfrm>
          <a:custGeom>
            <a:avLst/>
            <a:gdLst/>
            <a:ahLst/>
            <a:cxnLst/>
            <a:rect l="l" t="t" r="r" b="b"/>
            <a:pathLst>
              <a:path w="164687" h="46855">
                <a:moveTo>
                  <a:pt x="0" y="46855"/>
                </a:moveTo>
                <a:lnTo>
                  <a:pt x="42991" y="24576"/>
                </a:lnTo>
                <a:lnTo>
                  <a:pt x="89553" y="9089"/>
                </a:lnTo>
                <a:lnTo>
                  <a:pt x="139043" y="1036"/>
                </a:lnTo>
                <a:lnTo>
                  <a:pt x="164684" y="0"/>
                </a:lnTo>
              </a:path>
              <a:path w="164687" h="46855">
                <a:moveTo>
                  <a:pt x="164685" y="0"/>
                </a:moveTo>
                <a:lnTo>
                  <a:pt x="164687" y="0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79171" y="4924051"/>
            <a:ext cx="312632" cy="590585"/>
          </a:xfrm>
          <a:custGeom>
            <a:avLst/>
            <a:gdLst/>
            <a:ahLst/>
            <a:cxnLst/>
            <a:rect l="l" t="t" r="r" b="b"/>
            <a:pathLst>
              <a:path w="312632" h="590585">
                <a:moveTo>
                  <a:pt x="0" y="0"/>
                </a:moveTo>
                <a:lnTo>
                  <a:pt x="50709" y="4093"/>
                </a:lnTo>
                <a:lnTo>
                  <a:pt x="98815" y="15943"/>
                </a:lnTo>
                <a:lnTo>
                  <a:pt x="143672" y="34907"/>
                </a:lnTo>
                <a:lnTo>
                  <a:pt x="184637" y="60340"/>
                </a:lnTo>
                <a:lnTo>
                  <a:pt x="221065" y="91599"/>
                </a:lnTo>
                <a:lnTo>
                  <a:pt x="252313" y="128040"/>
                </a:lnTo>
                <a:lnTo>
                  <a:pt x="277737" y="169019"/>
                </a:lnTo>
                <a:lnTo>
                  <a:pt x="296694" y="213892"/>
                </a:lnTo>
                <a:lnTo>
                  <a:pt x="308540" y="262016"/>
                </a:lnTo>
                <a:lnTo>
                  <a:pt x="312632" y="312746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33184" y="4890691"/>
            <a:ext cx="625271" cy="6254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33184" y="4890691"/>
            <a:ext cx="625271" cy="625492"/>
          </a:xfrm>
          <a:custGeom>
            <a:avLst/>
            <a:gdLst/>
            <a:ahLst/>
            <a:cxnLst/>
            <a:rect l="l" t="t" r="r" b="b"/>
            <a:pathLst>
              <a:path w="625271" h="625492">
                <a:moveTo>
                  <a:pt x="0" y="312746"/>
                </a:moveTo>
                <a:lnTo>
                  <a:pt x="4091" y="262016"/>
                </a:lnTo>
                <a:lnTo>
                  <a:pt x="15938" y="213893"/>
                </a:lnTo>
                <a:lnTo>
                  <a:pt x="34895" y="169019"/>
                </a:lnTo>
                <a:lnTo>
                  <a:pt x="60319" y="128040"/>
                </a:lnTo>
                <a:lnTo>
                  <a:pt x="91567" y="91599"/>
                </a:lnTo>
                <a:lnTo>
                  <a:pt x="127995" y="60340"/>
                </a:lnTo>
                <a:lnTo>
                  <a:pt x="168959" y="34907"/>
                </a:lnTo>
                <a:lnTo>
                  <a:pt x="213817" y="15943"/>
                </a:lnTo>
                <a:lnTo>
                  <a:pt x="261923" y="4093"/>
                </a:lnTo>
                <a:lnTo>
                  <a:pt x="312635" y="0"/>
                </a:lnTo>
                <a:lnTo>
                  <a:pt x="338277" y="1036"/>
                </a:lnTo>
                <a:lnTo>
                  <a:pt x="387766" y="9089"/>
                </a:lnTo>
                <a:lnTo>
                  <a:pt x="434329" y="24576"/>
                </a:lnTo>
                <a:lnTo>
                  <a:pt x="477320" y="46855"/>
                </a:lnTo>
                <a:lnTo>
                  <a:pt x="516097" y="75282"/>
                </a:lnTo>
                <a:lnTo>
                  <a:pt x="550015" y="109212"/>
                </a:lnTo>
                <a:lnTo>
                  <a:pt x="578432" y="148003"/>
                </a:lnTo>
                <a:lnTo>
                  <a:pt x="600703" y="191009"/>
                </a:lnTo>
                <a:lnTo>
                  <a:pt x="616185" y="237588"/>
                </a:lnTo>
                <a:lnTo>
                  <a:pt x="624234" y="287095"/>
                </a:lnTo>
                <a:lnTo>
                  <a:pt x="625271" y="312746"/>
                </a:lnTo>
                <a:lnTo>
                  <a:pt x="624234" y="338397"/>
                </a:lnTo>
                <a:lnTo>
                  <a:pt x="621179" y="363476"/>
                </a:lnTo>
                <a:lnTo>
                  <a:pt x="609333" y="411599"/>
                </a:lnTo>
                <a:lnTo>
                  <a:pt x="590376" y="456473"/>
                </a:lnTo>
                <a:lnTo>
                  <a:pt x="564951" y="497452"/>
                </a:lnTo>
                <a:lnTo>
                  <a:pt x="533703" y="533893"/>
                </a:lnTo>
                <a:lnTo>
                  <a:pt x="497275" y="565152"/>
                </a:lnTo>
                <a:lnTo>
                  <a:pt x="456311" y="590585"/>
                </a:lnTo>
                <a:lnTo>
                  <a:pt x="411454" y="609549"/>
                </a:lnTo>
                <a:lnTo>
                  <a:pt x="363347" y="621399"/>
                </a:lnTo>
                <a:lnTo>
                  <a:pt x="312635" y="625492"/>
                </a:lnTo>
                <a:lnTo>
                  <a:pt x="286994" y="624456"/>
                </a:lnTo>
                <a:lnTo>
                  <a:pt x="237504" y="616403"/>
                </a:lnTo>
                <a:lnTo>
                  <a:pt x="190942" y="600916"/>
                </a:lnTo>
                <a:lnTo>
                  <a:pt x="147950" y="578637"/>
                </a:lnTo>
                <a:lnTo>
                  <a:pt x="109174" y="550210"/>
                </a:lnTo>
                <a:lnTo>
                  <a:pt x="75255" y="516280"/>
                </a:lnTo>
                <a:lnTo>
                  <a:pt x="46839" y="477489"/>
                </a:lnTo>
                <a:lnTo>
                  <a:pt x="24567" y="434483"/>
                </a:lnTo>
                <a:lnTo>
                  <a:pt x="9085" y="387904"/>
                </a:lnTo>
                <a:lnTo>
                  <a:pt x="1036" y="338397"/>
                </a:lnTo>
                <a:lnTo>
                  <a:pt x="0" y="312746"/>
                </a:lnTo>
                <a:close/>
              </a:path>
            </a:pathLst>
          </a:custGeom>
          <a:ln w="579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888749" y="5074887"/>
            <a:ext cx="114300" cy="2432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Calibri"/>
                <a:cs typeface="Calibri"/>
              </a:rPr>
              <a:t>a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708651" y="4924050"/>
            <a:ext cx="625271" cy="625492"/>
          </a:xfrm>
          <a:custGeom>
            <a:avLst/>
            <a:gdLst/>
            <a:ahLst/>
            <a:cxnLst/>
            <a:rect l="l" t="t" r="r" b="b"/>
            <a:pathLst>
              <a:path w="625271" h="625492">
                <a:moveTo>
                  <a:pt x="312635" y="0"/>
                </a:moveTo>
                <a:lnTo>
                  <a:pt x="261923" y="4093"/>
                </a:lnTo>
                <a:lnTo>
                  <a:pt x="213817" y="15943"/>
                </a:lnTo>
                <a:lnTo>
                  <a:pt x="168959" y="34907"/>
                </a:lnTo>
                <a:lnTo>
                  <a:pt x="127995" y="60340"/>
                </a:lnTo>
                <a:lnTo>
                  <a:pt x="91567" y="91599"/>
                </a:lnTo>
                <a:lnTo>
                  <a:pt x="60319" y="128040"/>
                </a:lnTo>
                <a:lnTo>
                  <a:pt x="34895" y="169019"/>
                </a:lnTo>
                <a:lnTo>
                  <a:pt x="15938" y="213893"/>
                </a:lnTo>
                <a:lnTo>
                  <a:pt x="4091" y="262016"/>
                </a:lnTo>
                <a:lnTo>
                  <a:pt x="0" y="312746"/>
                </a:lnTo>
                <a:lnTo>
                  <a:pt x="1036" y="338397"/>
                </a:lnTo>
                <a:lnTo>
                  <a:pt x="9085" y="387904"/>
                </a:lnTo>
                <a:lnTo>
                  <a:pt x="24567" y="434483"/>
                </a:lnTo>
                <a:lnTo>
                  <a:pt x="46839" y="477489"/>
                </a:lnTo>
                <a:lnTo>
                  <a:pt x="75255" y="516280"/>
                </a:lnTo>
                <a:lnTo>
                  <a:pt x="109174" y="550210"/>
                </a:lnTo>
                <a:lnTo>
                  <a:pt x="147950" y="578637"/>
                </a:lnTo>
                <a:lnTo>
                  <a:pt x="190942" y="600916"/>
                </a:lnTo>
                <a:lnTo>
                  <a:pt x="237504" y="616403"/>
                </a:lnTo>
                <a:lnTo>
                  <a:pt x="286994" y="624456"/>
                </a:lnTo>
                <a:lnTo>
                  <a:pt x="312635" y="625492"/>
                </a:lnTo>
                <a:lnTo>
                  <a:pt x="338277" y="624456"/>
                </a:lnTo>
                <a:lnTo>
                  <a:pt x="387766" y="616403"/>
                </a:lnTo>
                <a:lnTo>
                  <a:pt x="434329" y="600916"/>
                </a:lnTo>
                <a:lnTo>
                  <a:pt x="477320" y="578637"/>
                </a:lnTo>
                <a:lnTo>
                  <a:pt x="516097" y="550210"/>
                </a:lnTo>
                <a:lnTo>
                  <a:pt x="550015" y="516280"/>
                </a:lnTo>
                <a:lnTo>
                  <a:pt x="578432" y="477489"/>
                </a:lnTo>
                <a:lnTo>
                  <a:pt x="600703" y="434483"/>
                </a:lnTo>
                <a:lnTo>
                  <a:pt x="616185" y="387904"/>
                </a:lnTo>
                <a:lnTo>
                  <a:pt x="624234" y="338397"/>
                </a:lnTo>
                <a:lnTo>
                  <a:pt x="625271" y="312746"/>
                </a:lnTo>
                <a:lnTo>
                  <a:pt x="624234" y="287095"/>
                </a:lnTo>
                <a:lnTo>
                  <a:pt x="616185" y="237588"/>
                </a:lnTo>
                <a:lnTo>
                  <a:pt x="600703" y="191009"/>
                </a:lnTo>
                <a:lnTo>
                  <a:pt x="578432" y="148003"/>
                </a:lnTo>
                <a:lnTo>
                  <a:pt x="550015" y="109212"/>
                </a:lnTo>
                <a:lnTo>
                  <a:pt x="516097" y="75282"/>
                </a:lnTo>
                <a:lnTo>
                  <a:pt x="477320" y="46855"/>
                </a:lnTo>
                <a:lnTo>
                  <a:pt x="434329" y="24576"/>
                </a:lnTo>
                <a:lnTo>
                  <a:pt x="387766" y="9089"/>
                </a:lnTo>
                <a:lnTo>
                  <a:pt x="338277" y="1036"/>
                </a:lnTo>
                <a:lnTo>
                  <a:pt x="31263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22468" y="4924050"/>
            <a:ext cx="98821" cy="15943"/>
          </a:xfrm>
          <a:custGeom>
            <a:avLst/>
            <a:gdLst/>
            <a:ahLst/>
            <a:cxnLst/>
            <a:rect l="l" t="t" r="r" b="b"/>
            <a:pathLst>
              <a:path w="98821" h="15943">
                <a:moveTo>
                  <a:pt x="0" y="15943"/>
                </a:moveTo>
                <a:lnTo>
                  <a:pt x="48106" y="4093"/>
                </a:lnTo>
                <a:lnTo>
                  <a:pt x="98818" y="0"/>
                </a:lnTo>
              </a:path>
              <a:path w="98821" h="15943">
                <a:moveTo>
                  <a:pt x="98819" y="0"/>
                </a:moveTo>
                <a:lnTo>
                  <a:pt x="98821" y="0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21290" y="4924051"/>
            <a:ext cx="312632" cy="609549"/>
          </a:xfrm>
          <a:custGeom>
            <a:avLst/>
            <a:gdLst/>
            <a:ahLst/>
            <a:cxnLst/>
            <a:rect l="l" t="t" r="r" b="b"/>
            <a:pathLst>
              <a:path w="312632" h="609549">
                <a:moveTo>
                  <a:pt x="0" y="0"/>
                </a:moveTo>
                <a:lnTo>
                  <a:pt x="50709" y="4093"/>
                </a:lnTo>
                <a:lnTo>
                  <a:pt x="98815" y="15943"/>
                </a:lnTo>
                <a:lnTo>
                  <a:pt x="143672" y="34907"/>
                </a:lnTo>
                <a:lnTo>
                  <a:pt x="184637" y="60340"/>
                </a:lnTo>
                <a:lnTo>
                  <a:pt x="221065" y="91599"/>
                </a:lnTo>
                <a:lnTo>
                  <a:pt x="252313" y="128040"/>
                </a:lnTo>
                <a:lnTo>
                  <a:pt x="277737" y="169019"/>
                </a:lnTo>
                <a:lnTo>
                  <a:pt x="296694" y="213892"/>
                </a:lnTo>
                <a:lnTo>
                  <a:pt x="308540" y="262016"/>
                </a:lnTo>
                <a:lnTo>
                  <a:pt x="312632" y="312746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75303" y="4890691"/>
            <a:ext cx="625271" cy="6254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75303" y="4890691"/>
            <a:ext cx="625271" cy="625492"/>
          </a:xfrm>
          <a:custGeom>
            <a:avLst/>
            <a:gdLst/>
            <a:ahLst/>
            <a:cxnLst/>
            <a:rect l="l" t="t" r="r" b="b"/>
            <a:pathLst>
              <a:path w="625271" h="625492">
                <a:moveTo>
                  <a:pt x="0" y="312746"/>
                </a:moveTo>
                <a:lnTo>
                  <a:pt x="4091" y="262016"/>
                </a:lnTo>
                <a:lnTo>
                  <a:pt x="15938" y="213893"/>
                </a:lnTo>
                <a:lnTo>
                  <a:pt x="34895" y="169019"/>
                </a:lnTo>
                <a:lnTo>
                  <a:pt x="60319" y="128040"/>
                </a:lnTo>
                <a:lnTo>
                  <a:pt x="91567" y="91599"/>
                </a:lnTo>
                <a:lnTo>
                  <a:pt x="127995" y="60340"/>
                </a:lnTo>
                <a:lnTo>
                  <a:pt x="168959" y="34907"/>
                </a:lnTo>
                <a:lnTo>
                  <a:pt x="213817" y="15943"/>
                </a:lnTo>
                <a:lnTo>
                  <a:pt x="261923" y="4093"/>
                </a:lnTo>
                <a:lnTo>
                  <a:pt x="312635" y="0"/>
                </a:lnTo>
                <a:lnTo>
                  <a:pt x="338277" y="1036"/>
                </a:lnTo>
                <a:lnTo>
                  <a:pt x="387766" y="9089"/>
                </a:lnTo>
                <a:lnTo>
                  <a:pt x="434329" y="24576"/>
                </a:lnTo>
                <a:lnTo>
                  <a:pt x="477320" y="46855"/>
                </a:lnTo>
                <a:lnTo>
                  <a:pt x="516097" y="75282"/>
                </a:lnTo>
                <a:lnTo>
                  <a:pt x="550015" y="109212"/>
                </a:lnTo>
                <a:lnTo>
                  <a:pt x="578432" y="148003"/>
                </a:lnTo>
                <a:lnTo>
                  <a:pt x="600703" y="191009"/>
                </a:lnTo>
                <a:lnTo>
                  <a:pt x="616185" y="237588"/>
                </a:lnTo>
                <a:lnTo>
                  <a:pt x="624234" y="287095"/>
                </a:lnTo>
                <a:lnTo>
                  <a:pt x="625271" y="312746"/>
                </a:lnTo>
                <a:lnTo>
                  <a:pt x="624234" y="338397"/>
                </a:lnTo>
                <a:lnTo>
                  <a:pt x="621179" y="363476"/>
                </a:lnTo>
                <a:lnTo>
                  <a:pt x="609333" y="411599"/>
                </a:lnTo>
                <a:lnTo>
                  <a:pt x="590376" y="456473"/>
                </a:lnTo>
                <a:lnTo>
                  <a:pt x="564951" y="497452"/>
                </a:lnTo>
                <a:lnTo>
                  <a:pt x="533703" y="533893"/>
                </a:lnTo>
                <a:lnTo>
                  <a:pt x="497275" y="565152"/>
                </a:lnTo>
                <a:lnTo>
                  <a:pt x="456311" y="590585"/>
                </a:lnTo>
                <a:lnTo>
                  <a:pt x="411454" y="609549"/>
                </a:lnTo>
                <a:lnTo>
                  <a:pt x="363347" y="621399"/>
                </a:lnTo>
                <a:lnTo>
                  <a:pt x="312635" y="625492"/>
                </a:lnTo>
                <a:lnTo>
                  <a:pt x="286994" y="624456"/>
                </a:lnTo>
                <a:lnTo>
                  <a:pt x="237504" y="616403"/>
                </a:lnTo>
                <a:lnTo>
                  <a:pt x="190942" y="600916"/>
                </a:lnTo>
                <a:lnTo>
                  <a:pt x="147950" y="578637"/>
                </a:lnTo>
                <a:lnTo>
                  <a:pt x="109174" y="550210"/>
                </a:lnTo>
                <a:lnTo>
                  <a:pt x="75255" y="516280"/>
                </a:lnTo>
                <a:lnTo>
                  <a:pt x="46839" y="477489"/>
                </a:lnTo>
                <a:lnTo>
                  <a:pt x="24567" y="434483"/>
                </a:lnTo>
                <a:lnTo>
                  <a:pt x="9085" y="387904"/>
                </a:lnTo>
                <a:lnTo>
                  <a:pt x="1036" y="338397"/>
                </a:lnTo>
                <a:lnTo>
                  <a:pt x="0" y="312746"/>
                </a:lnTo>
                <a:close/>
              </a:path>
            </a:pathLst>
          </a:custGeom>
          <a:ln w="579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926560" y="5074887"/>
            <a:ext cx="123189" cy="2432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Calibri"/>
                <a:cs typeface="Calibri"/>
              </a:rPr>
              <a:t>b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772134" y="3240015"/>
            <a:ext cx="277898" cy="1685425"/>
          </a:xfrm>
          <a:custGeom>
            <a:avLst/>
            <a:gdLst/>
            <a:ahLst/>
            <a:cxnLst/>
            <a:rect l="l" t="t" r="r" b="b"/>
            <a:pathLst>
              <a:path w="277898" h="1685425">
                <a:moveTo>
                  <a:pt x="277898" y="208497"/>
                </a:moveTo>
                <a:lnTo>
                  <a:pt x="138949" y="208497"/>
                </a:lnTo>
                <a:lnTo>
                  <a:pt x="138949" y="1685425"/>
                </a:lnTo>
                <a:lnTo>
                  <a:pt x="277898" y="1685425"/>
                </a:lnTo>
                <a:lnTo>
                  <a:pt x="277898" y="208497"/>
                </a:lnTo>
                <a:close/>
              </a:path>
              <a:path w="277898" h="1685425">
                <a:moveTo>
                  <a:pt x="208423" y="0"/>
                </a:moveTo>
                <a:lnTo>
                  <a:pt x="0" y="208497"/>
                </a:lnTo>
                <a:lnTo>
                  <a:pt x="416847" y="208497"/>
                </a:lnTo>
                <a:lnTo>
                  <a:pt x="20842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72134" y="3240015"/>
            <a:ext cx="208423" cy="208497"/>
          </a:xfrm>
          <a:custGeom>
            <a:avLst/>
            <a:gdLst/>
            <a:ahLst/>
            <a:cxnLst/>
            <a:rect l="l" t="t" r="r" b="b"/>
            <a:pathLst>
              <a:path w="208423" h="208497">
                <a:moveTo>
                  <a:pt x="208423" y="0"/>
                </a:moveTo>
                <a:lnTo>
                  <a:pt x="0" y="208497"/>
                </a:lnTo>
                <a:lnTo>
                  <a:pt x="0" y="208497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80558" y="3240015"/>
            <a:ext cx="208423" cy="208497"/>
          </a:xfrm>
          <a:custGeom>
            <a:avLst/>
            <a:gdLst/>
            <a:ahLst/>
            <a:cxnLst/>
            <a:rect l="l" t="t" r="r" b="b"/>
            <a:pathLst>
              <a:path w="208423" h="208497">
                <a:moveTo>
                  <a:pt x="208423" y="208497"/>
                </a:moveTo>
                <a:lnTo>
                  <a:pt x="208423" y="208497"/>
                </a:lnTo>
                <a:lnTo>
                  <a:pt x="0" y="0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37396" y="3205266"/>
            <a:ext cx="277898" cy="16854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37396" y="3205265"/>
            <a:ext cx="416847" cy="1685425"/>
          </a:xfrm>
          <a:custGeom>
            <a:avLst/>
            <a:gdLst/>
            <a:ahLst/>
            <a:cxnLst/>
            <a:rect l="l" t="t" r="r" b="b"/>
            <a:pathLst>
              <a:path w="416847" h="1685425">
                <a:moveTo>
                  <a:pt x="208423" y="0"/>
                </a:moveTo>
                <a:lnTo>
                  <a:pt x="0" y="208497"/>
                </a:lnTo>
                <a:lnTo>
                  <a:pt x="138949" y="208497"/>
                </a:lnTo>
                <a:lnTo>
                  <a:pt x="138949" y="1685425"/>
                </a:lnTo>
                <a:lnTo>
                  <a:pt x="277898" y="1685425"/>
                </a:lnTo>
                <a:lnTo>
                  <a:pt x="277898" y="208497"/>
                </a:lnTo>
                <a:lnTo>
                  <a:pt x="416847" y="208497"/>
                </a:lnTo>
                <a:lnTo>
                  <a:pt x="208423" y="0"/>
                </a:lnTo>
                <a:close/>
              </a:path>
            </a:pathLst>
          </a:custGeom>
          <a:ln w="5789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14253" y="3240015"/>
            <a:ext cx="277898" cy="1685425"/>
          </a:xfrm>
          <a:custGeom>
            <a:avLst/>
            <a:gdLst/>
            <a:ahLst/>
            <a:cxnLst/>
            <a:rect l="l" t="t" r="r" b="b"/>
            <a:pathLst>
              <a:path w="277898" h="1685425">
                <a:moveTo>
                  <a:pt x="277898" y="208497"/>
                </a:moveTo>
                <a:lnTo>
                  <a:pt x="138949" y="208497"/>
                </a:lnTo>
                <a:lnTo>
                  <a:pt x="138949" y="1685425"/>
                </a:lnTo>
                <a:lnTo>
                  <a:pt x="277898" y="1685425"/>
                </a:lnTo>
                <a:lnTo>
                  <a:pt x="277898" y="208497"/>
                </a:lnTo>
                <a:close/>
              </a:path>
              <a:path w="277898" h="1685425">
                <a:moveTo>
                  <a:pt x="208423" y="0"/>
                </a:moveTo>
                <a:lnTo>
                  <a:pt x="0" y="208497"/>
                </a:lnTo>
                <a:lnTo>
                  <a:pt x="416847" y="208497"/>
                </a:lnTo>
                <a:lnTo>
                  <a:pt x="208423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14253" y="3240015"/>
            <a:ext cx="208423" cy="208497"/>
          </a:xfrm>
          <a:custGeom>
            <a:avLst/>
            <a:gdLst/>
            <a:ahLst/>
            <a:cxnLst/>
            <a:rect l="l" t="t" r="r" b="b"/>
            <a:pathLst>
              <a:path w="208423" h="208497">
                <a:moveTo>
                  <a:pt x="208423" y="0"/>
                </a:moveTo>
                <a:lnTo>
                  <a:pt x="0" y="208497"/>
                </a:lnTo>
                <a:lnTo>
                  <a:pt x="0" y="208497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22676" y="3240015"/>
            <a:ext cx="208423" cy="208497"/>
          </a:xfrm>
          <a:custGeom>
            <a:avLst/>
            <a:gdLst/>
            <a:ahLst/>
            <a:cxnLst/>
            <a:rect l="l" t="t" r="r" b="b"/>
            <a:pathLst>
              <a:path w="208423" h="208497">
                <a:moveTo>
                  <a:pt x="208423" y="208497"/>
                </a:moveTo>
                <a:lnTo>
                  <a:pt x="208423" y="208497"/>
                </a:lnTo>
                <a:lnTo>
                  <a:pt x="0" y="0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79515" y="3205266"/>
            <a:ext cx="277898" cy="16854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79515" y="3205265"/>
            <a:ext cx="416847" cy="1685425"/>
          </a:xfrm>
          <a:custGeom>
            <a:avLst/>
            <a:gdLst/>
            <a:ahLst/>
            <a:cxnLst/>
            <a:rect l="l" t="t" r="r" b="b"/>
            <a:pathLst>
              <a:path w="416847" h="1685425">
                <a:moveTo>
                  <a:pt x="208423" y="0"/>
                </a:moveTo>
                <a:lnTo>
                  <a:pt x="0" y="208497"/>
                </a:lnTo>
                <a:lnTo>
                  <a:pt x="138949" y="208497"/>
                </a:lnTo>
                <a:lnTo>
                  <a:pt x="138949" y="1685425"/>
                </a:lnTo>
                <a:lnTo>
                  <a:pt x="277898" y="1685425"/>
                </a:lnTo>
                <a:lnTo>
                  <a:pt x="277898" y="208497"/>
                </a:lnTo>
                <a:lnTo>
                  <a:pt x="416847" y="208497"/>
                </a:lnTo>
                <a:lnTo>
                  <a:pt x="208423" y="0"/>
                </a:lnTo>
                <a:close/>
              </a:path>
            </a:pathLst>
          </a:custGeom>
          <a:ln w="5789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50770" y="4924050"/>
            <a:ext cx="625271" cy="625492"/>
          </a:xfrm>
          <a:custGeom>
            <a:avLst/>
            <a:gdLst/>
            <a:ahLst/>
            <a:cxnLst/>
            <a:rect l="l" t="t" r="r" b="b"/>
            <a:pathLst>
              <a:path w="625271" h="625492">
                <a:moveTo>
                  <a:pt x="312635" y="0"/>
                </a:moveTo>
                <a:lnTo>
                  <a:pt x="261901" y="4093"/>
                </a:lnTo>
                <a:lnTo>
                  <a:pt x="213781" y="15943"/>
                </a:lnTo>
                <a:lnTo>
                  <a:pt x="168919" y="34907"/>
                </a:lnTo>
                <a:lnTo>
                  <a:pt x="127955" y="60340"/>
                </a:lnTo>
                <a:lnTo>
                  <a:pt x="91532" y="91599"/>
                </a:lnTo>
                <a:lnTo>
                  <a:pt x="60292" y="128040"/>
                </a:lnTo>
                <a:lnTo>
                  <a:pt x="34877" y="169019"/>
                </a:lnTo>
                <a:lnTo>
                  <a:pt x="15929" y="213893"/>
                </a:lnTo>
                <a:lnTo>
                  <a:pt x="4089" y="262016"/>
                </a:lnTo>
                <a:lnTo>
                  <a:pt x="0" y="312746"/>
                </a:lnTo>
                <a:lnTo>
                  <a:pt x="1035" y="338397"/>
                </a:lnTo>
                <a:lnTo>
                  <a:pt x="9080" y="387904"/>
                </a:lnTo>
                <a:lnTo>
                  <a:pt x="24554" y="434483"/>
                </a:lnTo>
                <a:lnTo>
                  <a:pt x="46817" y="477489"/>
                </a:lnTo>
                <a:lnTo>
                  <a:pt x="75224" y="516280"/>
                </a:lnTo>
                <a:lnTo>
                  <a:pt x="109136" y="550210"/>
                </a:lnTo>
                <a:lnTo>
                  <a:pt x="147909" y="578637"/>
                </a:lnTo>
                <a:lnTo>
                  <a:pt x="190903" y="600916"/>
                </a:lnTo>
                <a:lnTo>
                  <a:pt x="237474" y="616403"/>
                </a:lnTo>
                <a:lnTo>
                  <a:pt x="286981" y="624456"/>
                </a:lnTo>
                <a:lnTo>
                  <a:pt x="312635" y="625492"/>
                </a:lnTo>
                <a:lnTo>
                  <a:pt x="338289" y="624456"/>
                </a:lnTo>
                <a:lnTo>
                  <a:pt x="387796" y="616403"/>
                </a:lnTo>
                <a:lnTo>
                  <a:pt x="434368" y="600916"/>
                </a:lnTo>
                <a:lnTo>
                  <a:pt x="477361" y="578637"/>
                </a:lnTo>
                <a:lnTo>
                  <a:pt x="516134" y="550210"/>
                </a:lnTo>
                <a:lnTo>
                  <a:pt x="550046" y="516280"/>
                </a:lnTo>
                <a:lnTo>
                  <a:pt x="578454" y="477489"/>
                </a:lnTo>
                <a:lnTo>
                  <a:pt x="600716" y="434483"/>
                </a:lnTo>
                <a:lnTo>
                  <a:pt x="616190" y="387904"/>
                </a:lnTo>
                <a:lnTo>
                  <a:pt x="624235" y="338397"/>
                </a:lnTo>
                <a:lnTo>
                  <a:pt x="625271" y="312746"/>
                </a:lnTo>
                <a:lnTo>
                  <a:pt x="624235" y="287095"/>
                </a:lnTo>
                <a:lnTo>
                  <a:pt x="616190" y="237588"/>
                </a:lnTo>
                <a:lnTo>
                  <a:pt x="600716" y="191009"/>
                </a:lnTo>
                <a:lnTo>
                  <a:pt x="578454" y="148003"/>
                </a:lnTo>
                <a:lnTo>
                  <a:pt x="550046" y="109212"/>
                </a:lnTo>
                <a:lnTo>
                  <a:pt x="516134" y="75282"/>
                </a:lnTo>
                <a:lnTo>
                  <a:pt x="477361" y="46855"/>
                </a:lnTo>
                <a:lnTo>
                  <a:pt x="434368" y="24576"/>
                </a:lnTo>
                <a:lnTo>
                  <a:pt x="387796" y="9089"/>
                </a:lnTo>
                <a:lnTo>
                  <a:pt x="338289" y="1036"/>
                </a:lnTo>
                <a:lnTo>
                  <a:pt x="31263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85648" y="4924050"/>
            <a:ext cx="277760" cy="169019"/>
          </a:xfrm>
          <a:custGeom>
            <a:avLst/>
            <a:gdLst/>
            <a:ahLst/>
            <a:cxnLst/>
            <a:rect l="l" t="t" r="r" b="b"/>
            <a:pathLst>
              <a:path w="277760" h="169019">
                <a:moveTo>
                  <a:pt x="0" y="169019"/>
                </a:moveTo>
                <a:lnTo>
                  <a:pt x="25415" y="128040"/>
                </a:lnTo>
                <a:lnTo>
                  <a:pt x="56655" y="91599"/>
                </a:lnTo>
                <a:lnTo>
                  <a:pt x="93077" y="60340"/>
                </a:lnTo>
                <a:lnTo>
                  <a:pt x="134041" y="34907"/>
                </a:lnTo>
                <a:lnTo>
                  <a:pt x="178904" y="15943"/>
                </a:lnTo>
                <a:lnTo>
                  <a:pt x="227023" y="4093"/>
                </a:lnTo>
                <a:lnTo>
                  <a:pt x="277758" y="0"/>
                </a:lnTo>
              </a:path>
              <a:path w="277760" h="169019">
                <a:moveTo>
                  <a:pt x="277758" y="0"/>
                </a:moveTo>
                <a:lnTo>
                  <a:pt x="277760" y="0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63408" y="4924051"/>
            <a:ext cx="312632" cy="477489"/>
          </a:xfrm>
          <a:custGeom>
            <a:avLst/>
            <a:gdLst/>
            <a:ahLst/>
            <a:cxnLst/>
            <a:rect l="l" t="t" r="r" b="b"/>
            <a:pathLst>
              <a:path w="312632" h="477489">
                <a:moveTo>
                  <a:pt x="0" y="0"/>
                </a:moveTo>
                <a:lnTo>
                  <a:pt x="50731" y="4093"/>
                </a:lnTo>
                <a:lnTo>
                  <a:pt x="98851" y="15943"/>
                </a:lnTo>
                <a:lnTo>
                  <a:pt x="143713" y="34907"/>
                </a:lnTo>
                <a:lnTo>
                  <a:pt x="184677" y="60340"/>
                </a:lnTo>
                <a:lnTo>
                  <a:pt x="221099" y="91599"/>
                </a:lnTo>
                <a:lnTo>
                  <a:pt x="252339" y="128040"/>
                </a:lnTo>
                <a:lnTo>
                  <a:pt x="277755" y="169019"/>
                </a:lnTo>
                <a:lnTo>
                  <a:pt x="296703" y="213892"/>
                </a:lnTo>
                <a:lnTo>
                  <a:pt x="308543" y="262016"/>
                </a:lnTo>
                <a:lnTo>
                  <a:pt x="312632" y="312746"/>
                </a:lnTo>
              </a:path>
            </a:pathLst>
          </a:custGeom>
          <a:ln w="5790">
            <a:solidFill>
              <a:srgbClr val="CDCDC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717422" y="4890691"/>
            <a:ext cx="625271" cy="6254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17422" y="4890691"/>
            <a:ext cx="625271" cy="625492"/>
          </a:xfrm>
          <a:custGeom>
            <a:avLst/>
            <a:gdLst/>
            <a:ahLst/>
            <a:cxnLst/>
            <a:rect l="l" t="t" r="r" b="b"/>
            <a:pathLst>
              <a:path w="625271" h="625492">
                <a:moveTo>
                  <a:pt x="0" y="312746"/>
                </a:moveTo>
                <a:lnTo>
                  <a:pt x="4089" y="262016"/>
                </a:lnTo>
                <a:lnTo>
                  <a:pt x="15929" y="213893"/>
                </a:lnTo>
                <a:lnTo>
                  <a:pt x="34877" y="169019"/>
                </a:lnTo>
                <a:lnTo>
                  <a:pt x="60292" y="128040"/>
                </a:lnTo>
                <a:lnTo>
                  <a:pt x="91532" y="91599"/>
                </a:lnTo>
                <a:lnTo>
                  <a:pt x="127955" y="60340"/>
                </a:lnTo>
                <a:lnTo>
                  <a:pt x="168919" y="34907"/>
                </a:lnTo>
                <a:lnTo>
                  <a:pt x="213781" y="15943"/>
                </a:lnTo>
                <a:lnTo>
                  <a:pt x="261901" y="4093"/>
                </a:lnTo>
                <a:lnTo>
                  <a:pt x="312635" y="0"/>
                </a:lnTo>
                <a:lnTo>
                  <a:pt x="338289" y="1036"/>
                </a:lnTo>
                <a:lnTo>
                  <a:pt x="387796" y="9089"/>
                </a:lnTo>
                <a:lnTo>
                  <a:pt x="434368" y="24576"/>
                </a:lnTo>
                <a:lnTo>
                  <a:pt x="477361" y="46855"/>
                </a:lnTo>
                <a:lnTo>
                  <a:pt x="516134" y="75282"/>
                </a:lnTo>
                <a:lnTo>
                  <a:pt x="550046" y="109212"/>
                </a:lnTo>
                <a:lnTo>
                  <a:pt x="578454" y="148003"/>
                </a:lnTo>
                <a:lnTo>
                  <a:pt x="600716" y="191009"/>
                </a:lnTo>
                <a:lnTo>
                  <a:pt x="616190" y="237588"/>
                </a:lnTo>
                <a:lnTo>
                  <a:pt x="624235" y="287095"/>
                </a:lnTo>
                <a:lnTo>
                  <a:pt x="625271" y="312746"/>
                </a:lnTo>
                <a:lnTo>
                  <a:pt x="624235" y="338397"/>
                </a:lnTo>
                <a:lnTo>
                  <a:pt x="621182" y="363476"/>
                </a:lnTo>
                <a:lnTo>
                  <a:pt x="609342" y="411599"/>
                </a:lnTo>
                <a:lnTo>
                  <a:pt x="590393" y="456473"/>
                </a:lnTo>
                <a:lnTo>
                  <a:pt x="564978" y="497452"/>
                </a:lnTo>
                <a:lnTo>
                  <a:pt x="533738" y="533893"/>
                </a:lnTo>
                <a:lnTo>
                  <a:pt x="497315" y="565152"/>
                </a:lnTo>
                <a:lnTo>
                  <a:pt x="456352" y="590585"/>
                </a:lnTo>
                <a:lnTo>
                  <a:pt x="411489" y="609549"/>
                </a:lnTo>
                <a:lnTo>
                  <a:pt x="363370" y="621399"/>
                </a:lnTo>
                <a:lnTo>
                  <a:pt x="312635" y="625492"/>
                </a:lnTo>
                <a:lnTo>
                  <a:pt x="286981" y="624456"/>
                </a:lnTo>
                <a:lnTo>
                  <a:pt x="237474" y="616403"/>
                </a:lnTo>
                <a:lnTo>
                  <a:pt x="190903" y="600916"/>
                </a:lnTo>
                <a:lnTo>
                  <a:pt x="147909" y="578637"/>
                </a:lnTo>
                <a:lnTo>
                  <a:pt x="109136" y="550210"/>
                </a:lnTo>
                <a:lnTo>
                  <a:pt x="75224" y="516280"/>
                </a:lnTo>
                <a:lnTo>
                  <a:pt x="46817" y="477489"/>
                </a:lnTo>
                <a:lnTo>
                  <a:pt x="24554" y="434483"/>
                </a:lnTo>
                <a:lnTo>
                  <a:pt x="9080" y="387904"/>
                </a:lnTo>
                <a:lnTo>
                  <a:pt x="1035" y="338397"/>
                </a:lnTo>
                <a:lnTo>
                  <a:pt x="0" y="312746"/>
                </a:lnTo>
                <a:close/>
              </a:path>
            </a:pathLst>
          </a:custGeom>
          <a:ln w="5790">
            <a:solidFill>
              <a:srgbClr val="40404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893229" y="5074887"/>
            <a:ext cx="273685" cy="2432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50" dirty="0">
                <a:latin typeface="Calibri"/>
                <a:cs typeface="Calibri"/>
              </a:rPr>
              <a:t>t</a:t>
            </a:r>
            <a:r>
              <a:rPr sz="1450" spc="-5" dirty="0">
                <a:latin typeface="Calibri"/>
                <a:cs typeface="Calibri"/>
              </a:rPr>
              <a:t>=</a:t>
            </a:r>
            <a:r>
              <a:rPr sz="1450" spc="0" dirty="0">
                <a:latin typeface="Calibri"/>
                <a:cs typeface="Calibri"/>
              </a:rPr>
              <a:t>3</a:t>
            </a:r>
            <a:endParaRPr sz="145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W</a:t>
            </a:r>
            <a:r>
              <a:rPr sz="4400" spc="-80" dirty="0">
                <a:latin typeface="Calibri"/>
                <a:cs typeface="Calibri"/>
              </a:rPr>
              <a:t>h</a:t>
            </a:r>
            <a:r>
              <a:rPr sz="4400" spc="0" dirty="0">
                <a:latin typeface="Calibri"/>
                <a:cs typeface="Calibri"/>
              </a:rPr>
              <a:t>y</a:t>
            </a:r>
            <a:r>
              <a:rPr sz="4400" spc="-15" dirty="0">
                <a:latin typeface="Calibri"/>
                <a:cs typeface="Calibri"/>
              </a:rPr>
              <a:t> </a:t>
            </a:r>
            <a:r>
              <a:rPr sz="4400" spc="0" dirty="0">
                <a:latin typeface="Calibri"/>
                <a:cs typeface="Calibri"/>
              </a:rPr>
              <a:t>d</a:t>
            </a:r>
            <a:r>
              <a:rPr sz="4400" spc="-35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fine</a:t>
            </a:r>
            <a:r>
              <a:rPr sz="4400" spc="-25" dirty="0">
                <a:latin typeface="Calibri"/>
                <a:cs typeface="Calibri"/>
              </a:rPr>
              <a:t> </a:t>
            </a:r>
            <a:r>
              <a:rPr sz="4400" spc="-55" dirty="0">
                <a:latin typeface="Calibri"/>
                <a:cs typeface="Calibri"/>
              </a:rPr>
              <a:t>y</a:t>
            </a:r>
            <a:r>
              <a:rPr sz="4400" spc="0" dirty="0">
                <a:latin typeface="Calibri"/>
                <a:cs typeface="Calibri"/>
              </a:rPr>
              <a:t>our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spc="0" dirty="0">
                <a:latin typeface="Calibri"/>
                <a:cs typeface="Calibri"/>
              </a:rPr>
              <a:t>o</a:t>
            </a:r>
            <a:r>
              <a:rPr sz="4400" spc="-20" dirty="0">
                <a:latin typeface="Calibri"/>
                <a:cs typeface="Calibri"/>
              </a:rPr>
              <a:t>w</a:t>
            </a:r>
            <a:r>
              <a:rPr sz="4400" spc="0" dirty="0">
                <a:latin typeface="Calibri"/>
                <a:cs typeface="Calibri"/>
              </a:rPr>
              <a:t>n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spc="0" dirty="0">
                <a:latin typeface="Calibri"/>
                <a:cs typeface="Calibri"/>
              </a:rPr>
              <a:t>functions?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773"/>
            <a:ext cx="8136255" cy="36309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eadabi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spc="0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y: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lang="en-IE" sz="3200" spc="0" dirty="0">
                <a:latin typeface="Calibri"/>
                <a:cs typeface="Calibri"/>
              </a:rPr>
              <a:t>Writing functions is far </a:t>
            </a:r>
            <a:r>
              <a:rPr sz="3200" spc="0" dirty="0">
                <a:latin typeface="Calibri"/>
                <a:cs typeface="Calibri"/>
              </a:rPr>
              <a:t>clea</a:t>
            </a:r>
            <a:r>
              <a:rPr sz="3200" spc="-30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er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than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0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spc="10" dirty="0">
                <a:latin typeface="Calibri"/>
                <a:cs typeface="Calibri"/>
              </a:rPr>
              <a:t>y</a:t>
            </a:r>
            <a:r>
              <a:rPr sz="3200" spc="0" dirty="0">
                <a:latin typeface="Calibri"/>
                <a:cs typeface="Calibri"/>
              </a:rPr>
              <a:t>-pa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spc="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ng</a:t>
            </a:r>
            <a:r>
              <a:rPr lang="en-IE" sz="3200" spc="0" dirty="0">
                <a:latin typeface="Calibri"/>
                <a:cs typeface="Calibri"/>
              </a:rPr>
              <a:t> </a:t>
            </a:r>
            <a:r>
              <a:rPr lang="en-IE" sz="3200" dirty="0">
                <a:latin typeface="Calibri"/>
                <a:cs typeface="Calibri"/>
              </a:rPr>
              <a:t>code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18"/>
              </a:spcBef>
            </a:pPr>
            <a:endParaRPr sz="750" dirty="0"/>
          </a:p>
          <a:p>
            <a:pPr marL="355600" marR="295275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Mai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ainab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l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ty: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290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chan</a:t>
            </a: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spc="0" dirty="0">
                <a:latin typeface="Calibri"/>
                <a:cs typeface="Calibri"/>
              </a:rPr>
              <a:t>e t</a:t>
            </a:r>
            <a:r>
              <a:rPr sz="3200" spc="-15" dirty="0">
                <a:latin typeface="Calibri"/>
                <a:cs typeface="Calibri"/>
              </a:rPr>
              <a:t>h</a:t>
            </a:r>
            <a:r>
              <a:rPr sz="3200" spc="0" dirty="0">
                <a:latin typeface="Calibri"/>
                <a:cs typeface="Calibri"/>
              </a:rPr>
              <a:t>e al</a:t>
            </a:r>
            <a:r>
              <a:rPr sz="3200" spc="-15" dirty="0">
                <a:latin typeface="Calibri"/>
                <a:cs typeface="Calibri"/>
              </a:rPr>
              <a:t>g</a:t>
            </a:r>
            <a:r>
              <a:rPr sz="3200" spc="0" dirty="0">
                <a:latin typeface="Calibri"/>
                <a:cs typeface="Calibri"/>
              </a:rPr>
              <a:t>orit</a:t>
            </a:r>
            <a:r>
              <a:rPr sz="3200" spc="-10" dirty="0">
                <a:latin typeface="Calibri"/>
                <a:cs typeface="Calibri"/>
              </a:rPr>
              <a:t>h</a:t>
            </a:r>
            <a:r>
              <a:rPr sz="3200" spc="0" dirty="0">
                <a:latin typeface="Calibri"/>
                <a:cs typeface="Calibri"/>
              </a:rPr>
              <a:t>m,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ju</a:t>
            </a:r>
            <a:r>
              <a:rPr sz="3200" spc="-45" dirty="0">
                <a:latin typeface="Calibri"/>
                <a:cs typeface="Calibri"/>
              </a:rPr>
              <a:t>s</a:t>
            </a:r>
            <a:r>
              <a:rPr sz="3200" spc="0" dirty="0">
                <a:latin typeface="Calibri"/>
                <a:cs typeface="Calibri"/>
              </a:rPr>
              <a:t>t chan</a:t>
            </a: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spc="0" dirty="0">
                <a:latin typeface="Calibri"/>
                <a:cs typeface="Calibri"/>
              </a:rPr>
              <a:t>e t</a:t>
            </a:r>
            <a:r>
              <a:rPr sz="3200" spc="-15" dirty="0">
                <a:latin typeface="Calibri"/>
                <a:cs typeface="Calibri"/>
              </a:rPr>
              <a:t>h</a:t>
            </a:r>
            <a:r>
              <a:rPr sz="3200" spc="0" dirty="0">
                <a:latin typeface="Calibri"/>
                <a:cs typeface="Calibri"/>
              </a:rPr>
              <a:t>e funct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on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(</a:t>
            </a:r>
            <a:r>
              <a:rPr sz="3200" spc="-10" dirty="0">
                <a:latin typeface="Calibri"/>
                <a:cs typeface="Calibri"/>
              </a:rPr>
              <a:t>v</a:t>
            </a:r>
            <a:r>
              <a:rPr sz="3200" spc="0" dirty="0">
                <a:latin typeface="Calibri"/>
                <a:cs typeface="Calibri"/>
              </a:rPr>
              <a:t>s changing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it 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spc="0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r</a:t>
            </a:r>
            <a:r>
              <a:rPr sz="3200" spc="10" dirty="0">
                <a:latin typeface="Calibri"/>
                <a:cs typeface="Calibri"/>
              </a:rPr>
              <a:t>y</a:t>
            </a:r>
            <a:r>
              <a:rPr sz="3200" spc="0" dirty="0">
                <a:latin typeface="Calibri"/>
                <a:cs typeface="Calibri"/>
              </a:rPr>
              <a:t>whe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y</a:t>
            </a:r>
            <a:r>
              <a:rPr sz="3200" spc="0" dirty="0">
                <a:latin typeface="Calibri"/>
                <a:cs typeface="Calibri"/>
              </a:rPr>
              <a:t>ou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spc="0" dirty="0">
                <a:latin typeface="Calibri"/>
                <a:cs typeface="Calibri"/>
              </a:rPr>
              <a:t>er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used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)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18"/>
              </a:spcBef>
              <a:buFont typeface="Arial"/>
              <a:buChar char="•"/>
            </a:pPr>
            <a:endParaRPr sz="750" dirty="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Code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euse: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L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0" dirty="0">
                <a:latin typeface="Calibri"/>
                <a:cs typeface="Calibri"/>
              </a:rPr>
              <a:t>ts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other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people use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al</a:t>
            </a: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spc="0" dirty="0">
                <a:latin typeface="Calibri"/>
                <a:cs typeface="Calibri"/>
              </a:rPr>
              <a:t>orit</a:t>
            </a:r>
            <a:r>
              <a:rPr sz="3200" spc="-10" dirty="0">
                <a:latin typeface="Calibri"/>
                <a:cs typeface="Calibri"/>
              </a:rPr>
              <a:t>h</a:t>
            </a:r>
            <a:r>
              <a:rPr sz="3200" spc="0" dirty="0">
                <a:latin typeface="Calibri"/>
                <a:cs typeface="Calibri"/>
              </a:rPr>
              <a:t>ms</a:t>
            </a:r>
            <a:endParaRPr sz="32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40" dirty="0">
                <a:latin typeface="Calibri"/>
                <a:cs typeface="Calibri"/>
              </a:rPr>
              <a:t>y</a:t>
            </a:r>
            <a:r>
              <a:rPr sz="3200" spc="0" dirty="0">
                <a:latin typeface="Calibri"/>
                <a:cs typeface="Calibri"/>
              </a:rPr>
              <a:t>ou</a:t>
            </a:r>
            <a:r>
              <a:rPr sz="3200" spc="-40" dirty="0">
                <a:latin typeface="Calibri"/>
                <a:cs typeface="Calibri"/>
              </a:rPr>
              <a:t>’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spc="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im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spc="0" dirty="0">
                <a:latin typeface="Calibri"/>
                <a:cs typeface="Calibri"/>
              </a:rPr>
              <a:t>le</a:t>
            </a:r>
            <a:r>
              <a:rPr sz="3200" spc="-10" dirty="0">
                <a:latin typeface="Calibri"/>
                <a:cs typeface="Calibri"/>
              </a:rPr>
              <a:t>m</a:t>
            </a:r>
            <a:r>
              <a:rPr sz="3200" spc="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ed</a:t>
            </a:r>
            <a:endParaRPr sz="3200" dirty="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02005">
              <a:lnSpc>
                <a:spcPct val="100000"/>
              </a:lnSpc>
            </a:pPr>
            <a:r>
              <a:rPr sz="4400" spc="-75" dirty="0">
                <a:latin typeface="Calibri"/>
                <a:cs typeface="Calibri"/>
              </a:rPr>
              <a:t>R</a:t>
            </a:r>
            <a:r>
              <a:rPr sz="4400" spc="-20" dirty="0">
                <a:latin typeface="Calibri"/>
                <a:cs typeface="Calibri"/>
              </a:rPr>
              <a:t>e</a:t>
            </a:r>
            <a:r>
              <a:rPr sz="4400" spc="0" dirty="0">
                <a:latin typeface="Calibri"/>
                <a:cs typeface="Calibri"/>
              </a:rPr>
              <a:t>turning multiple</a:t>
            </a:r>
            <a:r>
              <a:rPr sz="4400" spc="-10" dirty="0">
                <a:latin typeface="Calibri"/>
                <a:cs typeface="Calibri"/>
              </a:rPr>
              <a:t> </a:t>
            </a:r>
            <a:r>
              <a:rPr sz="4400" spc="-60" dirty="0">
                <a:latin typeface="Calibri"/>
                <a:cs typeface="Calibri"/>
              </a:rPr>
              <a:t>v</a:t>
            </a:r>
            <a:r>
              <a:rPr sz="4400" spc="0" dirty="0">
                <a:latin typeface="Calibri"/>
                <a:cs typeface="Calibri"/>
              </a:rPr>
              <a:t>alues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620773"/>
            <a:ext cx="8425180" cy="51695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60400" marR="765810" indent="-343535">
              <a:lnSpc>
                <a:spcPct val="100000"/>
              </a:lnSpc>
              <a:buFont typeface="Arial"/>
              <a:buChar char="•"/>
              <a:tabLst>
                <a:tab pos="660400" algn="l"/>
              </a:tabLst>
            </a:pPr>
            <a:r>
              <a:rPr sz="3200" dirty="0">
                <a:latin typeface="Calibri"/>
                <a:cs typeface="Calibri"/>
              </a:rPr>
              <a:t>The 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0" dirty="0">
                <a:latin typeface="Calibri"/>
                <a:cs typeface="Calibri"/>
              </a:rPr>
              <a:t>tu</a:t>
            </a:r>
            <a:r>
              <a:rPr sz="3200" spc="-10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eme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spc="0" dirty="0">
                <a:latin typeface="Calibri"/>
                <a:cs typeface="Calibri"/>
              </a:rPr>
              <a:t>t only allo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spc="0" dirty="0">
                <a:latin typeface="Calibri"/>
                <a:cs typeface="Calibri"/>
              </a:rPr>
              <a:t>s </a:t>
            </a:r>
            <a:r>
              <a:rPr sz="3200" spc="-45" dirty="0">
                <a:latin typeface="Calibri"/>
                <a:cs typeface="Calibri"/>
              </a:rPr>
              <a:t>y</a:t>
            </a:r>
            <a:r>
              <a:rPr sz="3200" spc="0" dirty="0">
                <a:latin typeface="Calibri"/>
                <a:cs typeface="Calibri"/>
              </a:rPr>
              <a:t>ou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o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0" dirty="0">
                <a:latin typeface="Calibri"/>
                <a:cs typeface="Calibri"/>
              </a:rPr>
              <a:t>tu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n 1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v</a:t>
            </a:r>
            <a:r>
              <a:rPr sz="3200" spc="0" dirty="0">
                <a:latin typeface="Calibri"/>
                <a:cs typeface="Calibri"/>
              </a:rPr>
              <a:t>alue.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70" dirty="0">
                <a:latin typeface="Calibri"/>
                <a:cs typeface="Calibri"/>
              </a:rPr>
              <a:t>P</a:t>
            </a:r>
            <a:r>
              <a:rPr sz="3200" spc="0" dirty="0">
                <a:latin typeface="Calibri"/>
                <a:cs typeface="Calibri"/>
              </a:rPr>
              <a:t>as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spc="0" dirty="0">
                <a:latin typeface="Calibri"/>
                <a:cs typeface="Calibri"/>
              </a:rPr>
              <a:t>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out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spc="0" dirty="0">
                <a:latin typeface="Calibri"/>
                <a:cs typeface="Calibri"/>
              </a:rPr>
              <a:t>ut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spc="0" dirty="0">
                <a:latin typeface="Calibri"/>
                <a:cs typeface="Calibri"/>
              </a:rPr>
              <a:t>aria</a:t>
            </a:r>
            <a:r>
              <a:rPr sz="3200" spc="-15" dirty="0">
                <a:latin typeface="Calibri"/>
                <a:cs typeface="Calibri"/>
              </a:rPr>
              <a:t>b</a:t>
            </a:r>
            <a:r>
              <a:rPr sz="3200" spc="0" dirty="0">
                <a:latin typeface="Calibri"/>
                <a:cs typeface="Calibri"/>
              </a:rPr>
              <a:t>les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</a:t>
            </a:r>
            <a:r>
              <a:rPr sz="3200" spc="0" dirty="0">
                <a:latin typeface="Calibri"/>
                <a:cs typeface="Calibri"/>
              </a:rPr>
              <a:t>y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95" dirty="0">
                <a:latin typeface="Calibri"/>
                <a:cs typeface="Calibri"/>
              </a:rPr>
              <a:t>f</a:t>
            </a:r>
            <a:r>
              <a:rPr sz="3200" spc="0" dirty="0">
                <a:latin typeface="Calibri"/>
                <a:cs typeface="Calibri"/>
              </a:rPr>
              <a:t>e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ence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o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spc="0" dirty="0">
                <a:latin typeface="Calibri"/>
                <a:cs typeface="Calibri"/>
              </a:rPr>
              <a:t>e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0" dirty="0">
                <a:latin typeface="Calibri"/>
                <a:cs typeface="Calibri"/>
              </a:rPr>
              <a:t>omes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th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l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mi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on.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850"/>
              </a:lnSpc>
              <a:spcBef>
                <a:spcPts val="40"/>
              </a:spcBef>
            </a:pPr>
            <a:endParaRPr sz="850"/>
          </a:p>
          <a:p>
            <a:pPr marL="262255" marR="890905" indent="-25019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d</a:t>
            </a:r>
            <a:r>
              <a:rPr sz="1800" spc="-15" dirty="0">
                <a:latin typeface="Consolas"/>
                <a:cs typeface="Consolas"/>
              </a:rPr>
              <a:t>iv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de(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>
                <a:latin typeface="Consolas"/>
                <a:cs typeface="Consolas"/>
              </a:rPr>
              <a:t>n</a:t>
            </a:r>
            <a:r>
              <a:rPr sz="1800" spc="-10" dirty="0">
                <a:latin typeface="Consolas"/>
                <a:cs typeface="Consolas"/>
              </a:rPr>
              <a:t>u</a:t>
            </a:r>
            <a:r>
              <a:rPr sz="1800" spc="-15" dirty="0">
                <a:latin typeface="Consolas"/>
                <a:cs typeface="Consolas"/>
              </a:rPr>
              <a:t>me</a:t>
            </a:r>
            <a:r>
              <a:rPr sz="1800" spc="-10" dirty="0">
                <a:latin typeface="Consolas"/>
                <a:cs typeface="Consolas"/>
              </a:rPr>
              <a:t>r</a:t>
            </a:r>
            <a:r>
              <a:rPr sz="1800" spc="-15" dirty="0">
                <a:latin typeface="Consolas"/>
                <a:cs typeface="Consolas"/>
              </a:rPr>
              <a:t>ato</a:t>
            </a:r>
            <a:r>
              <a:rPr sz="1800" spc="-10" dirty="0">
                <a:latin typeface="Consolas"/>
                <a:cs typeface="Consolas"/>
              </a:rPr>
              <a:t>r, 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>
                <a:latin typeface="Consolas"/>
                <a:cs typeface="Consolas"/>
              </a:rPr>
              <a:t>d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nom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nato</a:t>
            </a:r>
            <a:r>
              <a:rPr sz="1800" spc="-10" dirty="0">
                <a:latin typeface="Consolas"/>
                <a:cs typeface="Consolas"/>
              </a:rPr>
              <a:t>r,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>
                <a:latin typeface="Consolas"/>
                <a:cs typeface="Consolas"/>
              </a:rPr>
              <a:t>&amp;</a:t>
            </a:r>
            <a:r>
              <a:rPr sz="1800" spc="-15" dirty="0">
                <a:latin typeface="Consolas"/>
                <a:cs typeface="Consolas"/>
              </a:rPr>
              <a:t>rema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nd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r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 </a:t>
            </a:r>
            <a:r>
              <a:rPr sz="1800" spc="-15" dirty="0">
                <a:latin typeface="Consolas"/>
                <a:cs typeface="Consolas"/>
              </a:rPr>
              <a:t>re</a:t>
            </a:r>
            <a:r>
              <a:rPr sz="1800" spc="-10" dirty="0">
                <a:latin typeface="Consolas"/>
                <a:cs typeface="Consolas"/>
              </a:rPr>
              <a:t>m</a:t>
            </a:r>
            <a:r>
              <a:rPr sz="1800" spc="-15" dirty="0">
                <a:latin typeface="Consolas"/>
                <a:cs typeface="Consolas"/>
              </a:rPr>
              <a:t>ai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15" dirty="0">
                <a:latin typeface="Consolas"/>
                <a:cs typeface="Consolas"/>
              </a:rPr>
              <a:t>de</a:t>
            </a:r>
            <a:r>
              <a:rPr sz="1800" spc="-10" dirty="0">
                <a:latin typeface="Consolas"/>
                <a:cs typeface="Consolas"/>
              </a:rPr>
              <a:t>r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nu</a:t>
            </a:r>
            <a:r>
              <a:rPr sz="1800" spc="-10" dirty="0">
                <a:latin typeface="Consolas"/>
                <a:cs typeface="Consolas"/>
              </a:rPr>
              <a:t>m</a:t>
            </a:r>
            <a:r>
              <a:rPr sz="1800" spc="-15" dirty="0">
                <a:latin typeface="Consolas"/>
                <a:cs typeface="Consolas"/>
              </a:rPr>
              <a:t>er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to</a:t>
            </a:r>
            <a:r>
              <a:rPr sz="1800" spc="-10" dirty="0">
                <a:latin typeface="Consolas"/>
                <a:cs typeface="Consolas"/>
              </a:rPr>
              <a:t>r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%</a:t>
            </a:r>
            <a:r>
              <a:rPr sz="1800" spc="-15" dirty="0">
                <a:latin typeface="Consolas"/>
                <a:cs typeface="Consolas"/>
              </a:rPr>
              <a:t> de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15" dirty="0">
                <a:latin typeface="Consolas"/>
                <a:cs typeface="Consolas"/>
              </a:rPr>
              <a:t>om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nat</a:t>
            </a:r>
            <a:r>
              <a:rPr sz="1800" spc="-10" dirty="0">
                <a:latin typeface="Consolas"/>
                <a:cs typeface="Consolas"/>
              </a:rPr>
              <a:t>o</a:t>
            </a:r>
            <a:r>
              <a:rPr sz="1800" spc="-15" dirty="0">
                <a:latin typeface="Consolas"/>
                <a:cs typeface="Consolas"/>
              </a:rPr>
              <a:t>r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tu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r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0" dirty="0">
                <a:latin typeface="Consolas"/>
                <a:cs typeface="Consolas"/>
              </a:rPr>
              <a:t>nu</a:t>
            </a:r>
            <a:r>
              <a:rPr sz="1800" spc="0" dirty="0">
                <a:latin typeface="Consolas"/>
                <a:cs typeface="Consolas"/>
              </a:rPr>
              <a:t>me</a:t>
            </a:r>
            <a:r>
              <a:rPr sz="1800" spc="-10" dirty="0">
                <a:latin typeface="Consolas"/>
                <a:cs typeface="Consolas"/>
              </a:rPr>
              <a:t>rat</a:t>
            </a:r>
            <a:r>
              <a:rPr sz="1800" spc="0" dirty="0">
                <a:latin typeface="Consolas"/>
                <a:cs typeface="Consolas"/>
              </a:rPr>
              <a:t>or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spc="0" dirty="0">
                <a:latin typeface="Consolas"/>
                <a:cs typeface="Consolas"/>
              </a:rPr>
              <a:t>/ </a:t>
            </a:r>
            <a:r>
              <a:rPr sz="1800" spc="-15" dirty="0">
                <a:latin typeface="Consolas"/>
                <a:cs typeface="Consolas"/>
              </a:rPr>
              <a:t>d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0" dirty="0">
                <a:latin typeface="Consolas"/>
                <a:cs typeface="Consolas"/>
              </a:rPr>
              <a:t>no</a:t>
            </a:r>
            <a:r>
              <a:rPr sz="1800" spc="-10" dirty="0">
                <a:latin typeface="Consolas"/>
                <a:cs typeface="Consolas"/>
              </a:rPr>
              <a:t>min</a:t>
            </a:r>
            <a:r>
              <a:rPr sz="1800" spc="0" dirty="0">
                <a:latin typeface="Consolas"/>
                <a:cs typeface="Consolas"/>
              </a:rPr>
              <a:t>at</a:t>
            </a:r>
            <a:r>
              <a:rPr sz="1800" spc="-10" dirty="0">
                <a:latin typeface="Consolas"/>
                <a:cs typeface="Consolas"/>
              </a:rPr>
              <a:t>o</a:t>
            </a:r>
            <a:r>
              <a:rPr sz="1800" spc="0" dirty="0">
                <a:latin typeface="Consolas"/>
                <a:cs typeface="Consolas"/>
              </a:rPr>
              <a:t>r;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59"/>
              </a:spcBef>
            </a:pPr>
            <a:endParaRPr sz="1100"/>
          </a:p>
          <a:p>
            <a:pPr marL="262255" marR="6532245" indent="-25019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m</a:t>
            </a:r>
            <a:r>
              <a:rPr sz="1800" spc="-15" dirty="0">
                <a:latin typeface="Consolas"/>
                <a:cs typeface="Consolas"/>
              </a:rPr>
              <a:t>ai</a:t>
            </a:r>
            <a:r>
              <a:rPr sz="1800" spc="-5" dirty="0">
                <a:latin typeface="Consolas"/>
                <a:cs typeface="Consolas"/>
              </a:rPr>
              <a:t>n</a:t>
            </a:r>
            <a:r>
              <a:rPr sz="1800" spc="-20" dirty="0">
                <a:latin typeface="Consolas"/>
                <a:cs typeface="Consolas"/>
              </a:rPr>
              <a:t>(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 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>
                <a:latin typeface="Consolas"/>
                <a:cs typeface="Consolas"/>
              </a:rPr>
              <a:t>n</a:t>
            </a:r>
            <a:r>
              <a:rPr sz="1800" spc="-10" dirty="0">
                <a:latin typeface="Consolas"/>
                <a:cs typeface="Consolas"/>
              </a:rPr>
              <a:t>um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14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>
                <a:latin typeface="Consolas"/>
                <a:cs typeface="Consolas"/>
              </a:rPr>
              <a:t>d</a:t>
            </a:r>
            <a:r>
              <a:rPr sz="1800" spc="-10" dirty="0">
                <a:latin typeface="Consolas"/>
                <a:cs typeface="Consolas"/>
              </a:rPr>
              <a:t>en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4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>
                <a:latin typeface="Consolas"/>
                <a:cs typeface="Consolas"/>
              </a:rPr>
              <a:t>r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m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>
                <a:latin typeface="Consolas"/>
                <a:cs typeface="Consolas"/>
              </a:rPr>
              <a:t>r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sul</a:t>
            </a:r>
            <a:r>
              <a:rPr sz="1800" spc="-10" dirty="0">
                <a:latin typeface="Consolas"/>
                <a:cs typeface="Consolas"/>
              </a:rPr>
              <a:t>t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d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vi</a:t>
            </a:r>
            <a:r>
              <a:rPr sz="1800" spc="-10" dirty="0">
                <a:latin typeface="Consolas"/>
                <a:cs typeface="Consolas"/>
              </a:rPr>
              <a:t>d</a:t>
            </a:r>
            <a:r>
              <a:rPr sz="1800" spc="-15" dirty="0">
                <a:latin typeface="Consolas"/>
                <a:cs typeface="Consolas"/>
              </a:rPr>
              <a:t>e</a:t>
            </a:r>
            <a:r>
              <a:rPr sz="1800" spc="-10" dirty="0">
                <a:latin typeface="Consolas"/>
                <a:cs typeface="Consolas"/>
              </a:rPr>
              <a:t>(</a:t>
            </a:r>
            <a:r>
              <a:rPr sz="1800" spc="-15" dirty="0">
                <a:latin typeface="Consolas"/>
                <a:cs typeface="Consolas"/>
              </a:rPr>
              <a:t>n</a:t>
            </a:r>
            <a:r>
              <a:rPr sz="1800" spc="-10" dirty="0">
                <a:latin typeface="Consolas"/>
                <a:cs typeface="Consolas"/>
              </a:rPr>
              <a:t>u</a:t>
            </a:r>
            <a:r>
              <a:rPr sz="1800" spc="-15" dirty="0">
                <a:latin typeface="Consolas"/>
                <a:cs typeface="Consolas"/>
              </a:rPr>
              <a:t>m</a:t>
            </a:r>
            <a:r>
              <a:rPr sz="1800" spc="-10" dirty="0">
                <a:latin typeface="Consolas"/>
                <a:cs typeface="Consolas"/>
              </a:rPr>
              <a:t>,</a:t>
            </a:r>
            <a:r>
              <a:rPr sz="1800" spc="-15" dirty="0">
                <a:latin typeface="Consolas"/>
                <a:cs typeface="Consolas"/>
              </a:rPr>
              <a:t> d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n</a:t>
            </a:r>
            <a:r>
              <a:rPr sz="1800" spc="-10" dirty="0">
                <a:latin typeface="Consolas"/>
                <a:cs typeface="Consolas"/>
              </a:rPr>
              <a:t>,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rem</a:t>
            </a:r>
            <a:r>
              <a:rPr sz="1800" spc="-10" dirty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>
                <a:latin typeface="Consolas"/>
                <a:cs typeface="Consolas"/>
              </a:rPr>
              <a:t>co</a:t>
            </a:r>
            <a:r>
              <a:rPr sz="1800" spc="-10" dirty="0">
                <a:latin typeface="Consolas"/>
                <a:cs typeface="Consolas"/>
              </a:rPr>
              <a:t>ut &lt;&lt;</a:t>
            </a:r>
            <a:r>
              <a:rPr sz="1800" spc="-15" dirty="0">
                <a:latin typeface="Consolas"/>
                <a:cs typeface="Consolas"/>
              </a:rPr>
              <a:t> r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sul</a:t>
            </a:r>
            <a:r>
              <a:rPr sz="1800" spc="-10" dirty="0">
                <a:latin typeface="Consolas"/>
                <a:cs typeface="Consolas"/>
              </a:rPr>
              <a:t>t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 </a:t>
            </a:r>
            <a:r>
              <a:rPr sz="1800" spc="-20" dirty="0">
                <a:solidFill>
                  <a:srgbClr val="A21414"/>
                </a:solidFill>
                <a:latin typeface="Consolas"/>
                <a:cs typeface="Consolas"/>
              </a:rPr>
              <a:t>"*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15" dirty="0">
                <a:latin typeface="Consolas"/>
                <a:cs typeface="Consolas"/>
              </a:rPr>
              <a:t> d</a:t>
            </a:r>
            <a:r>
              <a:rPr sz="1800" spc="-10" dirty="0">
                <a:latin typeface="Consolas"/>
                <a:cs typeface="Consolas"/>
              </a:rPr>
              <a:t>en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+"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re</a:t>
            </a:r>
            <a:r>
              <a:rPr sz="1800" spc="-10" dirty="0">
                <a:latin typeface="Consolas"/>
                <a:cs typeface="Consolas"/>
              </a:rPr>
              <a:t>m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&lt;</a:t>
            </a:r>
            <a:r>
              <a:rPr sz="1800" spc="-10" dirty="0">
                <a:latin typeface="Consolas"/>
                <a:cs typeface="Consolas"/>
              </a:rPr>
              <a:t>&lt; </a:t>
            </a:r>
            <a:r>
              <a:rPr sz="1800" spc="-20" dirty="0">
                <a:solidFill>
                  <a:srgbClr val="A21414"/>
                </a:solidFill>
                <a:latin typeface="Consolas"/>
                <a:cs typeface="Consolas"/>
              </a:rPr>
              <a:t>"=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&lt;&lt; n</a:t>
            </a:r>
            <a:r>
              <a:rPr sz="1800" spc="-15" dirty="0">
                <a:latin typeface="Consolas"/>
                <a:cs typeface="Consolas"/>
              </a:rPr>
              <a:t>u</a:t>
            </a:r>
            <a:r>
              <a:rPr sz="1800" spc="-10" dirty="0">
                <a:latin typeface="Consolas"/>
                <a:cs typeface="Consolas"/>
              </a:rPr>
              <a:t>m &lt;&lt; </a:t>
            </a:r>
            <a:r>
              <a:rPr sz="1800" spc="-15" dirty="0">
                <a:latin typeface="Consolas"/>
                <a:cs typeface="Consolas"/>
              </a:rPr>
              <a:t>en</a:t>
            </a:r>
            <a:r>
              <a:rPr sz="1800" spc="-10" dirty="0">
                <a:latin typeface="Consolas"/>
                <a:cs typeface="Consolas"/>
              </a:rPr>
              <a:t>d</a:t>
            </a: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3*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4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+2=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12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34310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Lib</a:t>
            </a:r>
            <a:r>
              <a:rPr sz="4400" spc="-95" dirty="0">
                <a:latin typeface="Calibri"/>
                <a:cs typeface="Calibri"/>
              </a:rPr>
              <a:t>r</a:t>
            </a:r>
            <a:r>
              <a:rPr sz="4400" spc="0" dirty="0">
                <a:latin typeface="Calibri"/>
                <a:cs typeface="Calibri"/>
              </a:rPr>
              <a:t>aries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773"/>
            <a:ext cx="7607934" cy="2483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Lib</a:t>
            </a: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aries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a</a:t>
            </a:r>
            <a:r>
              <a:rPr sz="3200" spc="-30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spc="0" dirty="0">
                <a:latin typeface="Calibri"/>
                <a:cs typeface="Calibri"/>
              </a:rPr>
              <a:t>ene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ally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di</a:t>
            </a:r>
            <a:r>
              <a:rPr sz="3200" spc="-50" dirty="0">
                <a:latin typeface="Calibri"/>
                <a:cs typeface="Calibri"/>
              </a:rPr>
              <a:t>s</a:t>
            </a:r>
            <a:r>
              <a:rPr sz="3200" spc="0" dirty="0">
                <a:latin typeface="Calibri"/>
                <a:cs typeface="Calibri"/>
              </a:rPr>
              <a:t>tr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bu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ed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as the header </a:t>
            </a:r>
            <a:r>
              <a:rPr sz="3200" spc="-15" dirty="0">
                <a:latin typeface="Calibri"/>
                <a:cs typeface="Calibri"/>
              </a:rPr>
              <a:t>f</a:t>
            </a:r>
            <a:r>
              <a:rPr sz="3200" spc="0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spc="0" dirty="0">
                <a:latin typeface="Calibri"/>
                <a:cs typeface="Calibri"/>
              </a:rPr>
              <a:t>e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0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ain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ng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the p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otypes, 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a binary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.dl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0" dirty="0">
                <a:latin typeface="Calibri"/>
                <a:cs typeface="Calibri"/>
              </a:rPr>
              <a:t>/.so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le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0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ain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ng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the (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0" dirty="0">
                <a:latin typeface="Calibri"/>
                <a:cs typeface="Calibri"/>
              </a:rPr>
              <a:t>ompi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spc="0" dirty="0">
                <a:latin typeface="Calibri"/>
                <a:cs typeface="Calibri"/>
              </a:rPr>
              <a:t>ed) imp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0" dirty="0">
                <a:latin typeface="Calibri"/>
                <a:cs typeface="Calibri"/>
              </a:rPr>
              <a:t>eme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on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39"/>
              </a:spcBef>
            </a:pPr>
            <a:endParaRPr sz="650"/>
          </a:p>
          <a:p>
            <a:pPr marL="469900">
              <a:lnSpc>
                <a:spcPct val="100000"/>
              </a:lnSpc>
            </a:pPr>
            <a:r>
              <a:rPr sz="2800" spc="-20" dirty="0">
                <a:latin typeface="Arial"/>
                <a:cs typeface="Arial"/>
              </a:rPr>
              <a:t>–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5" dirty="0">
                <a:latin typeface="Calibri"/>
                <a:cs typeface="Calibri"/>
              </a:rPr>
              <a:t>Don’t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need 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sha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y</a:t>
            </a:r>
            <a:r>
              <a:rPr sz="2800" spc="-15" dirty="0">
                <a:latin typeface="Calibri"/>
                <a:cs typeface="Calibri"/>
              </a:rPr>
              <a:t>our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.</a:t>
            </a:r>
            <a:r>
              <a:rPr sz="2800" spc="-15" dirty="0">
                <a:latin typeface="Calibri"/>
                <a:cs typeface="Calibri"/>
              </a:rPr>
              <a:t>cpp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ode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4757292"/>
            <a:ext cx="3787775" cy="8496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m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Li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b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.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h </a:t>
            </a:r>
            <a:r>
              <a:rPr sz="1800" spc="0" dirty="0">
                <a:solidFill>
                  <a:srgbClr val="008000"/>
                </a:solidFill>
                <a:latin typeface="Consolas"/>
                <a:cs typeface="Consolas"/>
              </a:rPr>
              <a:t>– 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hea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c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nt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prot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o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ty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doub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le 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qua</a:t>
            </a:r>
            <a:r>
              <a:rPr sz="1800" spc="-10" dirty="0">
                <a:latin typeface="Consolas"/>
                <a:cs typeface="Consolas"/>
              </a:rPr>
              <a:t>r</a:t>
            </a:r>
            <a:r>
              <a:rPr sz="1800" spc="-15" dirty="0">
                <a:latin typeface="Consolas"/>
                <a:cs typeface="Consolas"/>
              </a:rPr>
              <a:t>eRoo</a:t>
            </a:r>
            <a:r>
              <a:rPr sz="1800" spc="-5" dirty="0">
                <a:latin typeface="Consolas"/>
                <a:cs typeface="Consolas"/>
              </a:rPr>
              <a:t>t</a:t>
            </a:r>
            <a:r>
              <a:rPr sz="1800" spc="-20" dirty="0">
                <a:latin typeface="Consolas"/>
                <a:cs typeface="Consolas"/>
              </a:rPr>
              <a:t>(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ubl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20" dirty="0">
                <a:latin typeface="Consolas"/>
                <a:cs typeface="Consolas"/>
              </a:rPr>
              <a:t>nu</a:t>
            </a:r>
            <a:r>
              <a:rPr sz="1800" spc="-15" dirty="0">
                <a:latin typeface="Consolas"/>
                <a:cs typeface="Consolas"/>
              </a:rPr>
              <a:t>m</a:t>
            </a:r>
            <a:r>
              <a:rPr sz="1800" spc="-5" dirty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000" y="4724400"/>
            <a:ext cx="2590800" cy="1477327"/>
          </a:xfrm>
          <a:custGeom>
            <a:avLst/>
            <a:gdLst/>
            <a:ahLst/>
            <a:cxnLst/>
            <a:rect l="l" t="t" r="r" b="b"/>
            <a:pathLst>
              <a:path w="2590800" h="1477327">
                <a:moveTo>
                  <a:pt x="1295400" y="0"/>
                </a:moveTo>
                <a:lnTo>
                  <a:pt x="1189162" y="2448"/>
                </a:lnTo>
                <a:lnTo>
                  <a:pt x="1085288" y="9667"/>
                </a:lnTo>
                <a:lnTo>
                  <a:pt x="984112" y="21467"/>
                </a:lnTo>
                <a:lnTo>
                  <a:pt x="885968" y="37657"/>
                </a:lnTo>
                <a:lnTo>
                  <a:pt x="791188" y="58046"/>
                </a:lnTo>
                <a:lnTo>
                  <a:pt x="700106" y="82446"/>
                </a:lnTo>
                <a:lnTo>
                  <a:pt x="613055" y="110666"/>
                </a:lnTo>
                <a:lnTo>
                  <a:pt x="530370" y="142516"/>
                </a:lnTo>
                <a:lnTo>
                  <a:pt x="452383" y="177805"/>
                </a:lnTo>
                <a:lnTo>
                  <a:pt x="379428" y="216344"/>
                </a:lnTo>
                <a:lnTo>
                  <a:pt x="311838" y="257942"/>
                </a:lnTo>
                <a:lnTo>
                  <a:pt x="249948" y="302410"/>
                </a:lnTo>
                <a:lnTo>
                  <a:pt x="194089" y="349557"/>
                </a:lnTo>
                <a:lnTo>
                  <a:pt x="144597" y="399193"/>
                </a:lnTo>
                <a:lnTo>
                  <a:pt x="101804" y="451127"/>
                </a:lnTo>
                <a:lnTo>
                  <a:pt x="66044" y="505171"/>
                </a:lnTo>
                <a:lnTo>
                  <a:pt x="37649" y="561133"/>
                </a:lnTo>
                <a:lnTo>
                  <a:pt x="16955" y="618824"/>
                </a:lnTo>
                <a:lnTo>
                  <a:pt x="4294" y="678054"/>
                </a:lnTo>
                <a:lnTo>
                  <a:pt x="0" y="738632"/>
                </a:lnTo>
                <a:lnTo>
                  <a:pt x="4294" y="799218"/>
                </a:lnTo>
                <a:lnTo>
                  <a:pt x="16955" y="858456"/>
                </a:lnTo>
                <a:lnTo>
                  <a:pt x="37649" y="916154"/>
                </a:lnTo>
                <a:lnTo>
                  <a:pt x="66044" y="972123"/>
                </a:lnTo>
                <a:lnTo>
                  <a:pt x="101804" y="1026172"/>
                </a:lnTo>
                <a:lnTo>
                  <a:pt x="144597" y="1078112"/>
                </a:lnTo>
                <a:lnTo>
                  <a:pt x="194089" y="1127752"/>
                </a:lnTo>
                <a:lnTo>
                  <a:pt x="249948" y="1174903"/>
                </a:lnTo>
                <a:lnTo>
                  <a:pt x="311838" y="1219374"/>
                </a:lnTo>
                <a:lnTo>
                  <a:pt x="379428" y="1260975"/>
                </a:lnTo>
                <a:lnTo>
                  <a:pt x="452383" y="1299516"/>
                </a:lnTo>
                <a:lnTo>
                  <a:pt x="530370" y="1334807"/>
                </a:lnTo>
                <a:lnTo>
                  <a:pt x="613055" y="1366658"/>
                </a:lnTo>
                <a:lnTo>
                  <a:pt x="700106" y="1394878"/>
                </a:lnTo>
                <a:lnTo>
                  <a:pt x="791188" y="1419279"/>
                </a:lnTo>
                <a:lnTo>
                  <a:pt x="885968" y="1439669"/>
                </a:lnTo>
                <a:lnTo>
                  <a:pt x="984112" y="1455860"/>
                </a:lnTo>
                <a:lnTo>
                  <a:pt x="1085288" y="1467659"/>
                </a:lnTo>
                <a:lnTo>
                  <a:pt x="1189162" y="1474878"/>
                </a:lnTo>
                <a:lnTo>
                  <a:pt x="1295400" y="1477327"/>
                </a:lnTo>
                <a:lnTo>
                  <a:pt x="1401637" y="1474878"/>
                </a:lnTo>
                <a:lnTo>
                  <a:pt x="1505511" y="1467659"/>
                </a:lnTo>
                <a:lnTo>
                  <a:pt x="1606687" y="1455860"/>
                </a:lnTo>
                <a:lnTo>
                  <a:pt x="1704831" y="1439669"/>
                </a:lnTo>
                <a:lnTo>
                  <a:pt x="1799611" y="1419279"/>
                </a:lnTo>
                <a:lnTo>
                  <a:pt x="1890693" y="1394878"/>
                </a:lnTo>
                <a:lnTo>
                  <a:pt x="1977744" y="1366658"/>
                </a:lnTo>
                <a:lnTo>
                  <a:pt x="2060429" y="1334807"/>
                </a:lnTo>
                <a:lnTo>
                  <a:pt x="2138416" y="1299516"/>
                </a:lnTo>
                <a:lnTo>
                  <a:pt x="2211371" y="1260975"/>
                </a:lnTo>
                <a:lnTo>
                  <a:pt x="2278961" y="1219374"/>
                </a:lnTo>
                <a:lnTo>
                  <a:pt x="2340851" y="1174903"/>
                </a:lnTo>
                <a:lnTo>
                  <a:pt x="2396710" y="1127752"/>
                </a:lnTo>
                <a:lnTo>
                  <a:pt x="2446202" y="1078112"/>
                </a:lnTo>
                <a:lnTo>
                  <a:pt x="2488995" y="1026172"/>
                </a:lnTo>
                <a:lnTo>
                  <a:pt x="2524755" y="972123"/>
                </a:lnTo>
                <a:lnTo>
                  <a:pt x="2553150" y="916154"/>
                </a:lnTo>
                <a:lnTo>
                  <a:pt x="2573844" y="858456"/>
                </a:lnTo>
                <a:lnTo>
                  <a:pt x="2586505" y="799218"/>
                </a:lnTo>
                <a:lnTo>
                  <a:pt x="2590800" y="738632"/>
                </a:lnTo>
                <a:lnTo>
                  <a:pt x="2586505" y="678054"/>
                </a:lnTo>
                <a:lnTo>
                  <a:pt x="2573844" y="618824"/>
                </a:lnTo>
                <a:lnTo>
                  <a:pt x="2553150" y="561133"/>
                </a:lnTo>
                <a:lnTo>
                  <a:pt x="2524755" y="505171"/>
                </a:lnTo>
                <a:lnTo>
                  <a:pt x="2488995" y="451127"/>
                </a:lnTo>
                <a:lnTo>
                  <a:pt x="2446202" y="399193"/>
                </a:lnTo>
                <a:lnTo>
                  <a:pt x="2396710" y="349557"/>
                </a:lnTo>
                <a:lnTo>
                  <a:pt x="2340851" y="302410"/>
                </a:lnTo>
                <a:lnTo>
                  <a:pt x="2278961" y="257942"/>
                </a:lnTo>
                <a:lnTo>
                  <a:pt x="2211371" y="216344"/>
                </a:lnTo>
                <a:lnTo>
                  <a:pt x="2138416" y="177805"/>
                </a:lnTo>
                <a:lnTo>
                  <a:pt x="2060429" y="142516"/>
                </a:lnTo>
                <a:lnTo>
                  <a:pt x="1977744" y="110666"/>
                </a:lnTo>
                <a:lnTo>
                  <a:pt x="1890693" y="82446"/>
                </a:lnTo>
                <a:lnTo>
                  <a:pt x="1799611" y="58046"/>
                </a:lnTo>
                <a:lnTo>
                  <a:pt x="1704831" y="37657"/>
                </a:lnTo>
                <a:lnTo>
                  <a:pt x="1606687" y="21467"/>
                </a:lnTo>
                <a:lnTo>
                  <a:pt x="1505511" y="9667"/>
                </a:lnTo>
                <a:lnTo>
                  <a:pt x="1401637" y="2448"/>
                </a:lnTo>
                <a:lnTo>
                  <a:pt x="12954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0" y="4724400"/>
            <a:ext cx="2590800" cy="1477327"/>
          </a:xfrm>
          <a:custGeom>
            <a:avLst/>
            <a:gdLst/>
            <a:ahLst/>
            <a:cxnLst/>
            <a:rect l="l" t="t" r="r" b="b"/>
            <a:pathLst>
              <a:path w="2590800" h="1477327">
                <a:moveTo>
                  <a:pt x="0" y="738632"/>
                </a:moveTo>
                <a:lnTo>
                  <a:pt x="4294" y="678054"/>
                </a:lnTo>
                <a:lnTo>
                  <a:pt x="16955" y="618824"/>
                </a:lnTo>
                <a:lnTo>
                  <a:pt x="37649" y="561133"/>
                </a:lnTo>
                <a:lnTo>
                  <a:pt x="66044" y="505171"/>
                </a:lnTo>
                <a:lnTo>
                  <a:pt x="101804" y="451127"/>
                </a:lnTo>
                <a:lnTo>
                  <a:pt x="144597" y="399193"/>
                </a:lnTo>
                <a:lnTo>
                  <a:pt x="194089" y="349557"/>
                </a:lnTo>
                <a:lnTo>
                  <a:pt x="249948" y="302410"/>
                </a:lnTo>
                <a:lnTo>
                  <a:pt x="311838" y="257942"/>
                </a:lnTo>
                <a:lnTo>
                  <a:pt x="379428" y="216344"/>
                </a:lnTo>
                <a:lnTo>
                  <a:pt x="452383" y="177805"/>
                </a:lnTo>
                <a:lnTo>
                  <a:pt x="530370" y="142516"/>
                </a:lnTo>
                <a:lnTo>
                  <a:pt x="613055" y="110666"/>
                </a:lnTo>
                <a:lnTo>
                  <a:pt x="700106" y="82446"/>
                </a:lnTo>
                <a:lnTo>
                  <a:pt x="791188" y="58046"/>
                </a:lnTo>
                <a:lnTo>
                  <a:pt x="885968" y="37657"/>
                </a:lnTo>
                <a:lnTo>
                  <a:pt x="984112" y="21467"/>
                </a:lnTo>
                <a:lnTo>
                  <a:pt x="1085288" y="9667"/>
                </a:lnTo>
                <a:lnTo>
                  <a:pt x="1189162" y="2448"/>
                </a:lnTo>
                <a:lnTo>
                  <a:pt x="1295400" y="0"/>
                </a:lnTo>
                <a:lnTo>
                  <a:pt x="1401637" y="2448"/>
                </a:lnTo>
                <a:lnTo>
                  <a:pt x="1505511" y="9667"/>
                </a:lnTo>
                <a:lnTo>
                  <a:pt x="1606687" y="21467"/>
                </a:lnTo>
                <a:lnTo>
                  <a:pt x="1704831" y="37657"/>
                </a:lnTo>
                <a:lnTo>
                  <a:pt x="1799611" y="58046"/>
                </a:lnTo>
                <a:lnTo>
                  <a:pt x="1890693" y="82446"/>
                </a:lnTo>
                <a:lnTo>
                  <a:pt x="1977744" y="110666"/>
                </a:lnTo>
                <a:lnTo>
                  <a:pt x="2060429" y="142516"/>
                </a:lnTo>
                <a:lnTo>
                  <a:pt x="2138416" y="177805"/>
                </a:lnTo>
                <a:lnTo>
                  <a:pt x="2211371" y="216344"/>
                </a:lnTo>
                <a:lnTo>
                  <a:pt x="2278961" y="257942"/>
                </a:lnTo>
                <a:lnTo>
                  <a:pt x="2340851" y="302410"/>
                </a:lnTo>
                <a:lnTo>
                  <a:pt x="2396710" y="349557"/>
                </a:lnTo>
                <a:lnTo>
                  <a:pt x="2446202" y="399193"/>
                </a:lnTo>
                <a:lnTo>
                  <a:pt x="2488995" y="451127"/>
                </a:lnTo>
                <a:lnTo>
                  <a:pt x="2524755" y="505171"/>
                </a:lnTo>
                <a:lnTo>
                  <a:pt x="2553150" y="561133"/>
                </a:lnTo>
                <a:lnTo>
                  <a:pt x="2573844" y="618824"/>
                </a:lnTo>
                <a:lnTo>
                  <a:pt x="2586505" y="678054"/>
                </a:lnTo>
                <a:lnTo>
                  <a:pt x="2590800" y="738632"/>
                </a:lnTo>
                <a:lnTo>
                  <a:pt x="2586505" y="799218"/>
                </a:lnTo>
                <a:lnTo>
                  <a:pt x="2573844" y="858456"/>
                </a:lnTo>
                <a:lnTo>
                  <a:pt x="2553150" y="916154"/>
                </a:lnTo>
                <a:lnTo>
                  <a:pt x="2524755" y="972123"/>
                </a:lnTo>
                <a:lnTo>
                  <a:pt x="2488995" y="1026172"/>
                </a:lnTo>
                <a:lnTo>
                  <a:pt x="2446202" y="1078112"/>
                </a:lnTo>
                <a:lnTo>
                  <a:pt x="2396710" y="1127752"/>
                </a:lnTo>
                <a:lnTo>
                  <a:pt x="2340851" y="1174903"/>
                </a:lnTo>
                <a:lnTo>
                  <a:pt x="2278961" y="1219374"/>
                </a:lnTo>
                <a:lnTo>
                  <a:pt x="2211371" y="1260975"/>
                </a:lnTo>
                <a:lnTo>
                  <a:pt x="2138416" y="1299516"/>
                </a:lnTo>
                <a:lnTo>
                  <a:pt x="2060429" y="1334807"/>
                </a:lnTo>
                <a:lnTo>
                  <a:pt x="1977744" y="1366658"/>
                </a:lnTo>
                <a:lnTo>
                  <a:pt x="1890693" y="1394878"/>
                </a:lnTo>
                <a:lnTo>
                  <a:pt x="1799611" y="1419279"/>
                </a:lnTo>
                <a:lnTo>
                  <a:pt x="1704831" y="1439669"/>
                </a:lnTo>
                <a:lnTo>
                  <a:pt x="1606687" y="1455860"/>
                </a:lnTo>
                <a:lnTo>
                  <a:pt x="1505511" y="1467659"/>
                </a:lnTo>
                <a:lnTo>
                  <a:pt x="1401637" y="1474878"/>
                </a:lnTo>
                <a:lnTo>
                  <a:pt x="1295400" y="1477327"/>
                </a:lnTo>
                <a:lnTo>
                  <a:pt x="1189162" y="1474878"/>
                </a:lnTo>
                <a:lnTo>
                  <a:pt x="1085288" y="1467659"/>
                </a:lnTo>
                <a:lnTo>
                  <a:pt x="984112" y="1455860"/>
                </a:lnTo>
                <a:lnTo>
                  <a:pt x="885968" y="1439669"/>
                </a:lnTo>
                <a:lnTo>
                  <a:pt x="791188" y="1419279"/>
                </a:lnTo>
                <a:lnTo>
                  <a:pt x="700106" y="1394878"/>
                </a:lnTo>
                <a:lnTo>
                  <a:pt x="613055" y="1366658"/>
                </a:lnTo>
                <a:lnTo>
                  <a:pt x="530370" y="1334807"/>
                </a:lnTo>
                <a:lnTo>
                  <a:pt x="452383" y="1299516"/>
                </a:lnTo>
                <a:lnTo>
                  <a:pt x="379428" y="1260975"/>
                </a:lnTo>
                <a:lnTo>
                  <a:pt x="311838" y="1219374"/>
                </a:lnTo>
                <a:lnTo>
                  <a:pt x="249948" y="1174903"/>
                </a:lnTo>
                <a:lnTo>
                  <a:pt x="194089" y="1127752"/>
                </a:lnTo>
                <a:lnTo>
                  <a:pt x="144597" y="1078112"/>
                </a:lnTo>
                <a:lnTo>
                  <a:pt x="101804" y="1026172"/>
                </a:lnTo>
                <a:lnTo>
                  <a:pt x="66044" y="972123"/>
                </a:lnTo>
                <a:lnTo>
                  <a:pt x="37649" y="916154"/>
                </a:lnTo>
                <a:lnTo>
                  <a:pt x="16955" y="858456"/>
                </a:lnTo>
                <a:lnTo>
                  <a:pt x="4294" y="799218"/>
                </a:lnTo>
                <a:lnTo>
                  <a:pt x="0" y="738632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62902" y="5311775"/>
            <a:ext cx="858519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yL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b.dll</a:t>
            </a:r>
            <a:endParaRPr sz="180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72200" y="2514600"/>
            <a:ext cx="2590800" cy="1477391"/>
          </a:xfrm>
          <a:custGeom>
            <a:avLst/>
            <a:gdLst/>
            <a:ahLst/>
            <a:cxnLst/>
            <a:rect l="l" t="t" r="r" b="b"/>
            <a:pathLst>
              <a:path w="2590800" h="1477391">
                <a:moveTo>
                  <a:pt x="1295400" y="0"/>
                </a:moveTo>
                <a:lnTo>
                  <a:pt x="1189162" y="2448"/>
                </a:lnTo>
                <a:lnTo>
                  <a:pt x="1085288" y="9667"/>
                </a:lnTo>
                <a:lnTo>
                  <a:pt x="984112" y="21467"/>
                </a:lnTo>
                <a:lnTo>
                  <a:pt x="885968" y="37657"/>
                </a:lnTo>
                <a:lnTo>
                  <a:pt x="791188" y="58046"/>
                </a:lnTo>
                <a:lnTo>
                  <a:pt x="700106" y="82446"/>
                </a:lnTo>
                <a:lnTo>
                  <a:pt x="613055" y="110666"/>
                </a:lnTo>
                <a:lnTo>
                  <a:pt x="530370" y="142516"/>
                </a:lnTo>
                <a:lnTo>
                  <a:pt x="452383" y="177805"/>
                </a:lnTo>
                <a:lnTo>
                  <a:pt x="379428" y="216344"/>
                </a:lnTo>
                <a:lnTo>
                  <a:pt x="311838" y="257942"/>
                </a:lnTo>
                <a:lnTo>
                  <a:pt x="249948" y="302410"/>
                </a:lnTo>
                <a:lnTo>
                  <a:pt x="194089" y="349557"/>
                </a:lnTo>
                <a:lnTo>
                  <a:pt x="144597" y="399193"/>
                </a:lnTo>
                <a:lnTo>
                  <a:pt x="101804" y="451127"/>
                </a:lnTo>
                <a:lnTo>
                  <a:pt x="66044" y="505171"/>
                </a:lnTo>
                <a:lnTo>
                  <a:pt x="37649" y="561133"/>
                </a:lnTo>
                <a:lnTo>
                  <a:pt x="16955" y="618824"/>
                </a:lnTo>
                <a:lnTo>
                  <a:pt x="4294" y="678054"/>
                </a:lnTo>
                <a:lnTo>
                  <a:pt x="0" y="738632"/>
                </a:lnTo>
                <a:lnTo>
                  <a:pt x="4294" y="799210"/>
                </a:lnTo>
                <a:lnTo>
                  <a:pt x="16955" y="858442"/>
                </a:lnTo>
                <a:lnTo>
                  <a:pt x="37649" y="916137"/>
                </a:lnTo>
                <a:lnTo>
                  <a:pt x="66044" y="972105"/>
                </a:lnTo>
                <a:lnTo>
                  <a:pt x="101804" y="1026156"/>
                </a:lnTo>
                <a:lnTo>
                  <a:pt x="144597" y="1078098"/>
                </a:lnTo>
                <a:lnTo>
                  <a:pt x="194089" y="1127742"/>
                </a:lnTo>
                <a:lnTo>
                  <a:pt x="249948" y="1174898"/>
                </a:lnTo>
                <a:lnTo>
                  <a:pt x="311838" y="1219375"/>
                </a:lnTo>
                <a:lnTo>
                  <a:pt x="379428" y="1260983"/>
                </a:lnTo>
                <a:lnTo>
                  <a:pt x="452383" y="1299531"/>
                </a:lnTo>
                <a:lnTo>
                  <a:pt x="530370" y="1334829"/>
                </a:lnTo>
                <a:lnTo>
                  <a:pt x="613055" y="1366688"/>
                </a:lnTo>
                <a:lnTo>
                  <a:pt x="700106" y="1394916"/>
                </a:lnTo>
                <a:lnTo>
                  <a:pt x="791188" y="1419324"/>
                </a:lnTo>
                <a:lnTo>
                  <a:pt x="885968" y="1439720"/>
                </a:lnTo>
                <a:lnTo>
                  <a:pt x="984112" y="1455916"/>
                </a:lnTo>
                <a:lnTo>
                  <a:pt x="1085288" y="1467719"/>
                </a:lnTo>
                <a:lnTo>
                  <a:pt x="1189162" y="1474941"/>
                </a:lnTo>
                <a:lnTo>
                  <a:pt x="1295400" y="1477391"/>
                </a:lnTo>
                <a:lnTo>
                  <a:pt x="1401637" y="1474941"/>
                </a:lnTo>
                <a:lnTo>
                  <a:pt x="1505511" y="1467719"/>
                </a:lnTo>
                <a:lnTo>
                  <a:pt x="1606687" y="1455916"/>
                </a:lnTo>
                <a:lnTo>
                  <a:pt x="1704831" y="1439720"/>
                </a:lnTo>
                <a:lnTo>
                  <a:pt x="1799611" y="1419324"/>
                </a:lnTo>
                <a:lnTo>
                  <a:pt x="1890693" y="1394916"/>
                </a:lnTo>
                <a:lnTo>
                  <a:pt x="1977744" y="1366688"/>
                </a:lnTo>
                <a:lnTo>
                  <a:pt x="2060429" y="1334829"/>
                </a:lnTo>
                <a:lnTo>
                  <a:pt x="2138416" y="1299531"/>
                </a:lnTo>
                <a:lnTo>
                  <a:pt x="2211371" y="1260983"/>
                </a:lnTo>
                <a:lnTo>
                  <a:pt x="2278961" y="1219375"/>
                </a:lnTo>
                <a:lnTo>
                  <a:pt x="2340851" y="1174898"/>
                </a:lnTo>
                <a:lnTo>
                  <a:pt x="2396710" y="1127742"/>
                </a:lnTo>
                <a:lnTo>
                  <a:pt x="2446202" y="1078098"/>
                </a:lnTo>
                <a:lnTo>
                  <a:pt x="2488995" y="1026156"/>
                </a:lnTo>
                <a:lnTo>
                  <a:pt x="2524755" y="972105"/>
                </a:lnTo>
                <a:lnTo>
                  <a:pt x="2553150" y="916137"/>
                </a:lnTo>
                <a:lnTo>
                  <a:pt x="2573844" y="858442"/>
                </a:lnTo>
                <a:lnTo>
                  <a:pt x="2586505" y="799210"/>
                </a:lnTo>
                <a:lnTo>
                  <a:pt x="2590800" y="738632"/>
                </a:lnTo>
                <a:lnTo>
                  <a:pt x="2586505" y="678054"/>
                </a:lnTo>
                <a:lnTo>
                  <a:pt x="2573844" y="618824"/>
                </a:lnTo>
                <a:lnTo>
                  <a:pt x="2553150" y="561133"/>
                </a:lnTo>
                <a:lnTo>
                  <a:pt x="2524755" y="505171"/>
                </a:lnTo>
                <a:lnTo>
                  <a:pt x="2488995" y="451127"/>
                </a:lnTo>
                <a:lnTo>
                  <a:pt x="2446202" y="399193"/>
                </a:lnTo>
                <a:lnTo>
                  <a:pt x="2396710" y="349557"/>
                </a:lnTo>
                <a:lnTo>
                  <a:pt x="2340851" y="302410"/>
                </a:lnTo>
                <a:lnTo>
                  <a:pt x="2278961" y="257942"/>
                </a:lnTo>
                <a:lnTo>
                  <a:pt x="2211371" y="216344"/>
                </a:lnTo>
                <a:lnTo>
                  <a:pt x="2138416" y="177805"/>
                </a:lnTo>
                <a:lnTo>
                  <a:pt x="2060429" y="142516"/>
                </a:lnTo>
                <a:lnTo>
                  <a:pt x="1977744" y="110666"/>
                </a:lnTo>
                <a:lnTo>
                  <a:pt x="1890693" y="82446"/>
                </a:lnTo>
                <a:lnTo>
                  <a:pt x="1799611" y="58046"/>
                </a:lnTo>
                <a:lnTo>
                  <a:pt x="1704831" y="37657"/>
                </a:lnTo>
                <a:lnTo>
                  <a:pt x="1606687" y="21467"/>
                </a:lnTo>
                <a:lnTo>
                  <a:pt x="1505511" y="9667"/>
                </a:lnTo>
                <a:lnTo>
                  <a:pt x="1401637" y="2448"/>
                </a:lnTo>
                <a:lnTo>
                  <a:pt x="12954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72200" y="2514600"/>
            <a:ext cx="2590800" cy="1477391"/>
          </a:xfrm>
          <a:custGeom>
            <a:avLst/>
            <a:gdLst/>
            <a:ahLst/>
            <a:cxnLst/>
            <a:rect l="l" t="t" r="r" b="b"/>
            <a:pathLst>
              <a:path w="2590800" h="1477391">
                <a:moveTo>
                  <a:pt x="0" y="738632"/>
                </a:moveTo>
                <a:lnTo>
                  <a:pt x="4294" y="678054"/>
                </a:lnTo>
                <a:lnTo>
                  <a:pt x="16955" y="618824"/>
                </a:lnTo>
                <a:lnTo>
                  <a:pt x="37649" y="561133"/>
                </a:lnTo>
                <a:lnTo>
                  <a:pt x="66044" y="505171"/>
                </a:lnTo>
                <a:lnTo>
                  <a:pt x="101804" y="451127"/>
                </a:lnTo>
                <a:lnTo>
                  <a:pt x="144597" y="399193"/>
                </a:lnTo>
                <a:lnTo>
                  <a:pt x="194089" y="349557"/>
                </a:lnTo>
                <a:lnTo>
                  <a:pt x="249948" y="302410"/>
                </a:lnTo>
                <a:lnTo>
                  <a:pt x="311838" y="257942"/>
                </a:lnTo>
                <a:lnTo>
                  <a:pt x="379428" y="216344"/>
                </a:lnTo>
                <a:lnTo>
                  <a:pt x="452383" y="177805"/>
                </a:lnTo>
                <a:lnTo>
                  <a:pt x="530370" y="142516"/>
                </a:lnTo>
                <a:lnTo>
                  <a:pt x="613055" y="110666"/>
                </a:lnTo>
                <a:lnTo>
                  <a:pt x="700106" y="82446"/>
                </a:lnTo>
                <a:lnTo>
                  <a:pt x="791188" y="58046"/>
                </a:lnTo>
                <a:lnTo>
                  <a:pt x="885968" y="37657"/>
                </a:lnTo>
                <a:lnTo>
                  <a:pt x="984112" y="21467"/>
                </a:lnTo>
                <a:lnTo>
                  <a:pt x="1085288" y="9667"/>
                </a:lnTo>
                <a:lnTo>
                  <a:pt x="1189162" y="2448"/>
                </a:lnTo>
                <a:lnTo>
                  <a:pt x="1295400" y="0"/>
                </a:lnTo>
                <a:lnTo>
                  <a:pt x="1401637" y="2448"/>
                </a:lnTo>
                <a:lnTo>
                  <a:pt x="1505511" y="9667"/>
                </a:lnTo>
                <a:lnTo>
                  <a:pt x="1606687" y="21467"/>
                </a:lnTo>
                <a:lnTo>
                  <a:pt x="1704831" y="37657"/>
                </a:lnTo>
                <a:lnTo>
                  <a:pt x="1799611" y="58046"/>
                </a:lnTo>
                <a:lnTo>
                  <a:pt x="1890693" y="82446"/>
                </a:lnTo>
                <a:lnTo>
                  <a:pt x="1977744" y="110666"/>
                </a:lnTo>
                <a:lnTo>
                  <a:pt x="2060429" y="142516"/>
                </a:lnTo>
                <a:lnTo>
                  <a:pt x="2138416" y="177805"/>
                </a:lnTo>
                <a:lnTo>
                  <a:pt x="2211371" y="216344"/>
                </a:lnTo>
                <a:lnTo>
                  <a:pt x="2278961" y="257942"/>
                </a:lnTo>
                <a:lnTo>
                  <a:pt x="2340851" y="302410"/>
                </a:lnTo>
                <a:lnTo>
                  <a:pt x="2396710" y="349557"/>
                </a:lnTo>
                <a:lnTo>
                  <a:pt x="2446202" y="399193"/>
                </a:lnTo>
                <a:lnTo>
                  <a:pt x="2488995" y="451127"/>
                </a:lnTo>
                <a:lnTo>
                  <a:pt x="2524755" y="505171"/>
                </a:lnTo>
                <a:lnTo>
                  <a:pt x="2553150" y="561133"/>
                </a:lnTo>
                <a:lnTo>
                  <a:pt x="2573844" y="618824"/>
                </a:lnTo>
                <a:lnTo>
                  <a:pt x="2586505" y="678054"/>
                </a:lnTo>
                <a:lnTo>
                  <a:pt x="2590800" y="738632"/>
                </a:lnTo>
                <a:lnTo>
                  <a:pt x="2586505" y="799210"/>
                </a:lnTo>
                <a:lnTo>
                  <a:pt x="2573844" y="858442"/>
                </a:lnTo>
                <a:lnTo>
                  <a:pt x="2553150" y="916137"/>
                </a:lnTo>
                <a:lnTo>
                  <a:pt x="2524755" y="972105"/>
                </a:lnTo>
                <a:lnTo>
                  <a:pt x="2488995" y="1026156"/>
                </a:lnTo>
                <a:lnTo>
                  <a:pt x="2446202" y="1078098"/>
                </a:lnTo>
                <a:lnTo>
                  <a:pt x="2396710" y="1127742"/>
                </a:lnTo>
                <a:lnTo>
                  <a:pt x="2340851" y="1174898"/>
                </a:lnTo>
                <a:lnTo>
                  <a:pt x="2278961" y="1219375"/>
                </a:lnTo>
                <a:lnTo>
                  <a:pt x="2211371" y="1260983"/>
                </a:lnTo>
                <a:lnTo>
                  <a:pt x="2138416" y="1299531"/>
                </a:lnTo>
                <a:lnTo>
                  <a:pt x="2060429" y="1334829"/>
                </a:lnTo>
                <a:lnTo>
                  <a:pt x="1977744" y="1366688"/>
                </a:lnTo>
                <a:lnTo>
                  <a:pt x="1890693" y="1394916"/>
                </a:lnTo>
                <a:lnTo>
                  <a:pt x="1799611" y="1419324"/>
                </a:lnTo>
                <a:lnTo>
                  <a:pt x="1704831" y="1439720"/>
                </a:lnTo>
                <a:lnTo>
                  <a:pt x="1606687" y="1455916"/>
                </a:lnTo>
                <a:lnTo>
                  <a:pt x="1505511" y="1467719"/>
                </a:lnTo>
                <a:lnTo>
                  <a:pt x="1401637" y="1474941"/>
                </a:lnTo>
                <a:lnTo>
                  <a:pt x="1295400" y="1477391"/>
                </a:lnTo>
                <a:lnTo>
                  <a:pt x="1189162" y="1474941"/>
                </a:lnTo>
                <a:lnTo>
                  <a:pt x="1085288" y="1467719"/>
                </a:lnTo>
                <a:lnTo>
                  <a:pt x="984112" y="1455916"/>
                </a:lnTo>
                <a:lnTo>
                  <a:pt x="885968" y="1439720"/>
                </a:lnTo>
                <a:lnTo>
                  <a:pt x="791188" y="1419324"/>
                </a:lnTo>
                <a:lnTo>
                  <a:pt x="700106" y="1394916"/>
                </a:lnTo>
                <a:lnTo>
                  <a:pt x="613055" y="1366688"/>
                </a:lnTo>
                <a:lnTo>
                  <a:pt x="530370" y="1334829"/>
                </a:lnTo>
                <a:lnTo>
                  <a:pt x="452383" y="1299531"/>
                </a:lnTo>
                <a:lnTo>
                  <a:pt x="379428" y="1260983"/>
                </a:lnTo>
                <a:lnTo>
                  <a:pt x="311838" y="1219375"/>
                </a:lnTo>
                <a:lnTo>
                  <a:pt x="249948" y="1174898"/>
                </a:lnTo>
                <a:lnTo>
                  <a:pt x="194089" y="1127742"/>
                </a:lnTo>
                <a:lnTo>
                  <a:pt x="144597" y="1078098"/>
                </a:lnTo>
                <a:lnTo>
                  <a:pt x="101804" y="1026156"/>
                </a:lnTo>
                <a:lnTo>
                  <a:pt x="66044" y="972105"/>
                </a:lnTo>
                <a:lnTo>
                  <a:pt x="37649" y="916137"/>
                </a:lnTo>
                <a:lnTo>
                  <a:pt x="16955" y="858442"/>
                </a:lnTo>
                <a:lnTo>
                  <a:pt x="4294" y="799210"/>
                </a:lnTo>
                <a:lnTo>
                  <a:pt x="0" y="738632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39102" y="3101594"/>
            <a:ext cx="858519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yL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b.dll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2044" y="4604892"/>
            <a:ext cx="5290185" cy="16725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l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br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ryU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er.c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pp </a:t>
            </a:r>
            <a:r>
              <a:rPr sz="1800" spc="0" dirty="0">
                <a:solidFill>
                  <a:srgbClr val="008000"/>
                </a:solidFill>
                <a:latin typeface="Consolas"/>
                <a:cs typeface="Consolas"/>
              </a:rPr>
              <a:t>–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so</a:t>
            </a:r>
            <a:r>
              <a:rPr sz="1800" spc="0" dirty="0">
                <a:solidFill>
                  <a:srgbClr val="008000"/>
                </a:solidFill>
                <a:latin typeface="Consolas"/>
                <a:cs typeface="Consolas"/>
              </a:rPr>
              <a:t>me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ot</a:t>
            </a:r>
            <a:r>
              <a:rPr sz="1800" spc="0" dirty="0">
                <a:solidFill>
                  <a:srgbClr val="008000"/>
                </a:solidFill>
                <a:latin typeface="Consolas"/>
                <a:cs typeface="Consolas"/>
              </a:rPr>
              <a:t>h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800" spc="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8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guy</a:t>
            </a:r>
            <a:r>
              <a:rPr sz="1800" spc="0" dirty="0">
                <a:solidFill>
                  <a:srgbClr val="008000"/>
                </a:solidFill>
                <a:latin typeface="Consolas"/>
                <a:cs typeface="Consolas"/>
              </a:rPr>
              <a:t>’s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co</a:t>
            </a:r>
            <a:r>
              <a:rPr sz="1800" spc="0" dirty="0">
                <a:solidFill>
                  <a:srgbClr val="008000"/>
                </a:solidFill>
                <a:latin typeface="Consolas"/>
                <a:cs typeface="Consolas"/>
              </a:rPr>
              <a:t>de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#inc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lu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0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"m</a:t>
            </a:r>
            <a:r>
              <a:rPr sz="1800" spc="0" dirty="0">
                <a:solidFill>
                  <a:srgbClr val="A21414"/>
                </a:solidFill>
                <a:latin typeface="Consolas"/>
                <a:cs typeface="Consolas"/>
              </a:rPr>
              <a:t>yL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ib.</a:t>
            </a:r>
            <a:r>
              <a:rPr sz="1800" spc="5" dirty="0">
                <a:solidFill>
                  <a:srgbClr val="A21414"/>
                </a:solidFill>
                <a:latin typeface="Consolas"/>
                <a:cs typeface="Consolas"/>
              </a:rPr>
              <a:t>h</a:t>
            </a:r>
            <a:r>
              <a:rPr sz="1800" spc="0" dirty="0">
                <a:solidFill>
                  <a:srgbClr val="A21414"/>
                </a:solidFill>
                <a:latin typeface="Consolas"/>
                <a:cs typeface="Consolas"/>
              </a:rPr>
              <a:t>"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59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doub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le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f</a:t>
            </a:r>
            <a:r>
              <a:rPr sz="1800" spc="-15" dirty="0">
                <a:latin typeface="Consolas"/>
                <a:cs typeface="Consolas"/>
              </a:rPr>
              <a:t>our</a:t>
            </a:r>
            <a:r>
              <a:rPr sz="1800" spc="-10" dirty="0">
                <a:latin typeface="Consolas"/>
                <a:cs typeface="Consolas"/>
              </a:rPr>
              <a:t>t</a:t>
            </a:r>
            <a:r>
              <a:rPr sz="1800" spc="-15" dirty="0">
                <a:latin typeface="Consolas"/>
                <a:cs typeface="Consolas"/>
              </a:rPr>
              <a:t>hRoo</a:t>
            </a:r>
            <a:r>
              <a:rPr sz="1800" spc="-5" dirty="0">
                <a:latin typeface="Consolas"/>
                <a:cs typeface="Consolas"/>
              </a:rPr>
              <a:t>t</a:t>
            </a:r>
            <a:r>
              <a:rPr sz="1800" spc="-20" dirty="0">
                <a:latin typeface="Consolas"/>
                <a:cs typeface="Consolas"/>
              </a:rPr>
              <a:t>(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ubl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20" dirty="0">
                <a:latin typeface="Consolas"/>
                <a:cs typeface="Consolas"/>
              </a:rPr>
              <a:t>nu</a:t>
            </a:r>
            <a:r>
              <a:rPr sz="1800" spc="-15" dirty="0">
                <a:latin typeface="Consolas"/>
                <a:cs typeface="Consolas"/>
              </a:rPr>
              <a:t>m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>
                <a:latin typeface="Consolas"/>
                <a:cs typeface="Consolas"/>
              </a:rPr>
              <a:t>sq</a:t>
            </a:r>
            <a:r>
              <a:rPr sz="1800" spc="-10" dirty="0">
                <a:latin typeface="Consolas"/>
                <a:cs typeface="Consolas"/>
              </a:rPr>
              <a:t>u</a:t>
            </a:r>
            <a:r>
              <a:rPr sz="1800" spc="-15" dirty="0">
                <a:latin typeface="Consolas"/>
                <a:cs typeface="Consolas"/>
              </a:rPr>
              <a:t>areR</a:t>
            </a:r>
            <a:r>
              <a:rPr sz="1800" spc="-10" dirty="0">
                <a:latin typeface="Consolas"/>
                <a:cs typeface="Consolas"/>
              </a:rPr>
              <a:t>o</a:t>
            </a:r>
            <a:r>
              <a:rPr sz="1800" spc="-15" dirty="0">
                <a:latin typeface="Consolas"/>
                <a:cs typeface="Consolas"/>
              </a:rPr>
              <a:t>ot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15" dirty="0">
                <a:latin typeface="Consolas"/>
                <a:cs typeface="Consolas"/>
              </a:rPr>
              <a:t>squ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reRo</a:t>
            </a:r>
            <a:r>
              <a:rPr sz="1800" spc="-10" dirty="0">
                <a:latin typeface="Consolas"/>
                <a:cs typeface="Consolas"/>
              </a:rPr>
              <a:t>o</a:t>
            </a:r>
            <a:r>
              <a:rPr sz="1800" spc="-15" dirty="0">
                <a:latin typeface="Consolas"/>
                <a:cs typeface="Consolas"/>
              </a:rPr>
              <a:t>t(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15" dirty="0">
                <a:latin typeface="Consolas"/>
                <a:cs typeface="Consolas"/>
              </a:rPr>
              <a:t>um)</a:t>
            </a:r>
            <a:r>
              <a:rPr sz="1800" spc="-10" dirty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101091"/>
            <a:ext cx="8425180" cy="8096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600" dirty="0">
                <a:latin typeface="Calibri"/>
                <a:cs typeface="Calibri"/>
              </a:rPr>
              <a:t>Lib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0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r</a:t>
            </a:r>
            <a:r>
              <a:rPr sz="2600" spc="0" dirty="0">
                <a:latin typeface="Calibri"/>
                <a:cs typeface="Calibri"/>
              </a:rPr>
              <a:t>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user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only needs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spc="0" dirty="0">
                <a:latin typeface="Calibri"/>
                <a:cs typeface="Calibri"/>
              </a:rPr>
              <a:t>o kn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0" dirty="0">
                <a:latin typeface="Calibri"/>
                <a:cs typeface="Calibri"/>
              </a:rPr>
              <a:t>w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function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p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0" dirty="0">
                <a:latin typeface="Calibri"/>
                <a:cs typeface="Calibri"/>
              </a:rPr>
              <a:t>o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spc="0" dirty="0">
                <a:latin typeface="Calibri"/>
                <a:cs typeface="Calibri"/>
              </a:rPr>
              <a:t>otypes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(in</a:t>
            </a:r>
            <a:endParaRPr sz="2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header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file),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not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imple</a:t>
            </a:r>
            <a:r>
              <a:rPr sz="2600" spc="-10" dirty="0">
                <a:latin typeface="Calibri"/>
                <a:cs typeface="Calibri"/>
              </a:rPr>
              <a:t>m</a:t>
            </a:r>
            <a:r>
              <a:rPr sz="2600" spc="0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spc="0" dirty="0">
                <a:latin typeface="Calibri"/>
                <a:cs typeface="Calibri"/>
              </a:rPr>
              <a:t>tion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sou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0" dirty="0">
                <a:latin typeface="Calibri"/>
                <a:cs typeface="Calibri"/>
              </a:rPr>
              <a:t>ce</a:t>
            </a:r>
            <a:r>
              <a:rPr sz="2600" spc="-25" dirty="0">
                <a:latin typeface="Calibri"/>
                <a:cs typeface="Calibri"/>
              </a:rPr>
              <a:t> c</a:t>
            </a:r>
            <a:r>
              <a:rPr sz="2600" spc="0" dirty="0">
                <a:latin typeface="Calibri"/>
                <a:cs typeface="Calibri"/>
              </a:rPr>
              <a:t>ode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(in the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040" y="893826"/>
            <a:ext cx="8239759" cy="12846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.cpp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file)</a:t>
            </a:r>
            <a:endParaRPr sz="26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4"/>
              </a:spcBef>
            </a:pPr>
            <a:endParaRPr sz="600"/>
          </a:p>
          <a:p>
            <a:pPr marL="413384" marR="12700" indent="-287020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–</a:t>
            </a:r>
            <a:r>
              <a:rPr sz="2600" spc="85" dirty="0">
                <a:latin typeface="Arial"/>
                <a:cs typeface="Arial"/>
              </a:rPr>
              <a:t> </a:t>
            </a:r>
            <a:r>
              <a:rPr sz="2600" spc="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b="1" spc="0" dirty="0">
                <a:latin typeface="Calibri"/>
                <a:cs typeface="Calibri"/>
              </a:rPr>
              <a:t>Li</a:t>
            </a:r>
            <a:r>
              <a:rPr sz="2600" b="1" spc="-10" dirty="0">
                <a:latin typeface="Calibri"/>
                <a:cs typeface="Calibri"/>
              </a:rPr>
              <a:t>n</a:t>
            </a:r>
            <a:r>
              <a:rPr sz="2600" b="1" spc="-75" dirty="0">
                <a:latin typeface="Calibri"/>
                <a:cs typeface="Calibri"/>
              </a:rPr>
              <a:t>k</a:t>
            </a:r>
            <a:r>
              <a:rPr sz="2600" b="1" spc="0" dirty="0">
                <a:latin typeface="Calibri"/>
                <a:cs typeface="Calibri"/>
              </a:rPr>
              <a:t>er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(part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</a:t>
            </a:r>
            <a:r>
              <a:rPr sz="2600" spc="0" dirty="0">
                <a:latin typeface="Calibri"/>
                <a:cs typeface="Calibri"/>
              </a:rPr>
              <a:t>he</a:t>
            </a:r>
            <a:r>
              <a:rPr sz="2600" spc="-25" dirty="0">
                <a:latin typeface="Calibri"/>
                <a:cs typeface="Calibri"/>
              </a:rPr>
              <a:t> c</a:t>
            </a:r>
            <a:r>
              <a:rPr sz="2600" spc="0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m</a:t>
            </a:r>
            <a:r>
              <a:rPr sz="2600" spc="0" dirty="0">
                <a:latin typeface="Calibri"/>
                <a:cs typeface="Calibri"/>
              </a:rPr>
              <a:t>piler)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0" dirty="0">
                <a:latin typeface="Calibri"/>
                <a:cs typeface="Calibri"/>
              </a:rPr>
              <a:t>a</a:t>
            </a:r>
            <a:r>
              <a:rPr sz="2600" spc="-80" dirty="0">
                <a:latin typeface="Calibri"/>
                <a:cs typeface="Calibri"/>
              </a:rPr>
              <a:t>k</a:t>
            </a:r>
            <a:r>
              <a:rPr sz="2600" spc="0" dirty="0">
                <a:latin typeface="Calibri"/>
                <a:cs typeface="Calibri"/>
              </a:rPr>
              <a:t>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0" dirty="0">
                <a:latin typeface="Calibri"/>
                <a:cs typeface="Calibri"/>
              </a:rPr>
              <a:t>e 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lo</a:t>
            </a:r>
            <a:r>
              <a:rPr sz="2600" spc="-30" dirty="0">
                <a:latin typeface="Calibri"/>
                <a:cs typeface="Calibri"/>
              </a:rPr>
              <a:t>c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spc="0" dirty="0">
                <a:latin typeface="Calibri"/>
                <a:cs typeface="Calibri"/>
              </a:rPr>
              <a:t>ting the impleme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spc="0" dirty="0">
                <a:latin typeface="Calibri"/>
                <a:cs typeface="Calibri"/>
              </a:rPr>
              <a:t>tion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</a:t>
            </a:r>
            <a:r>
              <a:rPr sz="2600" spc="0" dirty="0">
                <a:latin typeface="Calibri"/>
                <a:cs typeface="Calibri"/>
              </a:rPr>
              <a:t>unctions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.</a:t>
            </a:r>
            <a:r>
              <a:rPr sz="2600" spc="0" dirty="0">
                <a:latin typeface="Calibri"/>
                <a:cs typeface="Calibri"/>
              </a:rPr>
              <a:t>dll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file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spc="0" dirty="0">
                <a:latin typeface="Calibri"/>
                <a:cs typeface="Calibri"/>
              </a:rPr>
              <a:t>t </a:t>
            </a:r>
            <a:r>
              <a:rPr sz="2600" spc="-20" dirty="0">
                <a:latin typeface="Calibri"/>
                <a:cs typeface="Calibri"/>
              </a:rPr>
              <a:t>c</a:t>
            </a:r>
            <a:r>
              <a:rPr sz="2600" spc="0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m</a:t>
            </a:r>
            <a:r>
              <a:rPr sz="2600" spc="0" dirty="0">
                <a:latin typeface="Calibri"/>
                <a:cs typeface="Calibri"/>
              </a:rPr>
              <a:t>pile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0" dirty="0">
                <a:latin typeface="Calibri"/>
                <a:cs typeface="Calibri"/>
              </a:rPr>
              <a:t>time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2685541"/>
            <a:ext cx="3787775" cy="8496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m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Li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b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.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h </a:t>
            </a:r>
            <a:r>
              <a:rPr sz="1800" spc="0" dirty="0">
                <a:solidFill>
                  <a:srgbClr val="008000"/>
                </a:solidFill>
                <a:latin typeface="Consolas"/>
                <a:cs typeface="Consolas"/>
              </a:rPr>
              <a:t>– 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hea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800" spc="0" dirty="0">
                <a:solidFill>
                  <a:srgbClr val="008000"/>
                </a:solidFill>
                <a:latin typeface="Consolas"/>
                <a:cs typeface="Consolas"/>
              </a:rPr>
              <a:t>on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800" spc="0" dirty="0">
                <a:solidFill>
                  <a:srgbClr val="008000"/>
                </a:solidFill>
                <a:latin typeface="Consolas"/>
                <a:cs typeface="Consolas"/>
              </a:rPr>
              <a:t>ai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800" spc="0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800" spc="0" dirty="0">
                <a:solidFill>
                  <a:srgbClr val="008000"/>
                </a:solidFill>
                <a:latin typeface="Consolas"/>
                <a:cs typeface="Consolas"/>
              </a:rPr>
              <a:t>p</a:t>
            </a:r>
            <a:r>
              <a:rPr sz="1800" spc="-15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ot</a:t>
            </a:r>
            <a:r>
              <a:rPr sz="1800" spc="0" dirty="0">
                <a:solidFill>
                  <a:srgbClr val="008000"/>
                </a:solidFill>
                <a:latin typeface="Consolas"/>
                <a:cs typeface="Consolas"/>
              </a:rPr>
              <a:t>ot</a:t>
            </a:r>
            <a:r>
              <a:rPr sz="1800" spc="-10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800" spc="0" dirty="0">
                <a:solidFill>
                  <a:srgbClr val="008000"/>
                </a:solidFill>
                <a:latin typeface="Consolas"/>
                <a:cs typeface="Consolas"/>
              </a:rPr>
              <a:t>pes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doub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le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qua</a:t>
            </a:r>
            <a:r>
              <a:rPr sz="1800" spc="-10" dirty="0">
                <a:latin typeface="Consolas"/>
                <a:cs typeface="Consolas"/>
              </a:rPr>
              <a:t>r</a:t>
            </a:r>
            <a:r>
              <a:rPr sz="1800" spc="-15" dirty="0">
                <a:latin typeface="Consolas"/>
                <a:cs typeface="Consolas"/>
              </a:rPr>
              <a:t>eRoo</a:t>
            </a:r>
            <a:r>
              <a:rPr sz="1800" spc="-5" dirty="0">
                <a:latin typeface="Consolas"/>
                <a:cs typeface="Consolas"/>
              </a:rPr>
              <a:t>t</a:t>
            </a:r>
            <a:r>
              <a:rPr sz="1800" spc="-15" dirty="0">
                <a:latin typeface="Consolas"/>
                <a:cs typeface="Consolas"/>
              </a:rPr>
              <a:t>(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ubl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20" dirty="0">
                <a:latin typeface="Consolas"/>
                <a:cs typeface="Consolas"/>
              </a:rPr>
              <a:t>nu</a:t>
            </a:r>
            <a:r>
              <a:rPr sz="1800" spc="-15" dirty="0">
                <a:latin typeface="Consolas"/>
                <a:cs typeface="Consolas"/>
              </a:rPr>
              <a:t>m</a:t>
            </a:r>
            <a:r>
              <a:rPr sz="1800" spc="-5" dirty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29510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Final N</a:t>
            </a:r>
            <a:r>
              <a:rPr sz="4400" spc="5" dirty="0">
                <a:latin typeface="Calibri"/>
                <a:cs typeface="Calibri"/>
              </a:rPr>
              <a:t>o</a:t>
            </a:r>
            <a:r>
              <a:rPr sz="4400" spc="-50" dirty="0">
                <a:latin typeface="Calibri"/>
                <a:cs typeface="Calibri"/>
              </a:rPr>
              <a:t>t</a:t>
            </a:r>
            <a:r>
              <a:rPr sz="4400" spc="0" dirty="0">
                <a:latin typeface="Calibri"/>
                <a:cs typeface="Calibri"/>
              </a:rPr>
              <a:t>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773"/>
            <a:ext cx="7932420" cy="1971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245" dirty="0">
                <a:latin typeface="Calibri"/>
                <a:cs typeface="Calibri"/>
              </a:rPr>
              <a:t>Y</a:t>
            </a:r>
            <a:r>
              <a:rPr sz="3200" spc="0" dirty="0">
                <a:latin typeface="Calibri"/>
                <a:cs typeface="Calibri"/>
              </a:rPr>
              <a:t>ou d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spc="0" dirty="0">
                <a:latin typeface="Calibri"/>
                <a:cs typeface="Calibri"/>
              </a:rPr>
              <a:t>n’t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actual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0" dirty="0">
                <a:latin typeface="Calibri"/>
                <a:cs typeface="Calibri"/>
              </a:rPr>
              <a:t>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need 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imp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0" dirty="0">
                <a:latin typeface="Calibri"/>
                <a:cs typeface="Calibri"/>
              </a:rPr>
              <a:t>eme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0" dirty="0">
                <a:latin typeface="Calibri"/>
                <a:cs typeface="Calibri"/>
              </a:rPr>
              <a:t>t 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ai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spc="0" dirty="0">
                <a:latin typeface="Calibri"/>
                <a:cs typeface="Calibri"/>
              </a:rPr>
              <a:t>e</a:t>
            </a:r>
            <a:r>
              <a:rPr sz="3200" spc="-295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o</a:t>
            </a:r>
            <a:r>
              <a:rPr sz="3200" spc="-65" dirty="0">
                <a:latin typeface="Calibri"/>
                <a:cs typeface="Calibri"/>
              </a:rPr>
              <a:t>P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spc="0" dirty="0">
                <a:latin typeface="Calibri"/>
                <a:cs typeface="Calibri"/>
              </a:rPr>
              <a:t>er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and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sq</a:t>
            </a:r>
            <a:r>
              <a:rPr sz="3200" spc="-20" dirty="0">
                <a:latin typeface="Calibri"/>
                <a:cs typeface="Calibri"/>
              </a:rPr>
              <a:t>u</a:t>
            </a:r>
            <a:r>
              <a:rPr sz="3200" spc="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e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oot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y</a:t>
            </a:r>
            <a:r>
              <a:rPr sz="3200" spc="0" dirty="0">
                <a:latin typeface="Calibri"/>
                <a:cs typeface="Calibri"/>
              </a:rPr>
              <a:t>ou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se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0" dirty="0">
                <a:latin typeface="Calibri"/>
                <a:cs typeface="Calibri"/>
              </a:rPr>
              <a:t>f;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cm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0" dirty="0">
                <a:latin typeface="Calibri"/>
                <a:cs typeface="Calibri"/>
              </a:rPr>
              <a:t>th (part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he 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anda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d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l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0" dirty="0">
                <a:latin typeface="Calibri"/>
                <a:cs typeface="Calibri"/>
              </a:rPr>
              <a:t>b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y)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0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ains func</a:t>
            </a:r>
            <a:r>
              <a:rPr sz="3200" spc="-20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ions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b="1" spc="0" dirty="0">
                <a:latin typeface="Calibri"/>
                <a:cs typeface="Calibri"/>
              </a:rPr>
              <a:t>p</a:t>
            </a:r>
            <a:r>
              <a:rPr sz="3200" b="1" spc="-15" dirty="0">
                <a:latin typeface="Calibri"/>
                <a:cs typeface="Calibri"/>
              </a:rPr>
              <a:t>o</a:t>
            </a:r>
            <a:r>
              <a:rPr sz="3200" b="1" spc="0" dirty="0">
                <a:latin typeface="Calibri"/>
                <a:cs typeface="Calibri"/>
              </a:rPr>
              <a:t>w </a:t>
            </a:r>
            <a:r>
              <a:rPr sz="3200" spc="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b="1" spc="0" dirty="0">
                <a:latin typeface="Calibri"/>
                <a:cs typeface="Calibri"/>
              </a:rPr>
              <a:t>sqrt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044" y="4681092"/>
            <a:ext cx="3911600" cy="1398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#inc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l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ud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e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&lt;c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m</a:t>
            </a:r>
            <a:r>
              <a:rPr sz="1800" spc="-15" dirty="0">
                <a:solidFill>
                  <a:srgbClr val="A21414"/>
                </a:solidFill>
                <a:latin typeface="Consolas"/>
                <a:cs typeface="Consolas"/>
              </a:rPr>
              <a:t>ath</a:t>
            </a:r>
            <a:r>
              <a:rPr sz="1800" spc="-10" dirty="0">
                <a:solidFill>
                  <a:srgbClr val="A21414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3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doub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le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f</a:t>
            </a:r>
            <a:r>
              <a:rPr sz="1800" spc="-15" dirty="0">
                <a:latin typeface="Consolas"/>
                <a:cs typeface="Consolas"/>
              </a:rPr>
              <a:t>our</a:t>
            </a:r>
            <a:r>
              <a:rPr sz="1800" spc="-10" dirty="0">
                <a:latin typeface="Consolas"/>
                <a:cs typeface="Consolas"/>
              </a:rPr>
              <a:t>t</a:t>
            </a:r>
            <a:r>
              <a:rPr sz="1800" spc="-15" dirty="0">
                <a:latin typeface="Consolas"/>
                <a:cs typeface="Consolas"/>
              </a:rPr>
              <a:t>hRoo</a:t>
            </a:r>
            <a:r>
              <a:rPr sz="1800" spc="-5" dirty="0">
                <a:latin typeface="Consolas"/>
                <a:cs typeface="Consolas"/>
              </a:rPr>
              <a:t>t</a:t>
            </a:r>
            <a:r>
              <a:rPr sz="1800" spc="-20" dirty="0">
                <a:latin typeface="Consolas"/>
                <a:cs typeface="Consolas"/>
              </a:rPr>
              <a:t>(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d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o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ubl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e </a:t>
            </a:r>
            <a:r>
              <a:rPr sz="1800" spc="-20" dirty="0">
                <a:latin typeface="Consolas"/>
                <a:cs typeface="Consolas"/>
              </a:rPr>
              <a:t>nu</a:t>
            </a:r>
            <a:r>
              <a:rPr sz="1800" spc="-15" dirty="0">
                <a:latin typeface="Consolas"/>
                <a:cs typeface="Consolas"/>
              </a:rPr>
              <a:t>m</a:t>
            </a:r>
            <a:r>
              <a:rPr sz="1800" spc="-10" dirty="0">
                <a:latin typeface="Consolas"/>
                <a:cs typeface="Consolas"/>
              </a:rPr>
              <a:t>)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>
                <a:latin typeface="Consolas"/>
                <a:cs typeface="Consolas"/>
              </a:rPr>
              <a:t>sq</a:t>
            </a:r>
            <a:r>
              <a:rPr sz="1800" spc="-10" dirty="0">
                <a:latin typeface="Consolas"/>
                <a:cs typeface="Consolas"/>
              </a:rPr>
              <a:t>r</a:t>
            </a:r>
            <a:r>
              <a:rPr sz="1800" spc="-15" dirty="0">
                <a:latin typeface="Consolas"/>
                <a:cs typeface="Consolas"/>
              </a:rPr>
              <a:t>t(sq</a:t>
            </a:r>
            <a:r>
              <a:rPr sz="1800" spc="-10" dirty="0">
                <a:latin typeface="Consolas"/>
                <a:cs typeface="Consolas"/>
              </a:rPr>
              <a:t>r</a:t>
            </a:r>
            <a:r>
              <a:rPr sz="1800" spc="-15" dirty="0">
                <a:latin typeface="Consolas"/>
                <a:cs typeface="Consolas"/>
              </a:rPr>
              <a:t>t(</a:t>
            </a:r>
            <a:r>
              <a:rPr sz="1800" spc="-10" dirty="0">
                <a:latin typeface="Consolas"/>
                <a:cs typeface="Consolas"/>
              </a:rPr>
              <a:t>n</a:t>
            </a:r>
            <a:r>
              <a:rPr sz="1800" spc="-15" dirty="0">
                <a:latin typeface="Consolas"/>
                <a:cs typeface="Consolas"/>
              </a:rPr>
              <a:t>um)</a:t>
            </a:r>
            <a:r>
              <a:rPr sz="1800" spc="-10" dirty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35305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Function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spc="0" dirty="0">
                <a:latin typeface="Calibri"/>
                <a:cs typeface="Calibri"/>
              </a:rPr>
              <a:t>Decla</a:t>
            </a:r>
            <a:r>
              <a:rPr sz="4400" spc="-90" dirty="0">
                <a:latin typeface="Calibri"/>
                <a:cs typeface="Calibri"/>
              </a:rPr>
              <a:t>r</a:t>
            </a:r>
            <a:r>
              <a:rPr sz="4400" spc="-40" dirty="0">
                <a:latin typeface="Calibri"/>
                <a:cs typeface="Calibri"/>
              </a:rPr>
              <a:t>a</a:t>
            </a:r>
            <a:r>
              <a:rPr sz="4400" spc="0" dirty="0">
                <a:latin typeface="Calibri"/>
                <a:cs typeface="Calibri"/>
              </a:rPr>
              <a:t>tion </a:t>
            </a:r>
            <a:r>
              <a:rPr sz="4400" spc="-45" dirty="0">
                <a:latin typeface="Calibri"/>
                <a:cs typeface="Calibri"/>
              </a:rPr>
              <a:t>S</a:t>
            </a:r>
            <a:r>
              <a:rPr sz="4400" spc="0" dirty="0">
                <a:latin typeface="Calibri"/>
                <a:cs typeface="Calibri"/>
              </a:rPr>
              <a:t>y</a:t>
            </a:r>
            <a:r>
              <a:rPr sz="4400" spc="-40" dirty="0">
                <a:latin typeface="Calibri"/>
                <a:cs typeface="Calibri"/>
              </a:rPr>
              <a:t>n</a:t>
            </a:r>
            <a:r>
              <a:rPr sz="4400" spc="-50" dirty="0">
                <a:latin typeface="Calibri"/>
                <a:cs typeface="Calibri"/>
              </a:rPr>
              <a:t>t</a:t>
            </a:r>
            <a:r>
              <a:rPr sz="4400" spc="-40" dirty="0">
                <a:latin typeface="Calibri"/>
                <a:cs typeface="Calibri"/>
              </a:rPr>
              <a:t>a</a:t>
            </a:r>
            <a:r>
              <a:rPr sz="4400" spc="0" dirty="0">
                <a:latin typeface="Calibri"/>
                <a:cs typeface="Calibri"/>
              </a:rPr>
              <a:t>x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57297" y="1371600"/>
            <a:ext cx="920750" cy="771525"/>
          </a:xfrm>
          <a:custGeom>
            <a:avLst/>
            <a:gdLst/>
            <a:ahLst/>
            <a:cxnLst/>
            <a:rect l="l" t="t" r="r" b="b"/>
            <a:pathLst>
              <a:path w="920750" h="771525">
                <a:moveTo>
                  <a:pt x="920750" y="685800"/>
                </a:moveTo>
                <a:lnTo>
                  <a:pt x="368300" y="685800"/>
                </a:lnTo>
                <a:lnTo>
                  <a:pt x="644525" y="771525"/>
                </a:lnTo>
                <a:lnTo>
                  <a:pt x="920750" y="685800"/>
                </a:lnTo>
                <a:close/>
              </a:path>
              <a:path w="920750" h="771525">
                <a:moveTo>
                  <a:pt x="2209800" y="0"/>
                </a:moveTo>
                <a:lnTo>
                  <a:pt x="0" y="0"/>
                </a:lnTo>
                <a:lnTo>
                  <a:pt x="0" y="685800"/>
                </a:lnTo>
                <a:lnTo>
                  <a:pt x="2209800" y="685800"/>
                </a:lnTo>
                <a:lnTo>
                  <a:pt x="22098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57297" y="1371600"/>
            <a:ext cx="2209800" cy="771525"/>
          </a:xfrm>
          <a:custGeom>
            <a:avLst/>
            <a:gdLst/>
            <a:ahLst/>
            <a:cxnLst/>
            <a:rect l="l" t="t" r="r" b="b"/>
            <a:pathLst>
              <a:path w="2209800" h="771525">
                <a:moveTo>
                  <a:pt x="0" y="0"/>
                </a:moveTo>
                <a:lnTo>
                  <a:pt x="368300" y="0"/>
                </a:lnTo>
                <a:lnTo>
                  <a:pt x="920750" y="0"/>
                </a:lnTo>
                <a:lnTo>
                  <a:pt x="2209800" y="0"/>
                </a:lnTo>
                <a:lnTo>
                  <a:pt x="2209800" y="400050"/>
                </a:lnTo>
                <a:lnTo>
                  <a:pt x="2209800" y="571500"/>
                </a:lnTo>
                <a:lnTo>
                  <a:pt x="2209800" y="685800"/>
                </a:lnTo>
                <a:lnTo>
                  <a:pt x="920750" y="685800"/>
                </a:lnTo>
                <a:lnTo>
                  <a:pt x="644525" y="771525"/>
                </a:lnTo>
                <a:lnTo>
                  <a:pt x="368300" y="685800"/>
                </a:lnTo>
                <a:lnTo>
                  <a:pt x="0" y="685800"/>
                </a:lnTo>
                <a:lnTo>
                  <a:pt x="0" y="57150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3442" y="1562353"/>
            <a:ext cx="5539740" cy="28276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71525">
              <a:lnSpc>
                <a:spcPct val="100000"/>
              </a:lnSpc>
            </a:pPr>
            <a:r>
              <a:rPr sz="1800" dirty="0" err="1">
                <a:solidFill>
                  <a:srgbClr val="FFFFFF"/>
                </a:solidFill>
                <a:latin typeface="Calibri"/>
                <a:cs typeface="Calibri"/>
              </a:rPr>
              <a:t>Fun</a:t>
            </a:r>
            <a:r>
              <a:rPr sz="1800" spc="-20" dirty="0" err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0" dirty="0" err="1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lang="en-IE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16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1800" spc="-20" dirty="0" err="1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err="1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IE" b="1" spc="-10" dirty="0" err="1">
                <a:latin typeface="Consolas"/>
                <a:cs typeface="Consolas"/>
              </a:rPr>
              <a:t>cubeIt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20" dirty="0" err="1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err="1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ba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e</a:t>
            </a:r>
            <a:r>
              <a:rPr sz="1800" spc="-10" dirty="0">
                <a:latin typeface="Consolas"/>
                <a:cs typeface="Consolas"/>
              </a:rPr>
              <a:t>)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>
                <a:latin typeface="Consolas"/>
                <a:cs typeface="Consolas"/>
              </a:rPr>
              <a:t>r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sul</a:t>
            </a:r>
            <a:r>
              <a:rPr sz="1800" spc="-10" dirty="0">
                <a:latin typeface="Consolas"/>
                <a:cs typeface="Consolas"/>
              </a:rPr>
              <a:t>t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1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512445" marR="12700" indent="-25019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fo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r </a:t>
            </a:r>
            <a:r>
              <a:rPr sz="1800" spc="-20" dirty="0"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0</a:t>
            </a:r>
            <a:r>
              <a:rPr sz="1800" spc="-10" dirty="0">
                <a:latin typeface="Consolas"/>
                <a:cs typeface="Consolas"/>
              </a:rPr>
              <a:t>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lang="en-IE" sz="1800" spc="-15" dirty="0">
                <a:latin typeface="Consolas"/>
                <a:cs typeface="Consolas"/>
              </a:rPr>
              <a:t>3</a:t>
            </a:r>
            <a:r>
              <a:rPr sz="1800" spc="-10" dirty="0">
                <a:latin typeface="Consolas"/>
                <a:cs typeface="Consolas"/>
              </a:rPr>
              <a:t>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+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1)</a:t>
            </a:r>
            <a:r>
              <a:rPr sz="1800" spc="-15" dirty="0">
                <a:latin typeface="Consolas"/>
                <a:cs typeface="Consolas"/>
              </a:rPr>
              <a:t> </a:t>
            </a:r>
            <a:endParaRPr lang="en-IE" sz="1800" spc="-15" dirty="0">
              <a:latin typeface="Consolas"/>
              <a:cs typeface="Consolas"/>
            </a:endParaRPr>
          </a:p>
          <a:p>
            <a:pPr marL="512445" marR="12700" indent="-25019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{ </a:t>
            </a:r>
            <a:endParaRPr lang="en-IE" sz="1800" spc="-10" dirty="0">
              <a:latin typeface="Consolas"/>
              <a:cs typeface="Consolas"/>
            </a:endParaRPr>
          </a:p>
          <a:p>
            <a:pPr marL="512445" marR="12700" indent="-250190">
              <a:lnSpc>
                <a:spcPct val="100000"/>
              </a:lnSpc>
            </a:pPr>
            <a:r>
              <a:rPr lang="en-IE" spc="-10" dirty="0">
                <a:latin typeface="Consolas"/>
                <a:cs typeface="Consolas"/>
              </a:rPr>
              <a:t>	</a:t>
            </a:r>
            <a:r>
              <a:rPr sz="1800" spc="-10" dirty="0">
                <a:latin typeface="Consolas"/>
                <a:cs typeface="Consolas"/>
              </a:rPr>
              <a:t>r</a:t>
            </a:r>
            <a:r>
              <a:rPr sz="1800" spc="-15" dirty="0">
                <a:latin typeface="Consolas"/>
                <a:cs typeface="Consolas"/>
              </a:rPr>
              <a:t>es</a:t>
            </a:r>
            <a:r>
              <a:rPr sz="1800" spc="-10" dirty="0">
                <a:latin typeface="Consolas"/>
                <a:cs typeface="Consolas"/>
              </a:rPr>
              <a:t>u</a:t>
            </a: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t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res</a:t>
            </a:r>
            <a:r>
              <a:rPr sz="1800" spc="-10" dirty="0">
                <a:latin typeface="Consolas"/>
                <a:cs typeface="Consolas"/>
              </a:rPr>
              <a:t>u</a:t>
            </a: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t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*</a:t>
            </a:r>
            <a:r>
              <a:rPr sz="1800" spc="-15" dirty="0">
                <a:latin typeface="Consolas"/>
                <a:cs typeface="Consolas"/>
              </a:rPr>
              <a:t> b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se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</a:p>
          <a:p>
            <a:pPr marL="262255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>
                <a:latin typeface="Consolas"/>
                <a:cs typeface="Consolas"/>
              </a:rPr>
              <a:t>re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ult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35305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Function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spc="0" dirty="0">
                <a:latin typeface="Calibri"/>
                <a:cs typeface="Calibri"/>
              </a:rPr>
              <a:t>Decla</a:t>
            </a:r>
            <a:r>
              <a:rPr sz="4400" spc="-90" dirty="0">
                <a:latin typeface="Calibri"/>
                <a:cs typeface="Calibri"/>
              </a:rPr>
              <a:t>r</a:t>
            </a:r>
            <a:r>
              <a:rPr sz="4400" spc="-40" dirty="0">
                <a:latin typeface="Calibri"/>
                <a:cs typeface="Calibri"/>
              </a:rPr>
              <a:t>a</a:t>
            </a:r>
            <a:r>
              <a:rPr sz="4400" spc="0" dirty="0">
                <a:latin typeface="Calibri"/>
                <a:cs typeface="Calibri"/>
              </a:rPr>
              <a:t>tion </a:t>
            </a:r>
            <a:r>
              <a:rPr sz="4400" spc="-45" dirty="0">
                <a:latin typeface="Calibri"/>
                <a:cs typeface="Calibri"/>
              </a:rPr>
              <a:t>S</a:t>
            </a:r>
            <a:r>
              <a:rPr sz="4400" spc="0" dirty="0">
                <a:latin typeface="Calibri"/>
                <a:cs typeface="Calibri"/>
              </a:rPr>
              <a:t>y</a:t>
            </a:r>
            <a:r>
              <a:rPr sz="4400" spc="-40" dirty="0">
                <a:latin typeface="Calibri"/>
                <a:cs typeface="Calibri"/>
              </a:rPr>
              <a:t>n</a:t>
            </a:r>
            <a:r>
              <a:rPr sz="4400" spc="-50" dirty="0">
                <a:latin typeface="Calibri"/>
                <a:cs typeface="Calibri"/>
              </a:rPr>
              <a:t>t</a:t>
            </a:r>
            <a:r>
              <a:rPr sz="4400" spc="-40" dirty="0">
                <a:latin typeface="Calibri"/>
                <a:cs typeface="Calibri"/>
              </a:rPr>
              <a:t>a</a:t>
            </a:r>
            <a:r>
              <a:rPr sz="4400" spc="0" dirty="0">
                <a:latin typeface="Calibri"/>
                <a:cs typeface="Calibri"/>
              </a:rPr>
              <a:t>x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5000" y="1371600"/>
            <a:ext cx="920750" cy="771525"/>
          </a:xfrm>
          <a:custGeom>
            <a:avLst/>
            <a:gdLst/>
            <a:ahLst/>
            <a:cxnLst/>
            <a:rect l="l" t="t" r="r" b="b"/>
            <a:pathLst>
              <a:path w="920750" h="771525">
                <a:moveTo>
                  <a:pt x="920750" y="685800"/>
                </a:moveTo>
                <a:lnTo>
                  <a:pt x="368300" y="685800"/>
                </a:lnTo>
                <a:lnTo>
                  <a:pt x="644525" y="771525"/>
                </a:lnTo>
                <a:lnTo>
                  <a:pt x="920750" y="685800"/>
                </a:lnTo>
                <a:close/>
              </a:path>
              <a:path w="920750" h="771525">
                <a:moveTo>
                  <a:pt x="2209800" y="0"/>
                </a:moveTo>
                <a:lnTo>
                  <a:pt x="0" y="0"/>
                </a:lnTo>
                <a:lnTo>
                  <a:pt x="0" y="685800"/>
                </a:lnTo>
                <a:lnTo>
                  <a:pt x="2209800" y="685800"/>
                </a:lnTo>
                <a:lnTo>
                  <a:pt x="22098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5000" y="1371600"/>
            <a:ext cx="2209800" cy="771525"/>
          </a:xfrm>
          <a:custGeom>
            <a:avLst/>
            <a:gdLst/>
            <a:ahLst/>
            <a:cxnLst/>
            <a:rect l="l" t="t" r="r" b="b"/>
            <a:pathLst>
              <a:path w="2209800" h="771525">
                <a:moveTo>
                  <a:pt x="0" y="0"/>
                </a:moveTo>
                <a:lnTo>
                  <a:pt x="368300" y="0"/>
                </a:lnTo>
                <a:lnTo>
                  <a:pt x="920750" y="0"/>
                </a:lnTo>
                <a:lnTo>
                  <a:pt x="2209800" y="0"/>
                </a:lnTo>
                <a:lnTo>
                  <a:pt x="2209800" y="400050"/>
                </a:lnTo>
                <a:lnTo>
                  <a:pt x="2209800" y="571500"/>
                </a:lnTo>
                <a:lnTo>
                  <a:pt x="2209800" y="685800"/>
                </a:lnTo>
                <a:lnTo>
                  <a:pt x="920750" y="685800"/>
                </a:lnTo>
                <a:lnTo>
                  <a:pt x="644525" y="771525"/>
                </a:lnTo>
                <a:lnTo>
                  <a:pt x="368300" y="685800"/>
                </a:lnTo>
                <a:lnTo>
                  <a:pt x="0" y="685800"/>
                </a:lnTo>
                <a:lnTo>
                  <a:pt x="0" y="57150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3442" y="1562353"/>
            <a:ext cx="5539740" cy="28276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7310">
              <a:lnSpc>
                <a:spcPct val="100000"/>
              </a:lnSpc>
            </a:pP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turn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16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1800" b="1" spc="-20" dirty="0" err="1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b="1" spc="-10" dirty="0" err="1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b="1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IE" sz="1800" spc="-10" dirty="0" err="1">
                <a:latin typeface="Consolas"/>
                <a:cs typeface="Consolas"/>
              </a:rPr>
              <a:t>cubeIt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spc="-20" dirty="0" err="1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err="1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ba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e</a:t>
            </a:r>
            <a:r>
              <a:rPr sz="1800" spc="-10" dirty="0">
                <a:latin typeface="Consolas"/>
                <a:cs typeface="Consolas"/>
              </a:rPr>
              <a:t>)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>
                <a:latin typeface="Consolas"/>
                <a:cs typeface="Consolas"/>
              </a:rPr>
              <a:t>r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sul</a:t>
            </a:r>
            <a:r>
              <a:rPr sz="1800" spc="-10" dirty="0">
                <a:latin typeface="Consolas"/>
                <a:cs typeface="Consolas"/>
              </a:rPr>
              <a:t>t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1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512445" marR="12700" indent="-25019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fo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r </a:t>
            </a:r>
            <a:r>
              <a:rPr sz="1800" spc="-20" dirty="0"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0</a:t>
            </a:r>
            <a:r>
              <a:rPr sz="1800" spc="-10" dirty="0">
                <a:latin typeface="Consolas"/>
                <a:cs typeface="Consolas"/>
              </a:rPr>
              <a:t>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lang="en-IE" sz="1800" spc="-15" dirty="0">
                <a:latin typeface="Consolas"/>
                <a:cs typeface="Consolas"/>
              </a:rPr>
              <a:t>3</a:t>
            </a:r>
            <a:r>
              <a:rPr sz="1800" spc="-10" dirty="0">
                <a:latin typeface="Consolas"/>
                <a:cs typeface="Consolas"/>
              </a:rPr>
              <a:t>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+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1)</a:t>
            </a:r>
            <a:r>
              <a:rPr sz="1800" spc="-15" dirty="0">
                <a:latin typeface="Consolas"/>
                <a:cs typeface="Consolas"/>
              </a:rPr>
              <a:t> </a:t>
            </a:r>
            <a:endParaRPr lang="en-IE" sz="1800" spc="-15" dirty="0">
              <a:latin typeface="Consolas"/>
              <a:cs typeface="Consolas"/>
            </a:endParaRPr>
          </a:p>
          <a:p>
            <a:pPr marL="512445" marR="12700" indent="-25019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{ </a:t>
            </a:r>
            <a:endParaRPr lang="en-IE" sz="1800" spc="-10" dirty="0">
              <a:latin typeface="Consolas"/>
              <a:cs typeface="Consolas"/>
            </a:endParaRPr>
          </a:p>
          <a:p>
            <a:pPr marL="512445" marR="12700" indent="-250190">
              <a:lnSpc>
                <a:spcPct val="100000"/>
              </a:lnSpc>
            </a:pPr>
            <a:r>
              <a:rPr lang="en-IE" sz="1800" spc="-10" dirty="0">
                <a:latin typeface="Consolas"/>
                <a:cs typeface="Consolas"/>
              </a:rPr>
              <a:t>	</a:t>
            </a:r>
            <a:r>
              <a:rPr sz="1800" spc="-10" dirty="0">
                <a:latin typeface="Consolas"/>
                <a:cs typeface="Consolas"/>
              </a:rPr>
              <a:t>r</a:t>
            </a:r>
            <a:r>
              <a:rPr sz="1800" spc="-15" dirty="0">
                <a:latin typeface="Consolas"/>
                <a:cs typeface="Consolas"/>
              </a:rPr>
              <a:t>es</a:t>
            </a:r>
            <a:r>
              <a:rPr sz="1800" spc="-10" dirty="0">
                <a:latin typeface="Consolas"/>
                <a:cs typeface="Consolas"/>
              </a:rPr>
              <a:t>u</a:t>
            </a: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t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res</a:t>
            </a:r>
            <a:r>
              <a:rPr sz="1800" spc="-10" dirty="0">
                <a:latin typeface="Consolas"/>
                <a:cs typeface="Consolas"/>
              </a:rPr>
              <a:t>u</a:t>
            </a: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t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*</a:t>
            </a:r>
            <a:r>
              <a:rPr sz="1800" spc="-15" dirty="0">
                <a:latin typeface="Consolas"/>
                <a:cs typeface="Consolas"/>
              </a:rPr>
              <a:t> b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se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</a:p>
          <a:p>
            <a:pPr marL="262255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>
                <a:latin typeface="Consolas"/>
                <a:cs typeface="Consolas"/>
              </a:rPr>
              <a:t>re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ult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35305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Function</a:t>
            </a:r>
            <a:r>
              <a:rPr sz="4400" spc="-5" dirty="0">
                <a:latin typeface="Calibri"/>
                <a:cs typeface="Calibri"/>
              </a:rPr>
              <a:t> </a:t>
            </a:r>
            <a:r>
              <a:rPr sz="4400" spc="0" dirty="0">
                <a:latin typeface="Calibri"/>
                <a:cs typeface="Calibri"/>
              </a:rPr>
              <a:t>Decla</a:t>
            </a:r>
            <a:r>
              <a:rPr sz="4400" spc="-90" dirty="0">
                <a:latin typeface="Calibri"/>
                <a:cs typeface="Calibri"/>
              </a:rPr>
              <a:t>r</a:t>
            </a:r>
            <a:r>
              <a:rPr sz="4400" spc="-40" dirty="0">
                <a:latin typeface="Calibri"/>
                <a:cs typeface="Calibri"/>
              </a:rPr>
              <a:t>a</a:t>
            </a:r>
            <a:r>
              <a:rPr sz="4400" spc="0" dirty="0">
                <a:latin typeface="Calibri"/>
                <a:cs typeface="Calibri"/>
              </a:rPr>
              <a:t>tion </a:t>
            </a:r>
            <a:r>
              <a:rPr sz="4400" spc="-45" dirty="0">
                <a:latin typeface="Calibri"/>
                <a:cs typeface="Calibri"/>
              </a:rPr>
              <a:t>S</a:t>
            </a:r>
            <a:r>
              <a:rPr sz="4400" spc="0" dirty="0">
                <a:latin typeface="Calibri"/>
                <a:cs typeface="Calibri"/>
              </a:rPr>
              <a:t>y</a:t>
            </a:r>
            <a:r>
              <a:rPr sz="4400" spc="-40" dirty="0">
                <a:latin typeface="Calibri"/>
                <a:cs typeface="Calibri"/>
              </a:rPr>
              <a:t>n</a:t>
            </a:r>
            <a:r>
              <a:rPr sz="4400" spc="-50" dirty="0">
                <a:latin typeface="Calibri"/>
                <a:cs typeface="Calibri"/>
              </a:rPr>
              <a:t>t</a:t>
            </a:r>
            <a:r>
              <a:rPr sz="4400" spc="-40" dirty="0">
                <a:latin typeface="Calibri"/>
                <a:cs typeface="Calibri"/>
              </a:rPr>
              <a:t>a</a:t>
            </a:r>
            <a:r>
              <a:rPr sz="4400" spc="0" dirty="0">
                <a:latin typeface="Calibri"/>
                <a:cs typeface="Calibri"/>
              </a:rPr>
              <a:t>x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67200" y="1371600"/>
            <a:ext cx="920750" cy="771525"/>
          </a:xfrm>
          <a:custGeom>
            <a:avLst/>
            <a:gdLst/>
            <a:ahLst/>
            <a:cxnLst/>
            <a:rect l="l" t="t" r="r" b="b"/>
            <a:pathLst>
              <a:path w="920750" h="771525">
                <a:moveTo>
                  <a:pt x="920750" y="685800"/>
                </a:moveTo>
                <a:lnTo>
                  <a:pt x="368300" y="685800"/>
                </a:lnTo>
                <a:lnTo>
                  <a:pt x="644525" y="771525"/>
                </a:lnTo>
                <a:lnTo>
                  <a:pt x="920750" y="685800"/>
                </a:lnTo>
                <a:close/>
              </a:path>
              <a:path w="920750" h="771525">
                <a:moveTo>
                  <a:pt x="2209800" y="0"/>
                </a:moveTo>
                <a:lnTo>
                  <a:pt x="0" y="0"/>
                </a:lnTo>
                <a:lnTo>
                  <a:pt x="0" y="685800"/>
                </a:lnTo>
                <a:lnTo>
                  <a:pt x="2209800" y="685800"/>
                </a:lnTo>
                <a:lnTo>
                  <a:pt x="22098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67200" y="1371600"/>
            <a:ext cx="2209800" cy="771525"/>
          </a:xfrm>
          <a:custGeom>
            <a:avLst/>
            <a:gdLst/>
            <a:ahLst/>
            <a:cxnLst/>
            <a:rect l="l" t="t" r="r" b="b"/>
            <a:pathLst>
              <a:path w="2209800" h="771525">
                <a:moveTo>
                  <a:pt x="0" y="0"/>
                </a:moveTo>
                <a:lnTo>
                  <a:pt x="368300" y="0"/>
                </a:lnTo>
                <a:lnTo>
                  <a:pt x="920750" y="0"/>
                </a:lnTo>
                <a:lnTo>
                  <a:pt x="2209800" y="0"/>
                </a:lnTo>
                <a:lnTo>
                  <a:pt x="2209800" y="400050"/>
                </a:lnTo>
                <a:lnTo>
                  <a:pt x="2209800" y="571500"/>
                </a:lnTo>
                <a:lnTo>
                  <a:pt x="2209800" y="685800"/>
                </a:lnTo>
                <a:lnTo>
                  <a:pt x="920750" y="685800"/>
                </a:lnTo>
                <a:lnTo>
                  <a:pt x="644525" y="771525"/>
                </a:lnTo>
                <a:lnTo>
                  <a:pt x="368300" y="685800"/>
                </a:lnTo>
                <a:lnTo>
                  <a:pt x="0" y="685800"/>
                </a:lnTo>
                <a:lnTo>
                  <a:pt x="0" y="57150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562353"/>
            <a:ext cx="7397750" cy="44996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17345" algn="ctr">
              <a:lnSpc>
                <a:spcPct val="100000"/>
              </a:lnSpc>
            </a:pPr>
            <a:r>
              <a:rPr sz="1800" spc="-15" dirty="0" err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0" dirty="0" err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 err="1">
                <a:solidFill>
                  <a:srgbClr val="FFFFFF"/>
                </a:solidFill>
                <a:latin typeface="Calibri"/>
                <a:cs typeface="Calibri"/>
              </a:rPr>
              <a:t>gu</a:t>
            </a:r>
            <a:r>
              <a:rPr lang="en-IE" dirty="0" err="1">
                <a:solidFill>
                  <a:srgbClr val="FFFFFF"/>
                </a:solidFill>
                <a:latin typeface="Calibri"/>
                <a:cs typeface="Calibri"/>
              </a:rPr>
              <a:t>ment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16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870075">
              <a:lnSpc>
                <a:spcPct val="100000"/>
              </a:lnSpc>
            </a:pPr>
            <a:r>
              <a:rPr sz="1800" spc="-20" dirty="0" err="1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 err="1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IE" sz="1800" spc="-10" dirty="0" err="1">
                <a:latin typeface="Consolas"/>
                <a:cs typeface="Consolas"/>
              </a:rPr>
              <a:t>cubeIt</a:t>
            </a:r>
            <a:r>
              <a:rPr sz="1800" spc="-5" dirty="0">
                <a:latin typeface="Consolas"/>
                <a:cs typeface="Consolas"/>
              </a:rPr>
              <a:t>(</a:t>
            </a:r>
            <a:r>
              <a:rPr sz="1800" b="1" spc="-20" dirty="0" err="1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b="1" spc="-10" dirty="0" err="1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b="1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b="1" spc="-15" dirty="0">
                <a:latin typeface="Consolas"/>
                <a:cs typeface="Consolas"/>
              </a:rPr>
              <a:t>ba</a:t>
            </a:r>
            <a:r>
              <a:rPr sz="1800" b="1" spc="-10" dirty="0">
                <a:latin typeface="Consolas"/>
                <a:cs typeface="Consolas"/>
              </a:rPr>
              <a:t>s</a:t>
            </a:r>
            <a:r>
              <a:rPr sz="1800" b="1" spc="-15" dirty="0">
                <a:latin typeface="Consolas"/>
                <a:cs typeface="Consolas"/>
              </a:rPr>
              <a:t>e</a:t>
            </a:r>
            <a:r>
              <a:rPr sz="1800" spc="-10" dirty="0">
                <a:latin typeface="Consolas"/>
                <a:cs typeface="Consolas"/>
              </a:rPr>
              <a:t>)</a:t>
            </a:r>
            <a:endParaRPr sz="1800" dirty="0">
              <a:latin typeface="Consolas"/>
              <a:cs typeface="Consolas"/>
            </a:endParaRPr>
          </a:p>
          <a:p>
            <a:pPr marL="1870075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211963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in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5" dirty="0">
                <a:latin typeface="Consolas"/>
                <a:cs typeface="Consolas"/>
              </a:rPr>
              <a:t>r</a:t>
            </a:r>
            <a:r>
              <a:rPr sz="1800" spc="-10" dirty="0">
                <a:latin typeface="Consolas"/>
                <a:cs typeface="Consolas"/>
              </a:rPr>
              <a:t>e</a:t>
            </a:r>
            <a:r>
              <a:rPr sz="1800" spc="-15" dirty="0">
                <a:latin typeface="Consolas"/>
                <a:cs typeface="Consolas"/>
              </a:rPr>
              <a:t>sul</a:t>
            </a:r>
            <a:r>
              <a:rPr sz="1800" spc="-10" dirty="0">
                <a:latin typeface="Consolas"/>
                <a:cs typeface="Consolas"/>
              </a:rPr>
              <a:t>t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1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2369820" marR="12700" indent="-250190"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fo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r </a:t>
            </a:r>
            <a:r>
              <a:rPr sz="1800" spc="-20" dirty="0"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n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5" dirty="0">
                <a:latin typeface="Consolas"/>
                <a:cs typeface="Consolas"/>
              </a:rPr>
              <a:t> 0</a:t>
            </a:r>
            <a:r>
              <a:rPr sz="1800" spc="-10" dirty="0">
                <a:latin typeface="Consolas"/>
                <a:cs typeface="Consolas"/>
              </a:rPr>
              <a:t>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lang="en-IE" sz="1800" spc="-15" dirty="0">
                <a:latin typeface="Consolas"/>
                <a:cs typeface="Consolas"/>
              </a:rPr>
              <a:t>3</a:t>
            </a:r>
            <a:r>
              <a:rPr sz="1800" spc="-10" dirty="0">
                <a:latin typeface="Consolas"/>
                <a:cs typeface="Consolas"/>
              </a:rPr>
              <a:t>;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+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1)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{ r</a:t>
            </a:r>
            <a:r>
              <a:rPr sz="1800" spc="-15" dirty="0">
                <a:latin typeface="Consolas"/>
                <a:cs typeface="Consolas"/>
              </a:rPr>
              <a:t>es</a:t>
            </a:r>
            <a:r>
              <a:rPr sz="1800" spc="-10" dirty="0">
                <a:latin typeface="Consolas"/>
                <a:cs typeface="Consolas"/>
              </a:rPr>
              <a:t>u</a:t>
            </a: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t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5" dirty="0">
                <a:latin typeface="Consolas"/>
                <a:cs typeface="Consolas"/>
              </a:rPr>
              <a:t>res</a:t>
            </a:r>
            <a:r>
              <a:rPr sz="1800" spc="-10" dirty="0">
                <a:latin typeface="Consolas"/>
                <a:cs typeface="Consolas"/>
              </a:rPr>
              <a:t>u</a:t>
            </a:r>
            <a:r>
              <a:rPr sz="1800" spc="-15" dirty="0">
                <a:latin typeface="Consolas"/>
                <a:cs typeface="Consolas"/>
              </a:rPr>
              <a:t>l</a:t>
            </a:r>
            <a:r>
              <a:rPr sz="1800" spc="-10" dirty="0">
                <a:latin typeface="Consolas"/>
                <a:cs typeface="Consolas"/>
              </a:rPr>
              <a:t>t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*</a:t>
            </a:r>
            <a:r>
              <a:rPr sz="1800" spc="-15" dirty="0">
                <a:latin typeface="Consolas"/>
                <a:cs typeface="Consolas"/>
              </a:rPr>
              <a:t> b</a:t>
            </a:r>
            <a:r>
              <a:rPr sz="1800" spc="-1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se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211963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</a:p>
          <a:p>
            <a:pPr marL="2119630">
              <a:lnSpc>
                <a:spcPct val="100000"/>
              </a:lnSpc>
            </a:pP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re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t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ur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n </a:t>
            </a:r>
            <a:r>
              <a:rPr sz="1800" spc="-15" dirty="0">
                <a:latin typeface="Consolas"/>
                <a:cs typeface="Consolas"/>
              </a:rPr>
              <a:t>re</a:t>
            </a:r>
            <a:r>
              <a:rPr sz="1800" spc="-10" dirty="0">
                <a:latin typeface="Consolas"/>
                <a:cs typeface="Consolas"/>
              </a:rPr>
              <a:t>s</a:t>
            </a:r>
            <a:r>
              <a:rPr sz="1800" spc="-15" dirty="0">
                <a:latin typeface="Consolas"/>
                <a:cs typeface="Consolas"/>
              </a:rPr>
              <a:t>ult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1870075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ts val="1200"/>
              </a:lnSpc>
              <a:spcBef>
                <a:spcPts val="6"/>
              </a:spcBef>
            </a:pPr>
            <a:endParaRPr sz="1200" dirty="0"/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gume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0" dirty="0">
                <a:latin typeface="Calibri"/>
                <a:cs typeface="Calibri"/>
              </a:rPr>
              <a:t>o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der m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t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0" dirty="0">
                <a:latin typeface="Calibri"/>
                <a:cs typeface="Calibri"/>
              </a:rPr>
              <a:t>e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0" dirty="0">
                <a:latin typeface="Calibri"/>
                <a:cs typeface="Calibri"/>
              </a:rPr>
              <a:t>s: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41"/>
              </a:spcBef>
              <a:buFont typeface="Arial"/>
              <a:buChar char="•"/>
            </a:pPr>
            <a:endParaRPr sz="650" dirty="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aise</a:t>
            </a:r>
            <a:r>
              <a:rPr sz="2800" spc="-26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er(2,3)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2^3</a:t>
            </a:r>
            <a:r>
              <a:rPr sz="2800" spc="-25" dirty="0">
                <a:latin typeface="Calibri"/>
                <a:cs typeface="Calibri"/>
              </a:rPr>
              <a:t>=</a:t>
            </a:r>
            <a:r>
              <a:rPr sz="2800" spc="-15" dirty="0">
                <a:latin typeface="Calibri"/>
                <a:cs typeface="Calibri"/>
              </a:rPr>
              <a:t>8</a:t>
            </a:r>
            <a:endParaRPr sz="2800" dirty="0">
              <a:latin typeface="Calibri"/>
              <a:cs typeface="Calibri"/>
            </a:endParaRPr>
          </a:p>
          <a:p>
            <a:pPr lvl="1">
              <a:lnSpc>
                <a:spcPts val="650"/>
              </a:lnSpc>
              <a:spcBef>
                <a:spcPts val="21"/>
              </a:spcBef>
              <a:buFont typeface="Arial"/>
              <a:buChar char="–"/>
            </a:pPr>
            <a:endParaRPr sz="650" dirty="0"/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aise</a:t>
            </a:r>
            <a:r>
              <a:rPr sz="2800" spc="-26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P</a:t>
            </a:r>
            <a:r>
              <a:rPr sz="2800" spc="-25" dirty="0">
                <a:latin typeface="Calibri"/>
                <a:cs typeface="Calibri"/>
              </a:rPr>
              <a:t>o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er(3,2)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3^2=9</a:t>
            </a:r>
            <a:endParaRPr sz="2800" dirty="0">
              <a:latin typeface="Calibri"/>
              <a:cs typeface="Calibri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4392</Words>
  <Application>Microsoft Office PowerPoint</Application>
  <PresentationFormat>On-screen Show (4:3)</PresentationFormat>
  <Paragraphs>1077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define your own functions?</vt:lpstr>
      <vt:lpstr>Function Declaration Syntax</vt:lpstr>
      <vt:lpstr>Function Declaration Syntax</vt:lpstr>
      <vt:lpstr>Function Declaration Syntax</vt:lpstr>
      <vt:lpstr>Function Declaration Syntax</vt:lpstr>
      <vt:lpstr>Function Declaration Syntax</vt:lpstr>
      <vt:lpstr>Function Declaration Syntax</vt:lpstr>
      <vt:lpstr>Function Declaration Syntax</vt:lpstr>
      <vt:lpstr>PowerPoint Presentation</vt:lpstr>
      <vt:lpstr>Returning a value</vt:lpstr>
      <vt:lpstr>Returning a value</vt:lpstr>
      <vt:lpstr>Returning a value</vt:lpstr>
      <vt:lpstr>Returning a value</vt:lpstr>
      <vt:lpstr>Argument Type Matters</vt:lpstr>
      <vt:lpstr>Argument Type Matters</vt:lpstr>
      <vt:lpstr>Argument Type Matters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Recursion</vt:lpstr>
      <vt:lpstr>Recursion</vt:lpstr>
      <vt:lpstr>Recursion</vt:lpstr>
      <vt:lpstr>Global Variables</vt:lpstr>
      <vt:lpstr>Scope</vt:lpstr>
      <vt:lpstr>Scope</vt:lpstr>
      <vt:lpstr>Scope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Pass by value vs by reference</vt:lpstr>
      <vt:lpstr>Pass by value vs by reference</vt:lpstr>
      <vt:lpstr>Pass by value vs by reference</vt:lpstr>
      <vt:lpstr>Pass by value vs by reference</vt:lpstr>
      <vt:lpstr>Pass by value vs by reference</vt:lpstr>
      <vt:lpstr>Pass by value vs by reference</vt:lpstr>
      <vt:lpstr>Pass by value vs by reference</vt:lpstr>
      <vt:lpstr>Pass by value vs by reference</vt:lpstr>
      <vt:lpstr>Implementing Swap</vt:lpstr>
      <vt:lpstr>Implementing Swap</vt:lpstr>
      <vt:lpstr>Implementing Swap</vt:lpstr>
      <vt:lpstr>Implementing Swap</vt:lpstr>
      <vt:lpstr>Implementing Swap</vt:lpstr>
      <vt:lpstr>Implementing Swap</vt:lpstr>
      <vt:lpstr>Returning multiple values</vt:lpstr>
      <vt:lpstr>Libraries</vt:lpstr>
      <vt:lpstr>PowerPoint Presentation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6.096 Introduction to C++: Functions</dc:title>
  <dc:creator>Geza Kovacs</dc:creator>
  <cp:lastModifiedBy>Noel O Hara</cp:lastModifiedBy>
  <cp:revision>13</cp:revision>
  <dcterms:created xsi:type="dcterms:W3CDTF">2013-09-13T13:11:55Z</dcterms:created>
  <dcterms:modified xsi:type="dcterms:W3CDTF">2025-09-29T16:24:17Z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2011-01-07T00:00:00Z</vt:filetime>
  </property>
  <property fmtid="{D5CDD505-2E9C-101B-9397-08002B2CF9AE}" pid="3" name="LastSaved">
    <vt:filetime>2013-09-13T00:00:00Z</vt:filetime>
  </property>
</Properties>
</file>