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9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0615-AE48-408C-9DFA-2A4C245FA2FE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3F36-D58A-47AA-A1C8-482E93C3AF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0615-AE48-408C-9DFA-2A4C245FA2FE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3F36-D58A-47AA-A1C8-482E93C3AF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0615-AE48-408C-9DFA-2A4C245FA2FE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3F36-D58A-47AA-A1C8-482E93C3AF28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0615-AE48-408C-9DFA-2A4C245FA2FE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3F36-D58A-47AA-A1C8-482E93C3AF2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0615-AE48-408C-9DFA-2A4C245FA2FE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3F36-D58A-47AA-A1C8-482E93C3AF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0615-AE48-408C-9DFA-2A4C245FA2FE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3F36-D58A-47AA-A1C8-482E93C3AF2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0615-AE48-408C-9DFA-2A4C245FA2FE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3F36-D58A-47AA-A1C8-482E93C3AF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0615-AE48-408C-9DFA-2A4C245FA2FE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3F36-D58A-47AA-A1C8-482E93C3AF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0615-AE48-408C-9DFA-2A4C245FA2FE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3F36-D58A-47AA-A1C8-482E93C3AF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0615-AE48-408C-9DFA-2A4C245FA2FE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3F36-D58A-47AA-A1C8-482E93C3AF2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0615-AE48-408C-9DFA-2A4C245FA2FE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3F36-D58A-47AA-A1C8-482E93C3AF2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12C0615-AE48-408C-9DFA-2A4C245FA2FE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C4D3F36-D58A-47AA-A1C8-482E93C3AF2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04856" cy="79208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THE PRETEND MASTER——OSTRICH</a:t>
            </a:r>
            <a:endParaRPr lang="zh-CN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410" y="2099062"/>
            <a:ext cx="3960440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588224" y="6021288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Grade five Class tow--------------Mike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469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31751" y="340643"/>
            <a:ext cx="7772400" cy="844004"/>
          </a:xfrm>
        </p:spPr>
        <p:txBody>
          <a:bodyPr>
            <a:normAutofit/>
          </a:bodyPr>
          <a:lstStyle/>
          <a:p>
            <a:r>
              <a:rPr lang="en-US" altLang="zh-CN" dirty="0"/>
              <a:t>The </a:t>
            </a:r>
            <a:r>
              <a:rPr lang="en-US" altLang="zh-CN" dirty="0" smtClean="0"/>
              <a:t>ostrich run very fast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139952" y="2204864"/>
            <a:ext cx="3753172" cy="2448272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The ostrich is the faster the all birds and some are faster then </a:t>
            </a:r>
            <a:r>
              <a:rPr lang="en-US" altLang="zh-CN" sz="2800" dirty="0"/>
              <a:t>people. Its speed is 72 kilometers per </a:t>
            </a:r>
            <a:r>
              <a:rPr lang="en-US" altLang="zh-CN" sz="2800" dirty="0" smtClean="0"/>
              <a:t>hour.</a:t>
            </a:r>
            <a:endParaRPr lang="zh-CN" altLang="en-US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23652"/>
            <a:ext cx="3096344" cy="3289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842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772400" cy="86409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The ostrich’s egg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23928" y="1925748"/>
            <a:ext cx="4888632" cy="3951523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 smtClean="0"/>
              <a:t>The </a:t>
            </a:r>
            <a:r>
              <a:rPr lang="en-US" altLang="zh-CN" sz="2800" dirty="0"/>
              <a:t>ostrich lays the biggest egg in the world; ostrich </a:t>
            </a:r>
            <a:r>
              <a:rPr lang="en-US" altLang="zh-CN" sz="2800" dirty="0" smtClean="0"/>
              <a:t>eggs are very big  .                        </a:t>
            </a:r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en-US" altLang="zh-CN" sz="2800" dirty="0"/>
              <a:t>Ostrich eggs are three times as large as eggs and  The ostrich egg weighs 30 times as much as an </a:t>
            </a:r>
            <a:r>
              <a:rPr lang="en-US" altLang="zh-CN" sz="2800" dirty="0" smtClean="0"/>
              <a:t>egg.                                                                   </a:t>
            </a:r>
            <a:endParaRPr lang="en-US" altLang="zh-CN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95" y="4149079"/>
            <a:ext cx="2543175" cy="2067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871" y="1916832"/>
            <a:ext cx="2409825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630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47664" y="332656"/>
            <a:ext cx="6188224" cy="1204044"/>
          </a:xfrm>
        </p:spPr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 smtClean="0"/>
              <a:t>ostrich’s food 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635896" y="3068960"/>
            <a:ext cx="4392488" cy="3933762"/>
          </a:xfrm>
        </p:spPr>
        <p:txBody>
          <a:bodyPr/>
          <a:lstStyle/>
          <a:p>
            <a:r>
              <a:rPr lang="en-US" altLang="zh-CN" sz="2800" dirty="0"/>
              <a:t>Ostriches are omnivorous </a:t>
            </a:r>
            <a:r>
              <a:rPr lang="en-US" altLang="zh-CN" sz="2800" dirty="0" smtClean="0"/>
              <a:t>animals , they eat some </a:t>
            </a:r>
            <a:r>
              <a:rPr lang="en-US" altLang="zh-CN" sz="2800" dirty="0"/>
              <a:t>meet and </a:t>
            </a:r>
            <a:r>
              <a:rPr lang="en-US" altLang="zh-CN" sz="2800" dirty="0" smtClean="0"/>
              <a:t>vegetables they carrot and greens.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8"/>
            <a:ext cx="2419350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437112"/>
            <a:ext cx="2441476" cy="1701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86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959420"/>
          </a:xfrm>
        </p:spPr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 smtClean="0"/>
              <a:t>ostrich’s self </a:t>
            </a:r>
            <a:r>
              <a:rPr lang="en-US" altLang="zh-CN" dirty="0"/>
              <a:t>- protection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211960" y="2636912"/>
            <a:ext cx="4392488" cy="2160240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 smtClean="0"/>
              <a:t>When the </a:t>
            </a:r>
            <a:r>
              <a:rPr lang="en-US" altLang="zh-CN" sz="2800" dirty="0"/>
              <a:t>advent of </a:t>
            </a:r>
            <a:r>
              <a:rPr lang="en-US" altLang="zh-CN" sz="2800" dirty="0" smtClean="0"/>
              <a:t>danger is coming. The ostrich will hide its head </a:t>
            </a:r>
            <a:r>
              <a:rPr lang="en-US" altLang="zh-CN" sz="2800" dirty="0"/>
              <a:t>in the </a:t>
            </a:r>
            <a:r>
              <a:rPr lang="en-US" altLang="zh-CN" sz="2800" dirty="0" smtClean="0"/>
              <a:t>earth it is like a small hill so we call it pretend master.</a:t>
            </a:r>
            <a:endParaRPr lang="zh-CN" alt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32856"/>
            <a:ext cx="3312368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612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1772816"/>
            <a:ext cx="7772400" cy="1780108"/>
          </a:xfrm>
        </p:spPr>
        <p:txBody>
          <a:bodyPr/>
          <a:lstStyle/>
          <a:p>
            <a:r>
              <a:rPr lang="en-US" altLang="zh-CN" sz="7200" dirty="0" smtClean="0"/>
              <a:t>Thank you</a:t>
            </a:r>
            <a:endParaRPr lang="zh-CN" altLang="en-US" sz="7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9512" y="3556001"/>
            <a:ext cx="8424936" cy="1473200"/>
          </a:xfrm>
        </p:spPr>
        <p:txBody>
          <a:bodyPr>
            <a:noAutofit/>
          </a:bodyPr>
          <a:lstStyle/>
          <a:p>
            <a:r>
              <a:rPr lang="en-US" altLang="zh-CN" sz="7200" dirty="0" smtClean="0"/>
              <a:t>For the listening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51992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59</TotalTime>
  <Words>139</Words>
  <Application>Microsoft Office PowerPoint</Application>
  <PresentationFormat>全屏显示(4:3)</PresentationFormat>
  <Paragraphs>15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波形</vt:lpstr>
      <vt:lpstr>THE PRETEND MASTER——OSTRICH</vt:lpstr>
      <vt:lpstr>The ostrich run very fast </vt:lpstr>
      <vt:lpstr>The ostrich’s egg</vt:lpstr>
      <vt:lpstr>The ostrich’s food  </vt:lpstr>
      <vt:lpstr>The ostrich’s self - protection</vt:lpstr>
      <vt:lpstr>Thank you</vt:lpstr>
    </vt:vector>
  </TitlesOfParts>
  <Company>Medtronic,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Xu, Andy</dc:creator>
  <cp:lastModifiedBy>Xu, Andy</cp:lastModifiedBy>
  <cp:revision>8</cp:revision>
  <dcterms:created xsi:type="dcterms:W3CDTF">2016-09-27T13:37:46Z</dcterms:created>
  <dcterms:modified xsi:type="dcterms:W3CDTF">2016-09-27T14:37:23Z</dcterms:modified>
</cp:coreProperties>
</file>