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5F6-186B-4046-9E10-573127781ED0}" type="datetimeFigureOut">
              <a:rPr lang="zh-CN" altLang="en-US" smtClean="0"/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A2D-D5BF-4C9F-8988-D9D182FD9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5F6-186B-4046-9E10-573127781ED0}" type="datetimeFigureOut">
              <a:rPr lang="zh-CN" altLang="en-US" smtClean="0"/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A2D-D5BF-4C9F-8988-D9D182FD9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9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5F6-186B-4046-9E10-573127781ED0}" type="datetimeFigureOut">
              <a:rPr lang="zh-CN" altLang="en-US" smtClean="0"/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A2D-D5BF-4C9F-8988-D9D182FD9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9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5F6-186B-4046-9E10-573127781ED0}" type="datetimeFigureOut">
              <a:rPr lang="zh-CN" altLang="en-US" smtClean="0"/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A2D-D5BF-4C9F-8988-D9D182FD9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9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5F6-186B-4046-9E10-573127781ED0}" type="datetimeFigureOut">
              <a:rPr lang="zh-CN" altLang="en-US" smtClean="0"/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A2D-D5BF-4C9F-8988-D9D182FD9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9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5F6-186B-4046-9E10-573127781ED0}" type="datetimeFigureOut">
              <a:rPr lang="zh-CN" altLang="en-US" smtClean="0"/>
              <a:t>2016/8/21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A2D-D5BF-4C9F-8988-D9D182FD9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87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5F6-186B-4046-9E10-573127781ED0}" type="datetimeFigureOut">
              <a:rPr lang="zh-CN" altLang="en-US" smtClean="0"/>
              <a:t>2016/8/21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A2D-D5BF-4C9F-8988-D9D182FD9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21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5F6-186B-4046-9E10-573127781ED0}" type="datetimeFigureOut">
              <a:rPr lang="zh-CN" altLang="en-US" smtClean="0"/>
              <a:t>2016/8/21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A2D-D5BF-4C9F-8988-D9D182FD9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9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5F6-186B-4046-9E10-573127781ED0}" type="datetimeFigureOut">
              <a:rPr lang="zh-CN" altLang="en-US" smtClean="0"/>
              <a:t>2016/8/21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A2D-D5BF-4C9F-8988-D9D182FD9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2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5F6-186B-4046-9E10-573127781ED0}" type="datetimeFigureOut">
              <a:rPr lang="zh-CN" altLang="en-US" smtClean="0"/>
              <a:t>2016/8/21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A2D-D5BF-4C9F-8988-D9D182FD9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6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5F6-186B-4046-9E10-573127781ED0}" type="datetimeFigureOut">
              <a:rPr lang="zh-CN" altLang="en-US" smtClean="0"/>
              <a:t>2016/8/21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A2D-D5BF-4C9F-8988-D9D182FD9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8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75F6-186B-4046-9E10-573127781ED0}" type="datetimeFigureOut">
              <a:rPr lang="zh-CN" altLang="en-US" smtClean="0"/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70A2D-D5BF-4C9F-8988-D9D182FD9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7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88641"/>
            <a:ext cx="7704856" cy="1080120"/>
          </a:xfrm>
        </p:spPr>
        <p:txBody>
          <a:bodyPr/>
          <a:lstStyle/>
          <a:p>
            <a:r>
              <a:rPr lang="zh-CN" altLang="en-US" dirty="0"/>
              <a:t>人民币</a:t>
            </a:r>
            <a:r>
              <a:rPr lang="zh-CN" altLang="en-US" dirty="0" smtClean="0"/>
              <a:t>的汇率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1556792"/>
            <a:ext cx="6400800" cy="302433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这是近几年来的人民币汇率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9618"/>
            <a:ext cx="5819775" cy="23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30221" y="5229237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我们先来看交易单位，都是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。再看中间价，是英镑最高，日元最低。然后看现汇买入价，也是英镑最高</a:t>
            </a:r>
            <a:r>
              <a:rPr lang="zh-CN" altLang="en-US" dirty="0" smtClean="0"/>
              <a:t>，日元最低</a:t>
            </a:r>
            <a:r>
              <a:rPr lang="zh-CN" altLang="en-US" dirty="0" smtClean="0"/>
              <a:t>。最后看后两个，都是英镑最高</a:t>
            </a:r>
            <a:r>
              <a:rPr lang="zh-CN" altLang="en-US" dirty="0" smtClean="0"/>
              <a:t>，日元最低</a:t>
            </a:r>
            <a:r>
              <a:rPr lang="zh-CN" altLang="en-US" dirty="0" smtClean="0"/>
              <a:t>。由此可见英镑最贵，日元最便宜。要</a:t>
            </a:r>
            <a:r>
              <a:rPr lang="en-US" altLang="zh-CN" dirty="0" smtClean="0"/>
              <a:t>666.8500</a:t>
            </a:r>
            <a:r>
              <a:rPr lang="zh-CN" altLang="en-US" dirty="0" smtClean="0"/>
              <a:t>元人民币才能换</a:t>
            </a:r>
            <a:r>
              <a:rPr lang="en-US" altLang="zh-CN" dirty="0" smtClean="0"/>
              <a:t>100</a:t>
            </a:r>
            <a:r>
              <a:rPr lang="zh-CN" altLang="en-US" dirty="0" smtClean="0"/>
              <a:t>英镑，</a:t>
            </a:r>
            <a:r>
              <a:rPr lang="en-US" altLang="zh-CN" dirty="0" smtClean="0"/>
              <a:t>6.6663</a:t>
            </a:r>
            <a:r>
              <a:rPr lang="zh-CN" altLang="en-US" dirty="0" smtClean="0"/>
              <a:t>元人民币就能换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日元。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30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82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人民币的汇率</vt:lpstr>
    </vt:vector>
  </TitlesOfParts>
  <Company>Medtronic,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人民币的汇率</dc:title>
  <dc:creator>Xu, Andy</dc:creator>
  <cp:lastModifiedBy>Xu, Andy</cp:lastModifiedBy>
  <cp:revision>2</cp:revision>
  <dcterms:created xsi:type="dcterms:W3CDTF">2016-08-21T07:38:51Z</dcterms:created>
  <dcterms:modified xsi:type="dcterms:W3CDTF">2016-08-21T07:56:05Z</dcterms:modified>
</cp:coreProperties>
</file>