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6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00A2B6-2B51-4C12-A8DD-897D4E151B5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F35AAD-7EC0-49DD-9E6D-46C2AB77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 rot="5400000">
            <a:off x="-4158253" y="4081039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188639"/>
            <a:ext cx="7200800" cy="64807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游踪小报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874" y="26798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7</a:t>
            </a:r>
            <a:r>
              <a:rPr lang="zh-CN" altLang="en-US" sz="1200" dirty="0">
                <a:solidFill>
                  <a:srgbClr val="00B050"/>
                </a:solidFill>
              </a:rPr>
              <a:t>月</a:t>
            </a:r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r>
              <a:rPr lang="zh-CN" altLang="en-US" sz="1200" dirty="0">
                <a:solidFill>
                  <a:srgbClr val="00B050"/>
                </a:solidFill>
              </a:rPr>
              <a:t>日</a:t>
            </a:r>
            <a:r>
              <a:rPr lang="zh-CN" altLang="en-US" sz="1200" dirty="0" smtClean="0">
                <a:solidFill>
                  <a:srgbClr val="00B050"/>
                </a:solidFill>
              </a:rPr>
              <a:t>，</a:t>
            </a:r>
            <a:r>
              <a:rPr lang="zh-CN" altLang="en-US" sz="1200" dirty="0">
                <a:solidFill>
                  <a:srgbClr val="00B050"/>
                </a:solidFill>
              </a:rPr>
              <a:t>我去南京市参加学校的夏令营</a:t>
            </a:r>
            <a:r>
              <a:rPr lang="zh-CN" altLang="en-US" sz="1200" dirty="0" smtClean="0">
                <a:solidFill>
                  <a:srgbClr val="00B050"/>
                </a:solidFill>
              </a:rPr>
              <a:t>。第一天我去了南京中华虎凤蝶博物馆。。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195736" y="1929873"/>
            <a:ext cx="1008112" cy="324036"/>
          </a:xfrm>
          <a:prstGeom prst="rightArrow">
            <a:avLst>
              <a:gd name="adj1" fmla="val 50000"/>
              <a:gd name="adj2" fmla="val 823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85" y="981941"/>
            <a:ext cx="2016224" cy="16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35685" y="2649424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7</a:t>
            </a:r>
            <a:r>
              <a:rPr lang="zh-CN" altLang="en-US" sz="1100" dirty="0" smtClean="0">
                <a:solidFill>
                  <a:srgbClr val="0070C0"/>
                </a:solidFill>
              </a:rPr>
              <a:t>月</a:t>
            </a:r>
            <a:r>
              <a:rPr lang="en-US" altLang="zh-CN" sz="1100" dirty="0" smtClean="0">
                <a:solidFill>
                  <a:srgbClr val="0070C0"/>
                </a:solidFill>
              </a:rPr>
              <a:t>4</a:t>
            </a:r>
            <a:r>
              <a:rPr lang="zh-CN" altLang="en-US" sz="1100" dirty="0" smtClean="0">
                <a:solidFill>
                  <a:srgbClr val="0070C0"/>
                </a:solidFill>
              </a:rPr>
              <a:t>日，我去了南京生态文明博物馆，开展了户外团队训练活动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9" y="762817"/>
            <a:ext cx="1792562" cy="187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26" y="1846526"/>
            <a:ext cx="1049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1069579"/>
            <a:ext cx="2088232" cy="160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60232" y="2692490"/>
            <a:ext cx="2088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7</a:t>
            </a:r>
            <a:r>
              <a:rPr lang="zh-CN" altLang="en-US" sz="1100" dirty="0" smtClean="0">
                <a:solidFill>
                  <a:srgbClr val="00B050"/>
                </a:solidFill>
              </a:rPr>
              <a:t>月</a:t>
            </a:r>
            <a:r>
              <a:rPr lang="en-US" altLang="zh-CN" sz="1100" dirty="0" smtClean="0">
                <a:solidFill>
                  <a:srgbClr val="00B050"/>
                </a:solidFill>
              </a:rPr>
              <a:t>5</a:t>
            </a:r>
            <a:r>
              <a:rPr lang="zh-CN" altLang="en-US" sz="1100" dirty="0" smtClean="0">
                <a:solidFill>
                  <a:srgbClr val="00B050"/>
                </a:solidFill>
              </a:rPr>
              <a:t>日，我们</a:t>
            </a:r>
            <a:r>
              <a:rPr lang="zh-CN" altLang="en-US" sz="1100" dirty="0">
                <a:solidFill>
                  <a:srgbClr val="00B050"/>
                </a:solidFill>
              </a:rPr>
              <a:t>去参观</a:t>
            </a:r>
            <a:r>
              <a:rPr lang="zh-CN" altLang="en-US" sz="1100" dirty="0" smtClean="0">
                <a:solidFill>
                  <a:srgbClr val="00B050"/>
                </a:solidFill>
              </a:rPr>
              <a:t>了南京气象博物馆</a:t>
            </a:r>
            <a:r>
              <a:rPr lang="en-US" altLang="zh-CN" sz="1100" dirty="0" smtClean="0">
                <a:solidFill>
                  <a:srgbClr val="00B050"/>
                </a:solidFill>
              </a:rPr>
              <a:t>—</a:t>
            </a:r>
            <a:r>
              <a:rPr lang="zh-CN" altLang="en-US" sz="1100" dirty="0" smtClean="0">
                <a:solidFill>
                  <a:srgbClr val="00B050"/>
                </a:solidFill>
              </a:rPr>
              <a:t>北</a:t>
            </a:r>
            <a:r>
              <a:rPr lang="zh-CN" altLang="en-US" sz="1200" dirty="0" smtClean="0">
                <a:solidFill>
                  <a:srgbClr val="00B050"/>
                </a:solidFill>
              </a:rPr>
              <a:t>极</a:t>
            </a:r>
            <a:r>
              <a:rPr lang="zh-CN" altLang="en-US" sz="1100" dirty="0" smtClean="0">
                <a:solidFill>
                  <a:srgbClr val="00B050"/>
                </a:solidFill>
              </a:rPr>
              <a:t>阁，懂得了许多测量气象的办法。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79679" y="3646974"/>
            <a:ext cx="1049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02025" y="5202684"/>
            <a:ext cx="1049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4437112"/>
            <a:ext cx="20882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60232" y="6237312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7</a:t>
            </a:r>
            <a:r>
              <a:rPr lang="zh-CN" altLang="en-US" sz="1200" dirty="0" smtClean="0">
                <a:solidFill>
                  <a:srgbClr val="0070C0"/>
                </a:solidFill>
              </a:rPr>
              <a:t>月</a:t>
            </a:r>
            <a:r>
              <a:rPr lang="en-US" altLang="zh-CN" sz="1200" dirty="0" smtClean="0">
                <a:solidFill>
                  <a:srgbClr val="0070C0"/>
                </a:solidFill>
              </a:rPr>
              <a:t>6</a:t>
            </a:r>
            <a:r>
              <a:rPr lang="zh-CN" altLang="en-US" sz="1200" dirty="0">
                <a:solidFill>
                  <a:srgbClr val="0070C0"/>
                </a:solidFill>
              </a:rPr>
              <a:t>日，我离开了南京</a:t>
            </a:r>
            <a:r>
              <a:rPr lang="zh-CN" altLang="en-US" sz="1200" dirty="0" smtClean="0">
                <a:solidFill>
                  <a:srgbClr val="0070C0"/>
                </a:solidFill>
              </a:rPr>
              <a:t>，我</a:t>
            </a:r>
            <a:r>
              <a:rPr lang="zh-CN" altLang="en-US" sz="1200" dirty="0">
                <a:solidFill>
                  <a:srgbClr val="0070C0"/>
                </a:solidFill>
              </a:rPr>
              <a:t>来到了苏州工业园区青少年活动</a:t>
            </a:r>
            <a:r>
              <a:rPr lang="zh-CN" altLang="en-US" sz="1200" dirty="0" smtClean="0">
                <a:solidFill>
                  <a:srgbClr val="0070C0"/>
                </a:solidFill>
              </a:rPr>
              <a:t>中心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98156"/>
            <a:ext cx="462916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544" y="625839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</a:rPr>
              <a:t>在结束了我的夏令营之后，就回到了我的学校。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</TotalTime>
  <Words>97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气流</vt:lpstr>
      <vt:lpstr>游踪小报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游踪小报</dc:title>
  <dc:creator>Xu, Andy</dc:creator>
  <cp:lastModifiedBy>Xu, Andy</cp:lastModifiedBy>
  <cp:revision>14</cp:revision>
  <dcterms:created xsi:type="dcterms:W3CDTF">2016-08-21T08:00:31Z</dcterms:created>
  <dcterms:modified xsi:type="dcterms:W3CDTF">2016-08-24T15:05:49Z</dcterms:modified>
</cp:coreProperties>
</file>