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794500" cy="9931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4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3C0A-9475-4C47-9C4E-0910E8A035E3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977E-EFC8-4BB4-8B1F-7AA47FB63A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3C0A-9475-4C47-9C4E-0910E8A035E3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977E-EFC8-4BB4-8B1F-7AA47FB63A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3C0A-9475-4C47-9C4E-0910E8A035E3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977E-EFC8-4BB4-8B1F-7AA47FB63A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3C0A-9475-4C47-9C4E-0910E8A035E3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977E-EFC8-4BB4-8B1F-7AA47FB63A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3C0A-9475-4C47-9C4E-0910E8A035E3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977E-EFC8-4BB4-8B1F-7AA47FB63A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3C0A-9475-4C47-9C4E-0910E8A035E3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977E-EFC8-4BB4-8B1F-7AA47FB63AA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3C0A-9475-4C47-9C4E-0910E8A035E3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977E-EFC8-4BB4-8B1F-7AA47FB63A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3C0A-9475-4C47-9C4E-0910E8A035E3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977E-EFC8-4BB4-8B1F-7AA47FB63A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3C0A-9475-4C47-9C4E-0910E8A035E3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977E-EFC8-4BB4-8B1F-7AA47FB63A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3C0A-9475-4C47-9C4E-0910E8A035E3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BD977E-EFC8-4BB4-8B1F-7AA47FB63A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3C0A-9475-4C47-9C4E-0910E8A035E3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977E-EFC8-4BB4-8B1F-7AA47FB63A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A323C0A-9475-4C47-9C4E-0910E8A035E3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7BD977E-EFC8-4BB4-8B1F-7AA47FB63A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16632"/>
            <a:ext cx="7772400" cy="79208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货币的汇率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6400800" cy="5760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我们先来认识一些货币。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56" y="1560527"/>
            <a:ext cx="1736884" cy="71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1076" y="2292266"/>
            <a:ext cx="153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中国人民币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24" y="3781936"/>
            <a:ext cx="1739016" cy="73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2956" y="4585203"/>
            <a:ext cx="161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    日本日元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55" y="2666792"/>
            <a:ext cx="1736885" cy="76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1685" y="3412604"/>
            <a:ext cx="161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    英国英镑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02" y="4869160"/>
            <a:ext cx="1726938" cy="76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2902" y="5573623"/>
            <a:ext cx="174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    美国美元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24" y="5915144"/>
            <a:ext cx="1739016" cy="66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0824" y="650771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    德国马克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1614" y="2708920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这张柱状图表是的是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人民币</a:t>
            </a:r>
            <a:r>
              <a:rPr lang="zh-CN" altLang="en-US" dirty="0"/>
              <a:t>能换</a:t>
            </a:r>
            <a:r>
              <a:rPr lang="zh-CN" altLang="en-US" dirty="0" smtClean="0"/>
              <a:t>多少</a:t>
            </a:r>
            <a:r>
              <a:rPr lang="zh-CN" altLang="en-US" dirty="0"/>
              <a:t>外</a:t>
            </a:r>
            <a:r>
              <a:rPr lang="zh-CN" altLang="en-US" dirty="0" smtClean="0"/>
              <a:t>币</a:t>
            </a:r>
            <a:r>
              <a:rPr lang="zh-CN" altLang="en-US" dirty="0"/>
              <a:t>。从</a:t>
            </a:r>
            <a:r>
              <a:rPr lang="zh-CN" altLang="en-US" dirty="0" smtClean="0"/>
              <a:t>这张柱状</a:t>
            </a:r>
            <a:r>
              <a:rPr lang="zh-CN" altLang="en-US" dirty="0" smtClean="0"/>
              <a:t>图可以看出日元最便宜，英镑最贵</a:t>
            </a:r>
            <a:r>
              <a:rPr lang="zh-CN" altLang="en-US" dirty="0" smtClean="0"/>
              <a:t>。柱状</a:t>
            </a:r>
            <a:r>
              <a:rPr lang="zh-CN" altLang="en-US" dirty="0" smtClean="0"/>
              <a:t>越高越便宜，越低越贵。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43808" y="5961469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</a:t>
            </a:r>
            <a:r>
              <a:rPr lang="zh-CN" altLang="en-US" dirty="0" smtClean="0"/>
              <a:t>张柱状</a:t>
            </a:r>
            <a:r>
              <a:rPr lang="zh-CN" altLang="en-US" dirty="0" smtClean="0"/>
              <a:t>图表是的是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外币能换多少人民币。这张图和上一张不一样，这张图</a:t>
            </a:r>
            <a:r>
              <a:rPr lang="zh-CN" altLang="en-US" dirty="0" smtClean="0"/>
              <a:t>的柱状</a:t>
            </a:r>
            <a:r>
              <a:rPr lang="zh-CN" altLang="en-US" dirty="0" smtClean="0"/>
              <a:t>越高越贵，越低越便宜。</a:t>
            </a:r>
            <a:endParaRPr lang="zh-CN" altLang="en-US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614" y="476672"/>
            <a:ext cx="5588817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614" y="3861047"/>
            <a:ext cx="5588817" cy="2166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333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75</TotalTime>
  <Words>107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角度</vt:lpstr>
      <vt:lpstr>货币的汇率</vt:lpstr>
    </vt:vector>
  </TitlesOfParts>
  <Company>Medtronic,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货币的汇率</dc:title>
  <dc:creator>Xu, Andy</dc:creator>
  <cp:lastModifiedBy>Xu, Andy</cp:lastModifiedBy>
  <cp:revision>12</cp:revision>
  <cp:lastPrinted>2016-08-24T00:47:44Z</cp:lastPrinted>
  <dcterms:created xsi:type="dcterms:W3CDTF">2016-08-23T13:24:09Z</dcterms:created>
  <dcterms:modified xsi:type="dcterms:W3CDTF">2016-08-24T00:47:49Z</dcterms:modified>
</cp:coreProperties>
</file>