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4" d="100"/>
          <a:sy n="84" d="100"/>
        </p:scale>
        <p:origin x="16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2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7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3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44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0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2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2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9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7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1567-DB30-43AF-A7EF-042DB50FC306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332B-DE94-4876-9A6F-5C88B7D2F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890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7A07E-0230-1E57-A1BD-67DB2FFE4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effectLst/>
                <a:latin typeface="Söhne"/>
              </a:rPr>
              <a:t>Проект "Менеджер задач"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57DD1E-340F-B612-94ED-8582591B1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Автор: </a:t>
            </a:r>
            <a:r>
              <a:rPr lang="ru-RU" b="1" dirty="0">
                <a:latin typeface="Söhne"/>
              </a:rPr>
              <a:t>Шмидт Герберт Евгеньевич</a:t>
            </a:r>
            <a:endParaRPr lang="ru-RU" b="1" i="0" dirty="0"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96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A7FD6-A7E7-C991-6673-8F86E8B8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93E-BFCE-2F4A-3EC1-649372B8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öhne"/>
              </a:rPr>
              <a:t>Идея проекта: создание приложения для управления задачами.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öhne"/>
              </a:rPr>
              <a:t>Цели проекта: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öhne"/>
              </a:rPr>
              <a:t>Обеспечить пользователей инструментом для эффективного управления своими задачами.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öhne"/>
              </a:rPr>
              <a:t>Предоставить функционал добавления, редактирования и удаления задач.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öhne"/>
              </a:rPr>
              <a:t>Реализовать систему фильтрации и экспорта задач в формат CSV.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8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EA9A4-130A-AF43-94AA-E248EB44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004"/>
            <a:ext cx="10515600" cy="1325563"/>
          </a:xfrm>
        </p:spPr>
        <p:txBody>
          <a:bodyPr/>
          <a:lstStyle/>
          <a:p>
            <a:r>
              <a:rPr lang="ru-RU" b="1" i="0" dirty="0">
                <a:effectLst/>
                <a:latin typeface="Söhne"/>
              </a:rPr>
              <a:t>Описание реализации</a:t>
            </a:r>
            <a:br>
              <a:rPr lang="ru-RU" b="1" i="0" dirty="0">
                <a:effectLst/>
                <a:latin typeface="Söhne"/>
              </a:rPr>
            </a:br>
            <a:r>
              <a:rPr lang="ru-RU" b="1" i="0" dirty="0">
                <a:effectLst/>
                <a:latin typeface="Söhne"/>
              </a:rPr>
              <a:t>Структура приложения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13D9C3-8DC7-71A4-45AC-78C4CD318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2596"/>
            <a:ext cx="10515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1.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DatabaseManager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(Менеджер базы данных)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Инициализация и работа с базой данных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SQLite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Создание таблиц пользователей и задач.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2.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LoginDialog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(Диалог входа)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Окно для входа или регистрации пользователя.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Взаимодействие с базой данных для проверки учетных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3.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TaskDialog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(Диалог задачи)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Окно для добавления или редактирования задачи.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Взаимодействие с базой данных для сохранения задачи.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4.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FilterDialog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(Диалог фильтрации)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Окно для настройки фильтрации задач по различным параметрам.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5.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TaskManagerApp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(Основное приложение)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Инициализация графического интерфейса, включая таблицу задач и панель инструментов.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Загрузка и отображение задач из базы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Экспорт и импорт задач в формате 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Функции добавления, редактирования и удаления задач.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5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6413E-8FE1-E0DC-0347-34B84E02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Заключение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9ACD4F-792C-BA41-7F1A-65A804F5A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660" y="1690688"/>
            <a:ext cx="10774679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Выводы: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dirty="0">
                <a:latin typeface="Söhne"/>
              </a:rPr>
              <a:t>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Проект предоставляет удобный интерфейс для управления задачами.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Реализована функциональность фильтрации и экспорта задач.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Доработки и развитие: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Добавление функции уведомлений о приближающихся сроках задач.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Расширение возможностей фильтрации и сортировки задач.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ru-RU" altLang="ru-R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84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235</Words>
  <Application>Microsoft Office PowerPoint</Application>
  <PresentationFormat>Широкоэкранный</PresentationFormat>
  <Paragraphs>35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Тема Office</vt:lpstr>
      <vt:lpstr>Проект "Менеджер задач"</vt:lpstr>
      <vt:lpstr>Введение</vt:lpstr>
      <vt:lpstr>Описание реализации Структура приложения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"Менеджер задач"</dc:title>
  <dc:creator>Герберт Шмидт</dc:creator>
  <cp:lastModifiedBy>Герберт Шмидт</cp:lastModifiedBy>
  <cp:revision>1</cp:revision>
  <dcterms:created xsi:type="dcterms:W3CDTF">2023-12-09T12:42:24Z</dcterms:created>
  <dcterms:modified xsi:type="dcterms:W3CDTF">2023-12-09T12:51:42Z</dcterms:modified>
</cp:coreProperties>
</file>