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91" r:id="rId6"/>
    <p:sldId id="261" r:id="rId7"/>
    <p:sldId id="288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Barlow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B0F5C6-4A8A-43B5-8B05-47D4B97A00DD}">
  <a:tblStyle styleId="{2BB0F5C6-4A8A-43B5-8B05-47D4B97A00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22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89f1087ede_0_2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89f1087ede_0_2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9f1087ede_0_2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9f1087ede_0_2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8" name="Google Shape;3818;g89f325e8c8_0_4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9" name="Google Shape;3819;g89f325e8c8_0_4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279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89f325e8c8_0_1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89f325e8c8_0_1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89f325e8c8_0_4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89f325e8c8_0_4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86667" y="3871509"/>
            <a:ext cx="1717686" cy="1718100"/>
            <a:chOff x="1347125" y="349025"/>
            <a:chExt cx="4978800" cy="4980000"/>
          </a:xfrm>
        </p:grpSpPr>
        <p:sp>
          <p:nvSpPr>
            <p:cNvPr id="10" name="Google Shape;10;p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4802150" y="2191025"/>
            <a:ext cx="3670200" cy="7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4802150" y="2894825"/>
            <a:ext cx="36702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 rot="2539751">
            <a:off x="7373540" y="-3610679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hanks slide">
  <p:cSld name="CUSTOM_13">
    <p:bg>
      <p:bgPr>
        <a:solidFill>
          <a:schemeClr val="accent1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9"/>
          <p:cNvSpPr/>
          <p:nvPr/>
        </p:nvSpPr>
        <p:spPr>
          <a:xfrm>
            <a:off x="-936625" y="859450"/>
            <a:ext cx="3151800" cy="3151800"/>
          </a:xfrm>
          <a:prstGeom prst="donut">
            <a:avLst>
              <a:gd name="adj" fmla="val 17842"/>
            </a:avLst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9"/>
          <p:cNvSpPr/>
          <p:nvPr/>
        </p:nvSpPr>
        <p:spPr>
          <a:xfrm>
            <a:off x="293888" y="3180800"/>
            <a:ext cx="474000" cy="474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210"/>
              </a:solidFill>
            </a:endParaRPr>
          </a:p>
        </p:txBody>
      </p:sp>
      <p:grpSp>
        <p:nvGrpSpPr>
          <p:cNvPr id="582" name="Google Shape;582;p29"/>
          <p:cNvGrpSpPr/>
          <p:nvPr/>
        </p:nvGrpSpPr>
        <p:grpSpPr>
          <a:xfrm>
            <a:off x="1283282" y="788704"/>
            <a:ext cx="781174" cy="781362"/>
            <a:chOff x="1347125" y="349025"/>
            <a:chExt cx="4978800" cy="4980000"/>
          </a:xfrm>
        </p:grpSpPr>
        <p:sp>
          <p:nvSpPr>
            <p:cNvPr id="583" name="Google Shape;583;p29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29"/>
          <p:cNvSpPr txBox="1">
            <a:spLocks noGrp="1"/>
          </p:cNvSpPr>
          <p:nvPr>
            <p:ph type="title"/>
          </p:nvPr>
        </p:nvSpPr>
        <p:spPr>
          <a:xfrm>
            <a:off x="2234125" y="2150850"/>
            <a:ext cx="5679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5000">
                <a:solidFill>
                  <a:srgbClr val="F0F7E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6" name="Google Shape;606;p29"/>
          <p:cNvSpPr txBox="1">
            <a:spLocks noGrp="1"/>
          </p:cNvSpPr>
          <p:nvPr>
            <p:ph type="subTitle" idx="1"/>
          </p:nvPr>
        </p:nvSpPr>
        <p:spPr>
          <a:xfrm>
            <a:off x="4627625" y="4320125"/>
            <a:ext cx="3785400" cy="2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29"/>
          <p:cNvSpPr txBox="1"/>
          <p:nvPr/>
        </p:nvSpPr>
        <p:spPr>
          <a:xfrm>
            <a:off x="5079125" y="3413675"/>
            <a:ext cx="3345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12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7">
    <p:bg>
      <p:bgPr>
        <a:solidFill>
          <a:schemeClr val="accen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33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704" name="Google Shape;704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33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727" name="Google Shape;727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33"/>
          <p:cNvSpPr/>
          <p:nvPr/>
        </p:nvSpPr>
        <p:spPr>
          <a:xfrm>
            <a:off x="8642025" y="3654650"/>
            <a:ext cx="258300" cy="2583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3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3"/>
          <p:cNvSpPr/>
          <p:nvPr/>
        </p:nvSpPr>
        <p:spPr>
          <a:xfrm>
            <a:off x="7626000" y="4120650"/>
            <a:ext cx="798000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3"/>
          <p:cNvSpPr txBox="1">
            <a:spLocks noGrp="1"/>
          </p:cNvSpPr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2">
  <p:cSld name="CUSTOM_2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7"/>
          <p:cNvSpPr txBox="1">
            <a:spLocks noGrp="1"/>
          </p:cNvSpPr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1" name="Google Shape;801;p37"/>
          <p:cNvSpPr txBox="1">
            <a:spLocks noGrp="1"/>
          </p:cNvSpPr>
          <p:nvPr>
            <p:ph type="subTitle" idx="1"/>
          </p:nvPr>
        </p:nvSpPr>
        <p:spPr>
          <a:xfrm>
            <a:off x="1074150" y="1151650"/>
            <a:ext cx="69957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1335868" y="686194"/>
            <a:ext cx="650729" cy="650886"/>
            <a:chOff x="1347125" y="349025"/>
            <a:chExt cx="4978800" cy="4980000"/>
          </a:xfrm>
        </p:grpSpPr>
        <p:sp>
          <p:nvSpPr>
            <p:cNvPr id="39" name="Google Shape;39;p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3"/>
          <p:cNvSpPr/>
          <p:nvPr/>
        </p:nvSpPr>
        <p:spPr>
          <a:xfrm>
            <a:off x="246147" y="3433400"/>
            <a:ext cx="501000" cy="5010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2489650" y="2091038"/>
            <a:ext cx="5679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2489650" y="305246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2489650" y="1298438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3"/>
          <p:cNvSpPr/>
          <p:nvPr/>
        </p:nvSpPr>
        <p:spPr>
          <a:xfrm rot="2539751">
            <a:off x="7373540" y="-3610679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00899D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311700" y="3840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713225" y="1036775"/>
            <a:ext cx="7717500" cy="3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48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subTitle" idx="1"/>
          </p:nvPr>
        </p:nvSpPr>
        <p:spPr>
          <a:xfrm>
            <a:off x="747150" y="1381800"/>
            <a:ext cx="32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>
            <a:off x="5617344" y="0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5617344" y="0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709986" y="384050"/>
            <a:ext cx="4174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709986" y="1329770"/>
            <a:ext cx="3606600" cy="29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 sz="1400"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BLANK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/>
          <p:nvPr/>
        </p:nvSpPr>
        <p:spPr>
          <a:xfrm>
            <a:off x="7084000" y="540000"/>
            <a:ext cx="4029000" cy="4029000"/>
          </a:xfrm>
          <a:prstGeom prst="donut">
            <a:avLst>
              <a:gd name="adj" fmla="val 1784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1"/>
          </p:nvPr>
        </p:nvSpPr>
        <p:spPr>
          <a:xfrm>
            <a:off x="799919" y="2010942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ubTitle" idx="2"/>
          </p:nvPr>
        </p:nvSpPr>
        <p:spPr>
          <a:xfrm>
            <a:off x="799919" y="3853588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3"/>
          </p:nvPr>
        </p:nvSpPr>
        <p:spPr>
          <a:xfrm>
            <a:off x="3398494" y="2010942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ubTitle" idx="4"/>
          </p:nvPr>
        </p:nvSpPr>
        <p:spPr>
          <a:xfrm>
            <a:off x="3398494" y="3853588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7152238" y="3180800"/>
            <a:ext cx="474000" cy="474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210"/>
              </a:solidFill>
            </a:endParaRPr>
          </a:p>
        </p:txBody>
      </p:sp>
      <p:grpSp>
        <p:nvGrpSpPr>
          <p:cNvPr id="209" name="Google Shape;209;p15"/>
          <p:cNvGrpSpPr/>
          <p:nvPr/>
        </p:nvGrpSpPr>
        <p:grpSpPr>
          <a:xfrm>
            <a:off x="8073382" y="788704"/>
            <a:ext cx="781174" cy="781362"/>
            <a:chOff x="1347125" y="349025"/>
            <a:chExt cx="4978800" cy="4980000"/>
          </a:xfrm>
        </p:grpSpPr>
        <p:sp>
          <p:nvSpPr>
            <p:cNvPr id="210" name="Google Shape;210;p15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15"/>
          <p:cNvSpPr/>
          <p:nvPr/>
        </p:nvSpPr>
        <p:spPr>
          <a:xfrm>
            <a:off x="6954869" y="963900"/>
            <a:ext cx="286500" cy="286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210"/>
              </a:solidFill>
            </a:endParaRPr>
          </a:p>
        </p:txBody>
      </p:sp>
      <p:sp>
        <p:nvSpPr>
          <p:cNvPr id="233" name="Google Shape;233;p15"/>
          <p:cNvSpPr txBox="1">
            <a:spLocks noGrp="1"/>
          </p:cNvSpPr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5"/>
          </p:nvPr>
        </p:nvSpPr>
        <p:spPr>
          <a:xfrm>
            <a:off x="3398494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6"/>
          </p:nvPr>
        </p:nvSpPr>
        <p:spPr>
          <a:xfrm>
            <a:off x="799919" y="3515042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7"/>
          </p:nvPr>
        </p:nvSpPr>
        <p:spPr>
          <a:xfrm>
            <a:off x="799919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8"/>
          </p:nvPr>
        </p:nvSpPr>
        <p:spPr>
          <a:xfrm>
            <a:off x="3398494" y="35150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title" idx="9" hasCustomPrompt="1"/>
          </p:nvPr>
        </p:nvSpPr>
        <p:spPr>
          <a:xfrm>
            <a:off x="79992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5"/>
          <p:cNvSpPr txBox="1">
            <a:spLocks noGrp="1"/>
          </p:cNvSpPr>
          <p:nvPr>
            <p:ph type="title" idx="13" hasCustomPrompt="1"/>
          </p:nvPr>
        </p:nvSpPr>
        <p:spPr>
          <a:xfrm>
            <a:off x="79992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15"/>
          <p:cNvSpPr txBox="1">
            <a:spLocks noGrp="1"/>
          </p:cNvSpPr>
          <p:nvPr>
            <p:ph type="title" idx="14" hasCustomPrompt="1"/>
          </p:nvPr>
        </p:nvSpPr>
        <p:spPr>
          <a:xfrm>
            <a:off x="340257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15" hasCustomPrompt="1"/>
          </p:nvPr>
        </p:nvSpPr>
        <p:spPr>
          <a:xfrm>
            <a:off x="340257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7"/>
          <p:cNvSpPr txBox="1">
            <a:spLocks noGrp="1"/>
          </p:cNvSpPr>
          <p:nvPr>
            <p:ph type="title"/>
          </p:nvPr>
        </p:nvSpPr>
        <p:spPr>
          <a:xfrm>
            <a:off x="5075700" y="1749900"/>
            <a:ext cx="3348300" cy="5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571" name="Google Shape;571;p27"/>
          <p:cNvSpPr txBox="1">
            <a:spLocks noGrp="1"/>
          </p:cNvSpPr>
          <p:nvPr>
            <p:ph type="subTitle" idx="1"/>
          </p:nvPr>
        </p:nvSpPr>
        <p:spPr>
          <a:xfrm>
            <a:off x="5075700" y="2339400"/>
            <a:ext cx="29592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27"/>
          <p:cNvSpPr/>
          <p:nvPr/>
        </p:nvSpPr>
        <p:spPr>
          <a:xfrm rot="2539751">
            <a:off x="7178252" y="-3728754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 rot="9266724">
            <a:off x="7498464" y="797091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0F7E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9" r:id="rId6"/>
    <p:sldLayoutId id="2147483660" r:id="rId7"/>
    <p:sldLayoutId id="2147483661" r:id="rId8"/>
    <p:sldLayoutId id="2147483673" r:id="rId9"/>
    <p:sldLayoutId id="2147483675" r:id="rId10"/>
    <p:sldLayoutId id="2147483679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1"/>
          <p:cNvSpPr txBox="1">
            <a:spLocks noGrp="1"/>
          </p:cNvSpPr>
          <p:nvPr>
            <p:ph type="ctrTitle"/>
          </p:nvPr>
        </p:nvSpPr>
        <p:spPr>
          <a:xfrm>
            <a:off x="4802150" y="2191025"/>
            <a:ext cx="3670200" cy="7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Matule</a:t>
            </a:r>
            <a:endParaRPr dirty="0"/>
          </a:p>
        </p:txBody>
      </p:sp>
      <p:sp>
        <p:nvSpPr>
          <p:cNvPr id="861" name="Google Shape;861;p41"/>
          <p:cNvSpPr txBox="1">
            <a:spLocks noGrp="1"/>
          </p:cNvSpPr>
          <p:nvPr>
            <p:ph type="subTitle" idx="1"/>
          </p:nvPr>
        </p:nvSpPr>
        <p:spPr>
          <a:xfrm>
            <a:off x="4802150" y="2894825"/>
            <a:ext cx="36702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Выполнил: </a:t>
            </a:r>
            <a:r>
              <a:rPr lang="ru-RU" dirty="0" smtClean="0"/>
              <a:t>Трушин Максим</a:t>
            </a:r>
            <a:endParaRPr dirty="0"/>
          </a:p>
        </p:txBody>
      </p:sp>
      <p:grpSp>
        <p:nvGrpSpPr>
          <p:cNvPr id="862" name="Google Shape;862;p41"/>
          <p:cNvGrpSpPr/>
          <p:nvPr/>
        </p:nvGrpSpPr>
        <p:grpSpPr>
          <a:xfrm>
            <a:off x="692342" y="340034"/>
            <a:ext cx="1717686" cy="1718100"/>
            <a:chOff x="1347125" y="349025"/>
            <a:chExt cx="4978800" cy="4980000"/>
          </a:xfrm>
        </p:grpSpPr>
        <p:sp>
          <p:nvSpPr>
            <p:cNvPr id="863" name="Google Shape;863;p4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5" name="Google Shape;885;p41"/>
          <p:cNvSpPr/>
          <p:nvPr/>
        </p:nvSpPr>
        <p:spPr>
          <a:xfrm>
            <a:off x="3424105" y="3264003"/>
            <a:ext cx="972600" cy="9726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1"/>
          <p:cNvSpPr/>
          <p:nvPr/>
        </p:nvSpPr>
        <p:spPr>
          <a:xfrm>
            <a:off x="461499" y="1031675"/>
            <a:ext cx="334800" cy="33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1"/>
          <p:cNvSpPr/>
          <p:nvPr/>
        </p:nvSpPr>
        <p:spPr>
          <a:xfrm rot="9266724">
            <a:off x="4193527" y="3305866"/>
            <a:ext cx="251060" cy="2510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1"/>
          <p:cNvSpPr/>
          <p:nvPr/>
        </p:nvSpPr>
        <p:spPr>
          <a:xfrm>
            <a:off x="1515522" y="1193033"/>
            <a:ext cx="40890" cy="337094"/>
          </a:xfrm>
          <a:custGeom>
            <a:avLst/>
            <a:gdLst/>
            <a:ahLst/>
            <a:cxnLst/>
            <a:rect l="l" t="t" r="r" b="b"/>
            <a:pathLst>
              <a:path w="978" h="8063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85"/>
                </a:lnTo>
                <a:cubicBezTo>
                  <a:pt x="0" y="7848"/>
                  <a:pt x="215" y="8062"/>
                  <a:pt x="477" y="8062"/>
                </a:cubicBezTo>
                <a:cubicBezTo>
                  <a:pt x="763" y="8062"/>
                  <a:pt x="978" y="7848"/>
                  <a:pt x="978" y="7585"/>
                </a:cubicBezTo>
                <a:lnTo>
                  <a:pt x="978" y="478"/>
                </a:lnTo>
                <a:cubicBezTo>
                  <a:pt x="978" y="215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1"/>
          <p:cNvSpPr/>
          <p:nvPr/>
        </p:nvSpPr>
        <p:spPr>
          <a:xfrm>
            <a:off x="1515522" y="1594878"/>
            <a:ext cx="40890" cy="336090"/>
          </a:xfrm>
          <a:custGeom>
            <a:avLst/>
            <a:gdLst/>
            <a:ahLst/>
            <a:cxnLst/>
            <a:rect l="l" t="t" r="r" b="b"/>
            <a:pathLst>
              <a:path w="978" h="8039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61"/>
                </a:lnTo>
                <a:cubicBezTo>
                  <a:pt x="0" y="7847"/>
                  <a:pt x="215" y="8038"/>
                  <a:pt x="477" y="8038"/>
                </a:cubicBezTo>
                <a:cubicBezTo>
                  <a:pt x="763" y="8038"/>
                  <a:pt x="978" y="7800"/>
                  <a:pt x="978" y="7561"/>
                </a:cubicBezTo>
                <a:lnTo>
                  <a:pt x="978" y="478"/>
                </a:lnTo>
                <a:cubicBezTo>
                  <a:pt x="978" y="191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1"/>
          <p:cNvSpPr/>
          <p:nvPr/>
        </p:nvSpPr>
        <p:spPr>
          <a:xfrm>
            <a:off x="1527479" y="224875"/>
            <a:ext cx="2209784" cy="4521983"/>
          </a:xfrm>
          <a:custGeom>
            <a:avLst/>
            <a:gdLst/>
            <a:ahLst/>
            <a:cxnLst/>
            <a:rect l="l" t="t" r="r" b="b"/>
            <a:pathLst>
              <a:path w="52853" h="108162" extrusionOk="0">
                <a:moveTo>
                  <a:pt x="7871" y="1097"/>
                </a:moveTo>
                <a:lnTo>
                  <a:pt x="45101" y="1121"/>
                </a:lnTo>
                <a:cubicBezTo>
                  <a:pt x="48536" y="1121"/>
                  <a:pt x="51326" y="4031"/>
                  <a:pt x="51326" y="7608"/>
                </a:cubicBezTo>
                <a:lnTo>
                  <a:pt x="51255" y="100267"/>
                </a:lnTo>
                <a:cubicBezTo>
                  <a:pt x="51255" y="103845"/>
                  <a:pt x="48440" y="106707"/>
                  <a:pt x="45006" y="106707"/>
                </a:cubicBezTo>
                <a:lnTo>
                  <a:pt x="7799" y="106683"/>
                </a:lnTo>
                <a:cubicBezTo>
                  <a:pt x="4365" y="106683"/>
                  <a:pt x="1574" y="103773"/>
                  <a:pt x="1574" y="100196"/>
                </a:cubicBezTo>
                <a:lnTo>
                  <a:pt x="1646" y="7537"/>
                </a:lnTo>
                <a:cubicBezTo>
                  <a:pt x="1646" y="3959"/>
                  <a:pt x="4436" y="1097"/>
                  <a:pt x="7871" y="1097"/>
                </a:cubicBezTo>
                <a:close/>
                <a:moveTo>
                  <a:pt x="6678" y="0"/>
                </a:moveTo>
                <a:cubicBezTo>
                  <a:pt x="3029" y="0"/>
                  <a:pt x="48" y="2957"/>
                  <a:pt x="48" y="6630"/>
                </a:cubicBezTo>
                <a:lnTo>
                  <a:pt x="0" y="101508"/>
                </a:lnTo>
                <a:cubicBezTo>
                  <a:pt x="0" y="105157"/>
                  <a:pt x="2958" y="108138"/>
                  <a:pt x="6607" y="108138"/>
                </a:cubicBezTo>
                <a:lnTo>
                  <a:pt x="46175" y="108162"/>
                </a:lnTo>
                <a:cubicBezTo>
                  <a:pt x="49824" y="108162"/>
                  <a:pt x="52805" y="105204"/>
                  <a:pt x="52805" y="101555"/>
                </a:cubicBezTo>
                <a:lnTo>
                  <a:pt x="52853" y="6654"/>
                </a:lnTo>
                <a:cubicBezTo>
                  <a:pt x="52853" y="2981"/>
                  <a:pt x="49895" y="24"/>
                  <a:pt x="46246" y="24"/>
                </a:cubicBezTo>
                <a:lnTo>
                  <a:pt x="6678" y="0"/>
                </a:lnTo>
                <a:close/>
              </a:path>
            </a:pathLst>
          </a:cu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1"/>
          <p:cNvSpPr/>
          <p:nvPr/>
        </p:nvSpPr>
        <p:spPr>
          <a:xfrm>
            <a:off x="1593288" y="270737"/>
            <a:ext cx="2080173" cy="4416293"/>
          </a:xfrm>
          <a:custGeom>
            <a:avLst/>
            <a:gdLst/>
            <a:ahLst/>
            <a:cxnLst/>
            <a:rect l="l" t="t" r="r" b="b"/>
            <a:pathLst>
              <a:path w="49753" h="105634" extrusionOk="0">
                <a:moveTo>
                  <a:pt x="6273" y="0"/>
                </a:moveTo>
                <a:cubicBezTo>
                  <a:pt x="2839" y="0"/>
                  <a:pt x="24" y="2910"/>
                  <a:pt x="24" y="6440"/>
                </a:cubicBezTo>
                <a:lnTo>
                  <a:pt x="0" y="99146"/>
                </a:lnTo>
                <a:cubicBezTo>
                  <a:pt x="0" y="102724"/>
                  <a:pt x="2767" y="105586"/>
                  <a:pt x="6225" y="105610"/>
                </a:cubicBezTo>
                <a:lnTo>
                  <a:pt x="43456" y="105634"/>
                </a:lnTo>
                <a:cubicBezTo>
                  <a:pt x="46890" y="105634"/>
                  <a:pt x="49705" y="102748"/>
                  <a:pt x="49705" y="99194"/>
                </a:cubicBezTo>
                <a:lnTo>
                  <a:pt x="49752" y="6535"/>
                </a:lnTo>
                <a:cubicBezTo>
                  <a:pt x="49728" y="2934"/>
                  <a:pt x="46962" y="48"/>
                  <a:pt x="43503" y="48"/>
                </a:cubicBezTo>
                <a:lnTo>
                  <a:pt x="6273" y="0"/>
                </a:lnTo>
                <a:close/>
              </a:path>
            </a:pathLst>
          </a:custGeom>
          <a:solidFill>
            <a:srgbClr val="34343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1"/>
          <p:cNvSpPr/>
          <p:nvPr/>
        </p:nvSpPr>
        <p:spPr>
          <a:xfrm>
            <a:off x="2315257" y="500046"/>
            <a:ext cx="59872" cy="59868"/>
          </a:xfrm>
          <a:custGeom>
            <a:avLst/>
            <a:gdLst/>
            <a:ahLst/>
            <a:cxnLst/>
            <a:rect l="l" t="t" r="r" b="b"/>
            <a:pathLst>
              <a:path w="1432" h="1432" extrusionOk="0">
                <a:moveTo>
                  <a:pt x="716" y="311"/>
                </a:moveTo>
                <a:cubicBezTo>
                  <a:pt x="835" y="311"/>
                  <a:pt x="930" y="335"/>
                  <a:pt x="1002" y="430"/>
                </a:cubicBezTo>
                <a:cubicBezTo>
                  <a:pt x="1097" y="525"/>
                  <a:pt x="1121" y="597"/>
                  <a:pt x="1121" y="716"/>
                </a:cubicBezTo>
                <a:cubicBezTo>
                  <a:pt x="1121" y="836"/>
                  <a:pt x="1097" y="931"/>
                  <a:pt x="1002" y="1026"/>
                </a:cubicBezTo>
                <a:cubicBezTo>
                  <a:pt x="930" y="1122"/>
                  <a:pt x="835" y="1146"/>
                  <a:pt x="716" y="1146"/>
                </a:cubicBezTo>
                <a:cubicBezTo>
                  <a:pt x="596" y="1146"/>
                  <a:pt x="501" y="1122"/>
                  <a:pt x="406" y="1026"/>
                </a:cubicBezTo>
                <a:cubicBezTo>
                  <a:pt x="334" y="931"/>
                  <a:pt x="286" y="836"/>
                  <a:pt x="286" y="716"/>
                </a:cubicBezTo>
                <a:cubicBezTo>
                  <a:pt x="286" y="597"/>
                  <a:pt x="334" y="525"/>
                  <a:pt x="406" y="430"/>
                </a:cubicBezTo>
                <a:cubicBezTo>
                  <a:pt x="501" y="335"/>
                  <a:pt x="596" y="311"/>
                  <a:pt x="716" y="311"/>
                </a:cubicBezTo>
                <a:close/>
                <a:moveTo>
                  <a:pt x="716" y="1"/>
                </a:moveTo>
                <a:cubicBezTo>
                  <a:pt x="525" y="1"/>
                  <a:pt x="358" y="72"/>
                  <a:pt x="215" y="215"/>
                </a:cubicBezTo>
                <a:cubicBezTo>
                  <a:pt x="95" y="335"/>
                  <a:pt x="0" y="549"/>
                  <a:pt x="0" y="716"/>
                </a:cubicBezTo>
                <a:cubicBezTo>
                  <a:pt x="0" y="907"/>
                  <a:pt x="48" y="1074"/>
                  <a:pt x="215" y="1241"/>
                </a:cubicBezTo>
                <a:cubicBezTo>
                  <a:pt x="334" y="1360"/>
                  <a:pt x="525" y="1432"/>
                  <a:pt x="716" y="1432"/>
                </a:cubicBezTo>
                <a:cubicBezTo>
                  <a:pt x="930" y="1432"/>
                  <a:pt x="1097" y="1384"/>
                  <a:pt x="1216" y="1241"/>
                </a:cubicBezTo>
                <a:cubicBezTo>
                  <a:pt x="1336" y="1122"/>
                  <a:pt x="1431" y="907"/>
                  <a:pt x="1431" y="716"/>
                </a:cubicBezTo>
                <a:cubicBezTo>
                  <a:pt x="1431" y="549"/>
                  <a:pt x="1360" y="359"/>
                  <a:pt x="1216" y="215"/>
                </a:cubicBezTo>
                <a:cubicBezTo>
                  <a:pt x="1097" y="96"/>
                  <a:pt x="883" y="1"/>
                  <a:pt x="716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1"/>
          <p:cNvSpPr/>
          <p:nvPr/>
        </p:nvSpPr>
        <p:spPr>
          <a:xfrm>
            <a:off x="2224488" y="515013"/>
            <a:ext cx="29978" cy="29976"/>
          </a:xfrm>
          <a:custGeom>
            <a:avLst/>
            <a:gdLst/>
            <a:ahLst/>
            <a:cxnLst/>
            <a:rect l="l" t="t" r="r" b="b"/>
            <a:pathLst>
              <a:path w="717" h="717" extrusionOk="0">
                <a:moveTo>
                  <a:pt x="358" y="287"/>
                </a:moveTo>
                <a:cubicBezTo>
                  <a:pt x="382" y="287"/>
                  <a:pt x="406" y="334"/>
                  <a:pt x="430" y="334"/>
                </a:cubicBezTo>
                <a:cubicBezTo>
                  <a:pt x="430" y="382"/>
                  <a:pt x="394" y="406"/>
                  <a:pt x="358" y="406"/>
                </a:cubicBezTo>
                <a:cubicBezTo>
                  <a:pt x="323" y="406"/>
                  <a:pt x="287" y="382"/>
                  <a:pt x="287" y="334"/>
                </a:cubicBezTo>
                <a:cubicBezTo>
                  <a:pt x="287" y="311"/>
                  <a:pt x="311" y="287"/>
                  <a:pt x="358" y="287"/>
                </a:cubicBezTo>
                <a:close/>
                <a:moveTo>
                  <a:pt x="358" y="1"/>
                </a:moveTo>
                <a:cubicBezTo>
                  <a:pt x="168" y="1"/>
                  <a:pt x="1" y="167"/>
                  <a:pt x="1" y="358"/>
                </a:cubicBezTo>
                <a:cubicBezTo>
                  <a:pt x="1" y="549"/>
                  <a:pt x="144" y="716"/>
                  <a:pt x="358" y="716"/>
                </a:cubicBezTo>
                <a:cubicBezTo>
                  <a:pt x="549" y="716"/>
                  <a:pt x="716" y="573"/>
                  <a:pt x="716" y="358"/>
                </a:cubicBezTo>
                <a:cubicBezTo>
                  <a:pt x="716" y="191"/>
                  <a:pt x="549" y="1"/>
                  <a:pt x="358" y="1"/>
                </a:cubicBezTo>
                <a:close/>
              </a:path>
            </a:pathLst>
          </a:custGeom>
          <a:solidFill>
            <a:srgbClr val="D0D1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1"/>
          <p:cNvSpPr/>
          <p:nvPr/>
        </p:nvSpPr>
        <p:spPr>
          <a:xfrm>
            <a:off x="2426931" y="508032"/>
            <a:ext cx="413877" cy="44901"/>
          </a:xfrm>
          <a:custGeom>
            <a:avLst/>
            <a:gdLst/>
            <a:ahLst/>
            <a:cxnLst/>
            <a:rect l="l" t="t" r="r" b="b"/>
            <a:pathLst>
              <a:path w="9899" h="1074" extrusionOk="0">
                <a:moveTo>
                  <a:pt x="9374" y="287"/>
                </a:moveTo>
                <a:cubicBezTo>
                  <a:pt x="9469" y="287"/>
                  <a:pt x="9517" y="334"/>
                  <a:pt x="9540" y="358"/>
                </a:cubicBezTo>
                <a:cubicBezTo>
                  <a:pt x="9588" y="406"/>
                  <a:pt x="9612" y="478"/>
                  <a:pt x="9612" y="525"/>
                </a:cubicBezTo>
                <a:cubicBezTo>
                  <a:pt x="9612" y="621"/>
                  <a:pt x="9588" y="692"/>
                  <a:pt x="9540" y="716"/>
                </a:cubicBezTo>
                <a:cubicBezTo>
                  <a:pt x="9493" y="740"/>
                  <a:pt x="9421" y="764"/>
                  <a:pt x="9374" y="764"/>
                </a:cubicBezTo>
                <a:lnTo>
                  <a:pt x="549" y="764"/>
                </a:lnTo>
                <a:cubicBezTo>
                  <a:pt x="453" y="764"/>
                  <a:pt x="406" y="740"/>
                  <a:pt x="358" y="716"/>
                </a:cubicBezTo>
                <a:cubicBezTo>
                  <a:pt x="334" y="645"/>
                  <a:pt x="310" y="597"/>
                  <a:pt x="310" y="525"/>
                </a:cubicBezTo>
                <a:cubicBezTo>
                  <a:pt x="310" y="454"/>
                  <a:pt x="334" y="382"/>
                  <a:pt x="358" y="358"/>
                </a:cubicBezTo>
                <a:cubicBezTo>
                  <a:pt x="430" y="334"/>
                  <a:pt x="477" y="287"/>
                  <a:pt x="549" y="287"/>
                </a:cubicBezTo>
                <a:close/>
                <a:moveTo>
                  <a:pt x="549" y="1"/>
                </a:moveTo>
                <a:cubicBezTo>
                  <a:pt x="406" y="1"/>
                  <a:pt x="239" y="48"/>
                  <a:pt x="167" y="144"/>
                </a:cubicBezTo>
                <a:cubicBezTo>
                  <a:pt x="72" y="263"/>
                  <a:pt x="0" y="382"/>
                  <a:pt x="0" y="525"/>
                </a:cubicBezTo>
                <a:cubicBezTo>
                  <a:pt x="0" y="692"/>
                  <a:pt x="72" y="835"/>
                  <a:pt x="167" y="931"/>
                </a:cubicBezTo>
                <a:cubicBezTo>
                  <a:pt x="287" y="1002"/>
                  <a:pt x="406" y="1074"/>
                  <a:pt x="549" y="1074"/>
                </a:cubicBezTo>
                <a:lnTo>
                  <a:pt x="9374" y="1074"/>
                </a:lnTo>
                <a:cubicBezTo>
                  <a:pt x="9493" y="1074"/>
                  <a:pt x="9636" y="1002"/>
                  <a:pt x="9755" y="931"/>
                </a:cubicBezTo>
                <a:cubicBezTo>
                  <a:pt x="9851" y="811"/>
                  <a:pt x="9898" y="692"/>
                  <a:pt x="9898" y="525"/>
                </a:cubicBezTo>
                <a:cubicBezTo>
                  <a:pt x="9898" y="382"/>
                  <a:pt x="9851" y="239"/>
                  <a:pt x="9755" y="144"/>
                </a:cubicBezTo>
                <a:cubicBezTo>
                  <a:pt x="9636" y="48"/>
                  <a:pt x="9517" y="1"/>
                  <a:pt x="9374" y="1"/>
                </a:cubicBezTo>
                <a:close/>
              </a:path>
            </a:pathLst>
          </a:custGeom>
          <a:solidFill>
            <a:srgbClr val="D0D1DE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1"/>
          <p:cNvSpPr/>
          <p:nvPr/>
        </p:nvSpPr>
        <p:spPr>
          <a:xfrm>
            <a:off x="2365094" y="4400729"/>
            <a:ext cx="534541" cy="151594"/>
          </a:xfrm>
          <a:custGeom>
            <a:avLst/>
            <a:gdLst/>
            <a:ahLst/>
            <a:cxnLst/>
            <a:rect l="l" t="t" r="r" b="b"/>
            <a:pathLst>
              <a:path w="12785" h="3626" extrusionOk="0">
                <a:moveTo>
                  <a:pt x="10972" y="287"/>
                </a:moveTo>
                <a:cubicBezTo>
                  <a:pt x="11377" y="287"/>
                  <a:pt x="11735" y="430"/>
                  <a:pt x="12045" y="740"/>
                </a:cubicBezTo>
                <a:cubicBezTo>
                  <a:pt x="12331" y="1026"/>
                  <a:pt x="12498" y="1384"/>
                  <a:pt x="12498" y="1813"/>
                </a:cubicBezTo>
                <a:cubicBezTo>
                  <a:pt x="12498" y="2648"/>
                  <a:pt x="11807" y="3340"/>
                  <a:pt x="10972" y="3340"/>
                </a:cubicBezTo>
                <a:lnTo>
                  <a:pt x="1813" y="3340"/>
                </a:lnTo>
                <a:cubicBezTo>
                  <a:pt x="1408" y="3340"/>
                  <a:pt x="1050" y="3173"/>
                  <a:pt x="740" y="2887"/>
                </a:cubicBezTo>
                <a:cubicBezTo>
                  <a:pt x="454" y="2577"/>
                  <a:pt x="287" y="2219"/>
                  <a:pt x="287" y="1813"/>
                </a:cubicBezTo>
                <a:cubicBezTo>
                  <a:pt x="287" y="1384"/>
                  <a:pt x="454" y="1026"/>
                  <a:pt x="740" y="740"/>
                </a:cubicBezTo>
                <a:cubicBezTo>
                  <a:pt x="1050" y="430"/>
                  <a:pt x="1408" y="287"/>
                  <a:pt x="1813" y="287"/>
                </a:cubicBezTo>
                <a:close/>
                <a:moveTo>
                  <a:pt x="1813" y="1"/>
                </a:moveTo>
                <a:cubicBezTo>
                  <a:pt x="1336" y="1"/>
                  <a:pt x="859" y="192"/>
                  <a:pt x="525" y="525"/>
                </a:cubicBezTo>
                <a:cubicBezTo>
                  <a:pt x="168" y="859"/>
                  <a:pt x="1" y="1336"/>
                  <a:pt x="1" y="1813"/>
                </a:cubicBezTo>
                <a:cubicBezTo>
                  <a:pt x="1" y="2290"/>
                  <a:pt x="215" y="2767"/>
                  <a:pt x="525" y="3101"/>
                </a:cubicBezTo>
                <a:cubicBezTo>
                  <a:pt x="883" y="3435"/>
                  <a:pt x="1336" y="3626"/>
                  <a:pt x="1813" y="3626"/>
                </a:cubicBezTo>
                <a:lnTo>
                  <a:pt x="10972" y="3626"/>
                </a:lnTo>
                <a:cubicBezTo>
                  <a:pt x="11950" y="3626"/>
                  <a:pt x="12784" y="2815"/>
                  <a:pt x="12784" y="1813"/>
                </a:cubicBezTo>
                <a:cubicBezTo>
                  <a:pt x="12784" y="1336"/>
                  <a:pt x="12570" y="859"/>
                  <a:pt x="12260" y="525"/>
                </a:cubicBezTo>
                <a:cubicBezTo>
                  <a:pt x="11902" y="168"/>
                  <a:pt x="11449" y="1"/>
                  <a:pt x="10972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1"/>
          <p:cNvSpPr/>
          <p:nvPr/>
        </p:nvSpPr>
        <p:spPr>
          <a:xfrm>
            <a:off x="1662106" y="778270"/>
            <a:ext cx="1945545" cy="3443098"/>
          </a:xfrm>
          <a:custGeom>
            <a:avLst/>
            <a:gdLst/>
            <a:ahLst/>
            <a:cxnLst/>
            <a:rect l="l" t="t" r="r" b="b"/>
            <a:pathLst>
              <a:path w="46533" h="82356" extrusionOk="0">
                <a:moveTo>
                  <a:pt x="0" y="0"/>
                </a:moveTo>
                <a:lnTo>
                  <a:pt x="0" y="82356"/>
                </a:lnTo>
                <a:lnTo>
                  <a:pt x="46532" y="82356"/>
                </a:lnTo>
                <a:lnTo>
                  <a:pt x="465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1"/>
          <p:cNvSpPr/>
          <p:nvPr/>
        </p:nvSpPr>
        <p:spPr>
          <a:xfrm>
            <a:off x="1832606" y="2062527"/>
            <a:ext cx="1609476" cy="446755"/>
          </a:xfrm>
          <a:custGeom>
            <a:avLst/>
            <a:gdLst/>
            <a:ahLst/>
            <a:cxnLst/>
            <a:rect l="l" t="t" r="r" b="b"/>
            <a:pathLst>
              <a:path w="38495" h="10686" extrusionOk="0">
                <a:moveTo>
                  <a:pt x="454" y="0"/>
                </a:moveTo>
                <a:cubicBezTo>
                  <a:pt x="215" y="0"/>
                  <a:pt x="24" y="167"/>
                  <a:pt x="24" y="406"/>
                </a:cubicBezTo>
                <a:lnTo>
                  <a:pt x="24" y="10280"/>
                </a:lnTo>
                <a:cubicBezTo>
                  <a:pt x="1" y="10518"/>
                  <a:pt x="215" y="10685"/>
                  <a:pt x="454" y="10685"/>
                </a:cubicBezTo>
                <a:lnTo>
                  <a:pt x="38066" y="10685"/>
                </a:lnTo>
                <a:cubicBezTo>
                  <a:pt x="38304" y="10685"/>
                  <a:pt x="38495" y="10518"/>
                  <a:pt x="38495" y="10280"/>
                </a:cubicBezTo>
                <a:lnTo>
                  <a:pt x="38495" y="406"/>
                </a:lnTo>
                <a:cubicBezTo>
                  <a:pt x="38495" y="167"/>
                  <a:pt x="38304" y="0"/>
                  <a:pt x="380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1"/>
          <p:cNvSpPr/>
          <p:nvPr/>
        </p:nvSpPr>
        <p:spPr>
          <a:xfrm>
            <a:off x="1896408" y="2129334"/>
            <a:ext cx="281256" cy="282242"/>
          </a:xfrm>
          <a:custGeom>
            <a:avLst/>
            <a:gdLst/>
            <a:ahLst/>
            <a:cxnLst/>
            <a:rect l="l" t="t" r="r" b="b"/>
            <a:pathLst>
              <a:path w="6727" h="6751" extrusionOk="0">
                <a:moveTo>
                  <a:pt x="3364" y="0"/>
                </a:moveTo>
                <a:cubicBezTo>
                  <a:pt x="1480" y="0"/>
                  <a:pt x="1" y="1527"/>
                  <a:pt x="1" y="3363"/>
                </a:cubicBezTo>
                <a:cubicBezTo>
                  <a:pt x="1" y="5224"/>
                  <a:pt x="1480" y="6750"/>
                  <a:pt x="3364" y="6750"/>
                </a:cubicBezTo>
                <a:cubicBezTo>
                  <a:pt x="5224" y="6750"/>
                  <a:pt x="6727" y="5247"/>
                  <a:pt x="6727" y="3363"/>
                </a:cubicBezTo>
                <a:cubicBezTo>
                  <a:pt x="6727" y="1527"/>
                  <a:pt x="5248" y="0"/>
                  <a:pt x="33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1"/>
          <p:cNvSpPr/>
          <p:nvPr/>
        </p:nvSpPr>
        <p:spPr>
          <a:xfrm>
            <a:off x="1999134" y="2205129"/>
            <a:ext cx="72833" cy="72829"/>
          </a:xfrm>
          <a:custGeom>
            <a:avLst/>
            <a:gdLst/>
            <a:ahLst/>
            <a:cxnLst/>
            <a:rect l="l" t="t" r="r" b="b"/>
            <a:pathLst>
              <a:path w="1742" h="1742" extrusionOk="0">
                <a:moveTo>
                  <a:pt x="883" y="0"/>
                </a:moveTo>
                <a:cubicBezTo>
                  <a:pt x="406" y="0"/>
                  <a:pt x="1" y="382"/>
                  <a:pt x="1" y="882"/>
                </a:cubicBezTo>
                <a:cubicBezTo>
                  <a:pt x="1" y="1359"/>
                  <a:pt x="406" y="1741"/>
                  <a:pt x="883" y="1741"/>
                </a:cubicBezTo>
                <a:cubicBezTo>
                  <a:pt x="1360" y="1741"/>
                  <a:pt x="1742" y="1359"/>
                  <a:pt x="1742" y="882"/>
                </a:cubicBezTo>
                <a:cubicBezTo>
                  <a:pt x="1742" y="382"/>
                  <a:pt x="1360" y="0"/>
                  <a:pt x="8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41"/>
          <p:cNvSpPr/>
          <p:nvPr/>
        </p:nvSpPr>
        <p:spPr>
          <a:xfrm>
            <a:off x="1975219" y="2279880"/>
            <a:ext cx="124677" cy="63882"/>
          </a:xfrm>
          <a:custGeom>
            <a:avLst/>
            <a:gdLst/>
            <a:ahLst/>
            <a:cxnLst/>
            <a:rect l="l" t="t" r="r" b="b"/>
            <a:pathLst>
              <a:path w="2982" h="1528" extrusionOk="0">
                <a:moveTo>
                  <a:pt x="1073" y="1"/>
                </a:moveTo>
                <a:cubicBezTo>
                  <a:pt x="501" y="1"/>
                  <a:pt x="24" y="478"/>
                  <a:pt x="24" y="1050"/>
                </a:cubicBezTo>
                <a:lnTo>
                  <a:pt x="24" y="1193"/>
                </a:lnTo>
                <a:cubicBezTo>
                  <a:pt x="0" y="1384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4"/>
                  <a:pt x="2981" y="1193"/>
                </a:cubicBezTo>
                <a:cubicBezTo>
                  <a:pt x="2981" y="549"/>
                  <a:pt x="2433" y="1"/>
                  <a:pt x="17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41"/>
          <p:cNvSpPr/>
          <p:nvPr/>
        </p:nvSpPr>
        <p:spPr>
          <a:xfrm>
            <a:off x="2342183" y="2182178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7" y="0"/>
                </a:moveTo>
                <a:cubicBezTo>
                  <a:pt x="72" y="0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0"/>
                  <a:pt x="827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41"/>
          <p:cNvSpPr/>
          <p:nvPr/>
        </p:nvSpPr>
        <p:spPr>
          <a:xfrm>
            <a:off x="2583466" y="2374613"/>
            <a:ext cx="351079" cy="13002"/>
          </a:xfrm>
          <a:custGeom>
            <a:avLst/>
            <a:gdLst/>
            <a:ahLst/>
            <a:cxnLst/>
            <a:rect l="l" t="t" r="r" b="b"/>
            <a:pathLst>
              <a:path w="8397" h="311" extrusionOk="0">
                <a:moveTo>
                  <a:pt x="144" y="1"/>
                </a:moveTo>
                <a:cubicBezTo>
                  <a:pt x="49" y="1"/>
                  <a:pt x="1" y="72"/>
                  <a:pt x="1" y="168"/>
                </a:cubicBezTo>
                <a:cubicBezTo>
                  <a:pt x="1" y="239"/>
                  <a:pt x="49" y="311"/>
                  <a:pt x="144" y="311"/>
                </a:cubicBezTo>
                <a:lnTo>
                  <a:pt x="8253" y="311"/>
                </a:lnTo>
                <a:cubicBezTo>
                  <a:pt x="8348" y="311"/>
                  <a:pt x="8396" y="239"/>
                  <a:pt x="8396" y="168"/>
                </a:cubicBezTo>
                <a:cubicBezTo>
                  <a:pt x="8396" y="72"/>
                  <a:pt x="834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41"/>
          <p:cNvSpPr/>
          <p:nvPr/>
        </p:nvSpPr>
        <p:spPr>
          <a:xfrm>
            <a:off x="2342183" y="2307806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7" y="1"/>
                </a:moveTo>
                <a:cubicBezTo>
                  <a:pt x="72" y="1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1"/>
                  <a:pt x="827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1"/>
          <p:cNvSpPr/>
          <p:nvPr/>
        </p:nvSpPr>
        <p:spPr>
          <a:xfrm>
            <a:off x="2788919" y="2307806"/>
            <a:ext cx="235348" cy="11999"/>
          </a:xfrm>
          <a:custGeom>
            <a:avLst/>
            <a:gdLst/>
            <a:ahLst/>
            <a:cxnLst/>
            <a:rect l="l" t="t" r="r" b="b"/>
            <a:pathLst>
              <a:path w="5629" h="287" extrusionOk="0">
                <a:moveTo>
                  <a:pt x="143" y="1"/>
                </a:moveTo>
                <a:cubicBezTo>
                  <a:pt x="48" y="1"/>
                  <a:pt x="0" y="48"/>
                  <a:pt x="0" y="144"/>
                </a:cubicBezTo>
                <a:cubicBezTo>
                  <a:pt x="0" y="239"/>
                  <a:pt x="48" y="287"/>
                  <a:pt x="143" y="287"/>
                </a:cubicBezTo>
                <a:lnTo>
                  <a:pt x="5486" y="287"/>
                </a:lnTo>
                <a:cubicBezTo>
                  <a:pt x="5533" y="287"/>
                  <a:pt x="5629" y="239"/>
                  <a:pt x="5629" y="144"/>
                </a:cubicBezTo>
                <a:cubicBezTo>
                  <a:pt x="5629" y="48"/>
                  <a:pt x="5581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41"/>
          <p:cNvSpPr/>
          <p:nvPr/>
        </p:nvSpPr>
        <p:spPr>
          <a:xfrm>
            <a:off x="2341179" y="2374613"/>
            <a:ext cx="149596" cy="13002"/>
          </a:xfrm>
          <a:custGeom>
            <a:avLst/>
            <a:gdLst/>
            <a:ahLst/>
            <a:cxnLst/>
            <a:rect l="l" t="t" r="r" b="b"/>
            <a:pathLst>
              <a:path w="3578" h="311" extrusionOk="0">
                <a:moveTo>
                  <a:pt x="143" y="1"/>
                </a:moveTo>
                <a:cubicBezTo>
                  <a:pt x="72" y="1"/>
                  <a:pt x="0" y="72"/>
                  <a:pt x="0" y="168"/>
                </a:cubicBezTo>
                <a:cubicBezTo>
                  <a:pt x="0" y="239"/>
                  <a:pt x="72" y="311"/>
                  <a:pt x="143" y="311"/>
                </a:cubicBezTo>
                <a:lnTo>
                  <a:pt x="3435" y="311"/>
                </a:lnTo>
                <a:cubicBezTo>
                  <a:pt x="3530" y="311"/>
                  <a:pt x="3578" y="239"/>
                  <a:pt x="3578" y="168"/>
                </a:cubicBezTo>
                <a:cubicBezTo>
                  <a:pt x="3578" y="72"/>
                  <a:pt x="3530" y="1"/>
                  <a:pt x="343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1"/>
          <p:cNvSpPr/>
          <p:nvPr/>
        </p:nvSpPr>
        <p:spPr>
          <a:xfrm>
            <a:off x="1832606" y="3393650"/>
            <a:ext cx="1609476" cy="691078"/>
          </a:xfrm>
          <a:custGeom>
            <a:avLst/>
            <a:gdLst/>
            <a:ahLst/>
            <a:cxnLst/>
            <a:rect l="l" t="t" r="r" b="b"/>
            <a:pathLst>
              <a:path w="38495" h="16530" extrusionOk="0">
                <a:moveTo>
                  <a:pt x="454" y="1"/>
                </a:moveTo>
                <a:cubicBezTo>
                  <a:pt x="215" y="1"/>
                  <a:pt x="24" y="168"/>
                  <a:pt x="24" y="406"/>
                </a:cubicBezTo>
                <a:lnTo>
                  <a:pt x="24" y="16124"/>
                </a:lnTo>
                <a:cubicBezTo>
                  <a:pt x="1" y="16338"/>
                  <a:pt x="215" y="16529"/>
                  <a:pt x="454" y="16529"/>
                </a:cubicBezTo>
                <a:lnTo>
                  <a:pt x="38066" y="16529"/>
                </a:lnTo>
                <a:cubicBezTo>
                  <a:pt x="38304" y="16529"/>
                  <a:pt x="38495" y="16362"/>
                  <a:pt x="38495" y="16124"/>
                </a:cubicBezTo>
                <a:lnTo>
                  <a:pt x="38495" y="406"/>
                </a:lnTo>
                <a:cubicBezTo>
                  <a:pt x="38495" y="168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1"/>
          <p:cNvSpPr/>
          <p:nvPr/>
        </p:nvSpPr>
        <p:spPr>
          <a:xfrm>
            <a:off x="1880478" y="3459202"/>
            <a:ext cx="309143" cy="281741"/>
          </a:xfrm>
          <a:custGeom>
            <a:avLst/>
            <a:gdLst/>
            <a:ahLst/>
            <a:cxnLst/>
            <a:rect l="l" t="t" r="r" b="b"/>
            <a:pathLst>
              <a:path w="7394" h="6739" extrusionOk="0">
                <a:moveTo>
                  <a:pt x="3709" y="1"/>
                </a:moveTo>
                <a:cubicBezTo>
                  <a:pt x="2850" y="1"/>
                  <a:pt x="1992" y="329"/>
                  <a:pt x="1336" y="985"/>
                </a:cubicBezTo>
                <a:cubicBezTo>
                  <a:pt x="0" y="2320"/>
                  <a:pt x="0" y="4443"/>
                  <a:pt x="1336" y="5755"/>
                </a:cubicBezTo>
                <a:cubicBezTo>
                  <a:pt x="1992" y="6411"/>
                  <a:pt x="2850" y="6739"/>
                  <a:pt x="3709" y="6739"/>
                </a:cubicBezTo>
                <a:cubicBezTo>
                  <a:pt x="4568" y="6739"/>
                  <a:pt x="5426" y="6411"/>
                  <a:pt x="6082" y="5755"/>
                </a:cubicBezTo>
                <a:cubicBezTo>
                  <a:pt x="7394" y="4443"/>
                  <a:pt x="7394" y="2320"/>
                  <a:pt x="6082" y="985"/>
                </a:cubicBezTo>
                <a:cubicBezTo>
                  <a:pt x="5426" y="329"/>
                  <a:pt x="4568" y="1"/>
                  <a:pt x="37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1"/>
          <p:cNvSpPr/>
          <p:nvPr/>
        </p:nvSpPr>
        <p:spPr>
          <a:xfrm>
            <a:off x="2001141" y="3536252"/>
            <a:ext cx="71830" cy="72829"/>
          </a:xfrm>
          <a:custGeom>
            <a:avLst/>
            <a:gdLst/>
            <a:ahLst/>
            <a:cxnLst/>
            <a:rect l="l" t="t" r="r" b="b"/>
            <a:pathLst>
              <a:path w="1718" h="1742" extrusionOk="0">
                <a:moveTo>
                  <a:pt x="859" y="0"/>
                </a:moveTo>
                <a:cubicBezTo>
                  <a:pt x="382" y="0"/>
                  <a:pt x="0" y="406"/>
                  <a:pt x="0" y="883"/>
                </a:cubicBezTo>
                <a:cubicBezTo>
                  <a:pt x="0" y="1360"/>
                  <a:pt x="382" y="1741"/>
                  <a:pt x="859" y="1741"/>
                </a:cubicBezTo>
                <a:cubicBezTo>
                  <a:pt x="1336" y="1741"/>
                  <a:pt x="1717" y="1360"/>
                  <a:pt x="1717" y="883"/>
                </a:cubicBezTo>
                <a:cubicBezTo>
                  <a:pt x="1717" y="406"/>
                  <a:pt x="1336" y="0"/>
                  <a:pt x="8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1"/>
          <p:cNvSpPr/>
          <p:nvPr/>
        </p:nvSpPr>
        <p:spPr>
          <a:xfrm>
            <a:off x="1975219" y="3611044"/>
            <a:ext cx="124677" cy="63840"/>
          </a:xfrm>
          <a:custGeom>
            <a:avLst/>
            <a:gdLst/>
            <a:ahLst/>
            <a:cxnLst/>
            <a:rect l="l" t="t" r="r" b="b"/>
            <a:pathLst>
              <a:path w="2982" h="1527" extrusionOk="0">
                <a:moveTo>
                  <a:pt x="1073" y="0"/>
                </a:moveTo>
                <a:cubicBezTo>
                  <a:pt x="501" y="0"/>
                  <a:pt x="24" y="477"/>
                  <a:pt x="24" y="1050"/>
                </a:cubicBezTo>
                <a:lnTo>
                  <a:pt x="24" y="1193"/>
                </a:lnTo>
                <a:cubicBezTo>
                  <a:pt x="0" y="1383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3"/>
                  <a:pt x="2981" y="1193"/>
                </a:cubicBezTo>
                <a:cubicBezTo>
                  <a:pt x="2981" y="549"/>
                  <a:pt x="2433" y="0"/>
                  <a:pt x="17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1"/>
          <p:cNvSpPr/>
          <p:nvPr/>
        </p:nvSpPr>
        <p:spPr>
          <a:xfrm>
            <a:off x="2317222" y="3526260"/>
            <a:ext cx="352040" cy="13002"/>
          </a:xfrm>
          <a:custGeom>
            <a:avLst/>
            <a:gdLst/>
            <a:ahLst/>
            <a:cxnLst/>
            <a:rect l="l" t="t" r="r" b="b"/>
            <a:pathLst>
              <a:path w="8420" h="311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cubicBezTo>
                  <a:pt x="1" y="239"/>
                  <a:pt x="72" y="311"/>
                  <a:pt x="168" y="311"/>
                </a:cubicBezTo>
                <a:lnTo>
                  <a:pt x="8277" y="311"/>
                </a:lnTo>
                <a:cubicBezTo>
                  <a:pt x="8348" y="311"/>
                  <a:pt x="8420" y="239"/>
                  <a:pt x="8420" y="168"/>
                </a:cubicBezTo>
                <a:cubicBezTo>
                  <a:pt x="8420" y="72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1"/>
          <p:cNvSpPr/>
          <p:nvPr/>
        </p:nvSpPr>
        <p:spPr>
          <a:xfrm>
            <a:off x="2559551" y="3743655"/>
            <a:ext cx="351037" cy="11999"/>
          </a:xfrm>
          <a:custGeom>
            <a:avLst/>
            <a:gdLst/>
            <a:ahLst/>
            <a:cxnLst/>
            <a:rect l="l" t="t" r="r" b="b"/>
            <a:pathLst>
              <a:path w="8396" h="287" extrusionOk="0">
                <a:moveTo>
                  <a:pt x="144" y="0"/>
                </a:moveTo>
                <a:cubicBezTo>
                  <a:pt x="48" y="0"/>
                  <a:pt x="0" y="48"/>
                  <a:pt x="0" y="143"/>
                </a:cubicBezTo>
                <a:cubicBezTo>
                  <a:pt x="0" y="239"/>
                  <a:pt x="48" y="286"/>
                  <a:pt x="144" y="286"/>
                </a:cubicBezTo>
                <a:lnTo>
                  <a:pt x="8253" y="286"/>
                </a:lnTo>
                <a:cubicBezTo>
                  <a:pt x="8348" y="286"/>
                  <a:pt x="8396" y="239"/>
                  <a:pt x="8396" y="143"/>
                </a:cubicBezTo>
                <a:cubicBezTo>
                  <a:pt x="8396" y="48"/>
                  <a:pt x="8348" y="0"/>
                  <a:pt x="825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1"/>
          <p:cNvSpPr/>
          <p:nvPr/>
        </p:nvSpPr>
        <p:spPr>
          <a:xfrm>
            <a:off x="2317222" y="3652893"/>
            <a:ext cx="352040" cy="12041"/>
          </a:xfrm>
          <a:custGeom>
            <a:avLst/>
            <a:gdLst/>
            <a:ahLst/>
            <a:cxnLst/>
            <a:rect l="l" t="t" r="r" b="b"/>
            <a:pathLst>
              <a:path w="8420" h="288" extrusionOk="0">
                <a:moveTo>
                  <a:pt x="168" y="1"/>
                </a:moveTo>
                <a:cubicBezTo>
                  <a:pt x="72" y="1"/>
                  <a:pt x="1" y="49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192"/>
                  <a:pt x="8420" y="144"/>
                </a:cubicBezTo>
                <a:cubicBezTo>
                  <a:pt x="8420" y="49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1"/>
          <p:cNvSpPr/>
          <p:nvPr/>
        </p:nvSpPr>
        <p:spPr>
          <a:xfrm>
            <a:off x="2763959" y="3652893"/>
            <a:ext cx="235390" cy="12041"/>
          </a:xfrm>
          <a:custGeom>
            <a:avLst/>
            <a:gdLst/>
            <a:ahLst/>
            <a:cxnLst/>
            <a:rect l="l" t="t" r="r" b="b"/>
            <a:pathLst>
              <a:path w="5630" h="288" extrusionOk="0">
                <a:moveTo>
                  <a:pt x="144" y="1"/>
                </a:moveTo>
                <a:cubicBezTo>
                  <a:pt x="48" y="1"/>
                  <a:pt x="1" y="49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192"/>
                  <a:pt x="5629" y="144"/>
                </a:cubicBezTo>
                <a:cubicBezTo>
                  <a:pt x="5629" y="49"/>
                  <a:pt x="5582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1"/>
          <p:cNvSpPr/>
          <p:nvPr/>
        </p:nvSpPr>
        <p:spPr>
          <a:xfrm>
            <a:off x="2317222" y="3842360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8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239"/>
                  <a:pt x="8420" y="144"/>
                </a:cubicBezTo>
                <a:cubicBezTo>
                  <a:pt x="8420" y="48"/>
                  <a:pt x="8348" y="0"/>
                  <a:pt x="827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1"/>
          <p:cNvSpPr/>
          <p:nvPr/>
        </p:nvSpPr>
        <p:spPr>
          <a:xfrm>
            <a:off x="2763959" y="3842360"/>
            <a:ext cx="235390" cy="11999"/>
          </a:xfrm>
          <a:custGeom>
            <a:avLst/>
            <a:gdLst/>
            <a:ahLst/>
            <a:cxnLst/>
            <a:rect l="l" t="t" r="r" b="b"/>
            <a:pathLst>
              <a:path w="5630" h="287" extrusionOk="0">
                <a:moveTo>
                  <a:pt x="144" y="0"/>
                </a:moveTo>
                <a:cubicBezTo>
                  <a:pt x="48" y="0"/>
                  <a:pt x="1" y="48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239"/>
                  <a:pt x="5629" y="144"/>
                </a:cubicBezTo>
                <a:cubicBezTo>
                  <a:pt x="5629" y="48"/>
                  <a:pt x="5582" y="0"/>
                  <a:pt x="548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1"/>
          <p:cNvSpPr/>
          <p:nvPr/>
        </p:nvSpPr>
        <p:spPr>
          <a:xfrm>
            <a:off x="2316219" y="3742651"/>
            <a:ext cx="149638" cy="11999"/>
          </a:xfrm>
          <a:custGeom>
            <a:avLst/>
            <a:gdLst/>
            <a:ahLst/>
            <a:cxnLst/>
            <a:rect l="l" t="t" r="r" b="b"/>
            <a:pathLst>
              <a:path w="3579" h="287" extrusionOk="0">
                <a:moveTo>
                  <a:pt x="144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44" y="287"/>
                </a:cubicBezTo>
                <a:lnTo>
                  <a:pt x="3435" y="287"/>
                </a:lnTo>
                <a:cubicBezTo>
                  <a:pt x="3531" y="287"/>
                  <a:pt x="3579" y="191"/>
                  <a:pt x="3579" y="144"/>
                </a:cubicBezTo>
                <a:cubicBezTo>
                  <a:pt x="3579" y="48"/>
                  <a:pt x="3531" y="0"/>
                  <a:pt x="343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1"/>
          <p:cNvSpPr/>
          <p:nvPr/>
        </p:nvSpPr>
        <p:spPr>
          <a:xfrm>
            <a:off x="1832606" y="858998"/>
            <a:ext cx="1609476" cy="1130809"/>
          </a:xfrm>
          <a:custGeom>
            <a:avLst/>
            <a:gdLst/>
            <a:ahLst/>
            <a:cxnLst/>
            <a:rect l="l" t="t" r="r" b="b"/>
            <a:pathLst>
              <a:path w="38495" h="27048" extrusionOk="0">
                <a:moveTo>
                  <a:pt x="454" y="1"/>
                </a:moveTo>
                <a:cubicBezTo>
                  <a:pt x="215" y="1"/>
                  <a:pt x="24" y="192"/>
                  <a:pt x="24" y="430"/>
                </a:cubicBezTo>
                <a:lnTo>
                  <a:pt x="24" y="26642"/>
                </a:lnTo>
                <a:cubicBezTo>
                  <a:pt x="1" y="26880"/>
                  <a:pt x="215" y="27047"/>
                  <a:pt x="454" y="27047"/>
                </a:cubicBezTo>
                <a:lnTo>
                  <a:pt x="38066" y="27047"/>
                </a:lnTo>
                <a:cubicBezTo>
                  <a:pt x="38304" y="27047"/>
                  <a:pt x="38495" y="26880"/>
                  <a:pt x="38495" y="26642"/>
                </a:cubicBezTo>
                <a:lnTo>
                  <a:pt x="38495" y="430"/>
                </a:lnTo>
                <a:cubicBezTo>
                  <a:pt x="38495" y="192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1"/>
          <p:cNvSpPr/>
          <p:nvPr/>
        </p:nvSpPr>
        <p:spPr>
          <a:xfrm>
            <a:off x="2261406" y="970705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43" y="0"/>
                </a:moveTo>
                <a:cubicBezTo>
                  <a:pt x="72" y="0"/>
                  <a:pt x="0" y="48"/>
                  <a:pt x="0" y="143"/>
                </a:cubicBezTo>
                <a:cubicBezTo>
                  <a:pt x="0" y="239"/>
                  <a:pt x="72" y="286"/>
                  <a:pt x="143" y="286"/>
                </a:cubicBezTo>
                <a:lnTo>
                  <a:pt x="8252" y="286"/>
                </a:lnTo>
                <a:cubicBezTo>
                  <a:pt x="8348" y="286"/>
                  <a:pt x="8419" y="239"/>
                  <a:pt x="8419" y="143"/>
                </a:cubicBezTo>
                <a:cubicBezTo>
                  <a:pt x="8419" y="48"/>
                  <a:pt x="8348" y="0"/>
                  <a:pt x="8252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41"/>
          <p:cNvSpPr/>
          <p:nvPr/>
        </p:nvSpPr>
        <p:spPr>
          <a:xfrm>
            <a:off x="2245435" y="1101309"/>
            <a:ext cx="1067033" cy="668126"/>
          </a:xfrm>
          <a:custGeom>
            <a:avLst/>
            <a:gdLst/>
            <a:ahLst/>
            <a:cxnLst/>
            <a:rect l="l" t="t" r="r" b="b"/>
            <a:pathLst>
              <a:path w="25521" h="15981" extrusionOk="0">
                <a:moveTo>
                  <a:pt x="1" y="1"/>
                </a:moveTo>
                <a:lnTo>
                  <a:pt x="1" y="15980"/>
                </a:lnTo>
                <a:lnTo>
                  <a:pt x="25520" y="15980"/>
                </a:lnTo>
                <a:lnTo>
                  <a:pt x="25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41"/>
          <p:cNvSpPr/>
          <p:nvPr/>
        </p:nvSpPr>
        <p:spPr>
          <a:xfrm>
            <a:off x="2296276" y="1380494"/>
            <a:ext cx="967316" cy="300178"/>
          </a:xfrm>
          <a:custGeom>
            <a:avLst/>
            <a:gdLst/>
            <a:ahLst/>
            <a:cxnLst/>
            <a:rect l="l" t="t" r="r" b="b"/>
            <a:pathLst>
              <a:path w="23136" h="7180" extrusionOk="0">
                <a:moveTo>
                  <a:pt x="17483" y="1"/>
                </a:moveTo>
                <a:cubicBezTo>
                  <a:pt x="17245" y="1"/>
                  <a:pt x="17030" y="96"/>
                  <a:pt x="16887" y="239"/>
                </a:cubicBezTo>
                <a:lnTo>
                  <a:pt x="11950" y="5343"/>
                </a:lnTo>
                <a:cubicBezTo>
                  <a:pt x="11801" y="5505"/>
                  <a:pt x="11600" y="5582"/>
                  <a:pt x="11395" y="5582"/>
                </a:cubicBezTo>
                <a:cubicBezTo>
                  <a:pt x="11206" y="5582"/>
                  <a:pt x="11013" y="5517"/>
                  <a:pt x="10853" y="5391"/>
                </a:cubicBezTo>
                <a:lnTo>
                  <a:pt x="7037" y="2028"/>
                </a:lnTo>
                <a:cubicBezTo>
                  <a:pt x="6846" y="1861"/>
                  <a:pt x="6607" y="1778"/>
                  <a:pt x="6369" y="1778"/>
                </a:cubicBezTo>
                <a:cubicBezTo>
                  <a:pt x="6130" y="1778"/>
                  <a:pt x="5892" y="1861"/>
                  <a:pt x="5701" y="2028"/>
                </a:cubicBezTo>
                <a:lnTo>
                  <a:pt x="72" y="6917"/>
                </a:lnTo>
                <a:cubicBezTo>
                  <a:pt x="1" y="6965"/>
                  <a:pt x="1" y="7060"/>
                  <a:pt x="72" y="7132"/>
                </a:cubicBezTo>
                <a:cubicBezTo>
                  <a:pt x="96" y="7156"/>
                  <a:pt x="144" y="7180"/>
                  <a:pt x="192" y="7180"/>
                </a:cubicBezTo>
                <a:cubicBezTo>
                  <a:pt x="239" y="7180"/>
                  <a:pt x="263" y="7180"/>
                  <a:pt x="263" y="7156"/>
                </a:cubicBezTo>
                <a:lnTo>
                  <a:pt x="5916" y="2266"/>
                </a:lnTo>
                <a:cubicBezTo>
                  <a:pt x="6047" y="2147"/>
                  <a:pt x="6214" y="2088"/>
                  <a:pt x="6384" y="2088"/>
                </a:cubicBezTo>
                <a:cubicBezTo>
                  <a:pt x="6554" y="2088"/>
                  <a:pt x="6727" y="2147"/>
                  <a:pt x="6870" y="2266"/>
                </a:cubicBezTo>
                <a:lnTo>
                  <a:pt x="10686" y="5629"/>
                </a:lnTo>
                <a:cubicBezTo>
                  <a:pt x="10891" y="5812"/>
                  <a:pt x="11150" y="5901"/>
                  <a:pt x="11409" y="5901"/>
                </a:cubicBezTo>
                <a:cubicBezTo>
                  <a:pt x="11693" y="5901"/>
                  <a:pt x="11977" y="5794"/>
                  <a:pt x="12188" y="5582"/>
                </a:cubicBezTo>
                <a:lnTo>
                  <a:pt x="17125" y="478"/>
                </a:lnTo>
                <a:cubicBezTo>
                  <a:pt x="17197" y="382"/>
                  <a:pt x="17364" y="335"/>
                  <a:pt x="17483" y="335"/>
                </a:cubicBezTo>
                <a:cubicBezTo>
                  <a:pt x="17626" y="335"/>
                  <a:pt x="17746" y="382"/>
                  <a:pt x="17841" y="478"/>
                </a:cubicBezTo>
                <a:lnTo>
                  <a:pt x="22873" y="6011"/>
                </a:lnTo>
                <a:cubicBezTo>
                  <a:pt x="22897" y="6047"/>
                  <a:pt x="22933" y="6065"/>
                  <a:pt x="22969" y="6065"/>
                </a:cubicBezTo>
                <a:cubicBezTo>
                  <a:pt x="23005" y="6065"/>
                  <a:pt x="23040" y="6047"/>
                  <a:pt x="23064" y="6011"/>
                </a:cubicBezTo>
                <a:cubicBezTo>
                  <a:pt x="23136" y="5963"/>
                  <a:pt x="23136" y="5868"/>
                  <a:pt x="23064" y="5820"/>
                </a:cubicBezTo>
                <a:lnTo>
                  <a:pt x="18032" y="263"/>
                </a:lnTo>
                <a:cubicBezTo>
                  <a:pt x="17889" y="96"/>
                  <a:pt x="17674" y="1"/>
                  <a:pt x="17483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41"/>
          <p:cNvSpPr/>
          <p:nvPr/>
        </p:nvSpPr>
        <p:spPr>
          <a:xfrm>
            <a:off x="2778927" y="1183083"/>
            <a:ext cx="168578" cy="167564"/>
          </a:xfrm>
          <a:custGeom>
            <a:avLst/>
            <a:gdLst/>
            <a:ahLst/>
            <a:cxnLst/>
            <a:rect l="l" t="t" r="r" b="b"/>
            <a:pathLst>
              <a:path w="4032" h="4008" extrusionOk="0">
                <a:moveTo>
                  <a:pt x="2004" y="287"/>
                </a:moveTo>
                <a:cubicBezTo>
                  <a:pt x="2958" y="287"/>
                  <a:pt x="3721" y="1050"/>
                  <a:pt x="3697" y="1980"/>
                </a:cubicBezTo>
                <a:cubicBezTo>
                  <a:pt x="3697" y="2886"/>
                  <a:pt x="2958" y="3673"/>
                  <a:pt x="2004" y="3673"/>
                </a:cubicBezTo>
                <a:cubicBezTo>
                  <a:pt x="1074" y="3673"/>
                  <a:pt x="287" y="2934"/>
                  <a:pt x="287" y="1980"/>
                </a:cubicBezTo>
                <a:cubicBezTo>
                  <a:pt x="287" y="1050"/>
                  <a:pt x="1050" y="287"/>
                  <a:pt x="2004" y="287"/>
                </a:cubicBezTo>
                <a:close/>
                <a:moveTo>
                  <a:pt x="2004" y="0"/>
                </a:moveTo>
                <a:cubicBezTo>
                  <a:pt x="883" y="0"/>
                  <a:pt x="1" y="907"/>
                  <a:pt x="1" y="2004"/>
                </a:cubicBezTo>
                <a:cubicBezTo>
                  <a:pt x="1" y="3101"/>
                  <a:pt x="883" y="4007"/>
                  <a:pt x="2004" y="4007"/>
                </a:cubicBezTo>
                <a:cubicBezTo>
                  <a:pt x="3125" y="4007"/>
                  <a:pt x="4031" y="3077"/>
                  <a:pt x="3984" y="2004"/>
                </a:cubicBezTo>
                <a:cubicBezTo>
                  <a:pt x="3984" y="907"/>
                  <a:pt x="3101" y="0"/>
                  <a:pt x="2004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41"/>
          <p:cNvSpPr/>
          <p:nvPr/>
        </p:nvSpPr>
        <p:spPr>
          <a:xfrm>
            <a:off x="1889426" y="922837"/>
            <a:ext cx="314160" cy="314142"/>
          </a:xfrm>
          <a:custGeom>
            <a:avLst/>
            <a:gdLst/>
            <a:ahLst/>
            <a:cxnLst/>
            <a:rect l="l" t="t" r="r" b="b"/>
            <a:pathLst>
              <a:path w="7514" h="7514" extrusionOk="0">
                <a:moveTo>
                  <a:pt x="3769" y="0"/>
                </a:moveTo>
                <a:cubicBezTo>
                  <a:pt x="1694" y="0"/>
                  <a:pt x="1" y="1694"/>
                  <a:pt x="1" y="3769"/>
                </a:cubicBezTo>
                <a:cubicBezTo>
                  <a:pt x="1" y="5820"/>
                  <a:pt x="1694" y="7513"/>
                  <a:pt x="3769" y="7513"/>
                </a:cubicBezTo>
                <a:cubicBezTo>
                  <a:pt x="5844" y="7513"/>
                  <a:pt x="7514" y="5820"/>
                  <a:pt x="7514" y="3769"/>
                </a:cubicBezTo>
                <a:cubicBezTo>
                  <a:pt x="7514" y="1694"/>
                  <a:pt x="5844" y="0"/>
                  <a:pt x="3769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1"/>
          <p:cNvSpPr/>
          <p:nvPr/>
        </p:nvSpPr>
        <p:spPr>
          <a:xfrm>
            <a:off x="1964223" y="999594"/>
            <a:ext cx="173553" cy="174546"/>
          </a:xfrm>
          <a:custGeom>
            <a:avLst/>
            <a:gdLst/>
            <a:ahLst/>
            <a:cxnLst/>
            <a:rect l="l" t="t" r="r" b="b"/>
            <a:pathLst>
              <a:path w="4151" h="4175" extrusionOk="0">
                <a:moveTo>
                  <a:pt x="3340" y="215"/>
                </a:moveTo>
                <a:cubicBezTo>
                  <a:pt x="3411" y="215"/>
                  <a:pt x="3435" y="239"/>
                  <a:pt x="3435" y="287"/>
                </a:cubicBezTo>
                <a:lnTo>
                  <a:pt x="3912" y="3865"/>
                </a:lnTo>
                <a:cubicBezTo>
                  <a:pt x="3912" y="3888"/>
                  <a:pt x="3888" y="3912"/>
                  <a:pt x="3888" y="3912"/>
                </a:cubicBezTo>
                <a:cubicBezTo>
                  <a:pt x="3888" y="3912"/>
                  <a:pt x="3865" y="3936"/>
                  <a:pt x="3817" y="3936"/>
                </a:cubicBezTo>
                <a:lnTo>
                  <a:pt x="311" y="3936"/>
                </a:lnTo>
                <a:cubicBezTo>
                  <a:pt x="287" y="3936"/>
                  <a:pt x="239" y="3912"/>
                  <a:pt x="239" y="3912"/>
                </a:cubicBezTo>
                <a:cubicBezTo>
                  <a:pt x="215" y="3912"/>
                  <a:pt x="215" y="3888"/>
                  <a:pt x="215" y="3865"/>
                </a:cubicBezTo>
                <a:lnTo>
                  <a:pt x="692" y="287"/>
                </a:lnTo>
                <a:cubicBezTo>
                  <a:pt x="740" y="263"/>
                  <a:pt x="764" y="215"/>
                  <a:pt x="788" y="215"/>
                </a:cubicBezTo>
                <a:close/>
                <a:moveTo>
                  <a:pt x="812" y="1"/>
                </a:moveTo>
                <a:cubicBezTo>
                  <a:pt x="669" y="1"/>
                  <a:pt x="549" y="120"/>
                  <a:pt x="525" y="287"/>
                </a:cubicBezTo>
                <a:lnTo>
                  <a:pt x="48" y="3865"/>
                </a:lnTo>
                <a:cubicBezTo>
                  <a:pt x="1" y="3936"/>
                  <a:pt x="48" y="4032"/>
                  <a:pt x="96" y="4103"/>
                </a:cubicBezTo>
                <a:cubicBezTo>
                  <a:pt x="168" y="4151"/>
                  <a:pt x="239" y="4175"/>
                  <a:pt x="335" y="4175"/>
                </a:cubicBezTo>
                <a:lnTo>
                  <a:pt x="3865" y="4175"/>
                </a:lnTo>
                <a:cubicBezTo>
                  <a:pt x="3912" y="4175"/>
                  <a:pt x="4008" y="4151"/>
                  <a:pt x="4103" y="4103"/>
                </a:cubicBezTo>
                <a:cubicBezTo>
                  <a:pt x="4151" y="4032"/>
                  <a:pt x="4151" y="3936"/>
                  <a:pt x="4151" y="3865"/>
                </a:cubicBezTo>
                <a:lnTo>
                  <a:pt x="3674" y="287"/>
                </a:lnTo>
                <a:cubicBezTo>
                  <a:pt x="3650" y="120"/>
                  <a:pt x="3531" y="1"/>
                  <a:pt x="338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41"/>
          <p:cNvSpPr/>
          <p:nvPr/>
        </p:nvSpPr>
        <p:spPr>
          <a:xfrm>
            <a:off x="2011092" y="960714"/>
            <a:ext cx="81822" cy="82821"/>
          </a:xfrm>
          <a:custGeom>
            <a:avLst/>
            <a:gdLst/>
            <a:ahLst/>
            <a:cxnLst/>
            <a:rect l="l" t="t" r="r" b="b"/>
            <a:pathLst>
              <a:path w="1957" h="1981" extrusionOk="0">
                <a:moveTo>
                  <a:pt x="692" y="1"/>
                </a:moveTo>
                <a:cubicBezTo>
                  <a:pt x="287" y="1"/>
                  <a:pt x="1" y="287"/>
                  <a:pt x="1" y="668"/>
                </a:cubicBezTo>
                <a:lnTo>
                  <a:pt x="1" y="1861"/>
                </a:lnTo>
                <a:cubicBezTo>
                  <a:pt x="1" y="1933"/>
                  <a:pt x="48" y="1980"/>
                  <a:pt x="120" y="1980"/>
                </a:cubicBezTo>
                <a:cubicBezTo>
                  <a:pt x="168" y="1980"/>
                  <a:pt x="239" y="1933"/>
                  <a:pt x="239" y="1861"/>
                </a:cubicBezTo>
                <a:lnTo>
                  <a:pt x="239" y="668"/>
                </a:lnTo>
                <a:cubicBezTo>
                  <a:pt x="239" y="406"/>
                  <a:pt x="406" y="191"/>
                  <a:pt x="692" y="191"/>
                </a:cubicBezTo>
                <a:lnTo>
                  <a:pt x="1408" y="191"/>
                </a:lnTo>
                <a:cubicBezTo>
                  <a:pt x="1575" y="191"/>
                  <a:pt x="1718" y="358"/>
                  <a:pt x="1718" y="525"/>
                </a:cubicBezTo>
                <a:lnTo>
                  <a:pt x="1718" y="1837"/>
                </a:lnTo>
                <a:cubicBezTo>
                  <a:pt x="1718" y="1909"/>
                  <a:pt x="1790" y="1956"/>
                  <a:pt x="1837" y="1956"/>
                </a:cubicBezTo>
                <a:cubicBezTo>
                  <a:pt x="1909" y="1956"/>
                  <a:pt x="1956" y="1909"/>
                  <a:pt x="1956" y="1861"/>
                </a:cubicBezTo>
                <a:lnTo>
                  <a:pt x="1956" y="549"/>
                </a:lnTo>
                <a:cubicBezTo>
                  <a:pt x="1956" y="239"/>
                  <a:pt x="1694" y="1"/>
                  <a:pt x="140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1"/>
          <p:cNvSpPr/>
          <p:nvPr/>
        </p:nvSpPr>
        <p:spPr>
          <a:xfrm>
            <a:off x="2010088" y="1057454"/>
            <a:ext cx="82826" cy="9992"/>
          </a:xfrm>
          <a:custGeom>
            <a:avLst/>
            <a:gdLst/>
            <a:ahLst/>
            <a:cxnLst/>
            <a:rect l="l" t="t" r="r" b="b"/>
            <a:pathLst>
              <a:path w="1981" h="239" extrusionOk="0">
                <a:moveTo>
                  <a:pt x="120" y="0"/>
                </a:moveTo>
                <a:cubicBezTo>
                  <a:pt x="49" y="0"/>
                  <a:pt x="1" y="72"/>
                  <a:pt x="1" y="119"/>
                </a:cubicBezTo>
                <a:cubicBezTo>
                  <a:pt x="1" y="191"/>
                  <a:pt x="49" y="239"/>
                  <a:pt x="120" y="239"/>
                </a:cubicBezTo>
                <a:lnTo>
                  <a:pt x="1861" y="239"/>
                </a:lnTo>
                <a:cubicBezTo>
                  <a:pt x="1933" y="239"/>
                  <a:pt x="1980" y="191"/>
                  <a:pt x="1980" y="119"/>
                </a:cubicBezTo>
                <a:cubicBezTo>
                  <a:pt x="1980" y="72"/>
                  <a:pt x="1933" y="0"/>
                  <a:pt x="186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1"/>
          <p:cNvSpPr/>
          <p:nvPr/>
        </p:nvSpPr>
        <p:spPr>
          <a:xfrm>
            <a:off x="3262539" y="3982956"/>
            <a:ext cx="111758" cy="111710"/>
          </a:xfrm>
          <a:custGeom>
            <a:avLst/>
            <a:gdLst/>
            <a:ahLst/>
            <a:cxnLst/>
            <a:rect l="l" t="t" r="r" b="b"/>
            <a:pathLst>
              <a:path w="2673" h="2672" extrusionOk="0">
                <a:moveTo>
                  <a:pt x="1337" y="287"/>
                </a:moveTo>
                <a:cubicBezTo>
                  <a:pt x="1933" y="287"/>
                  <a:pt x="2386" y="764"/>
                  <a:pt x="2386" y="1336"/>
                </a:cubicBezTo>
                <a:cubicBezTo>
                  <a:pt x="2386" y="1908"/>
                  <a:pt x="1909" y="2385"/>
                  <a:pt x="1337" y="2385"/>
                </a:cubicBezTo>
                <a:cubicBezTo>
                  <a:pt x="764" y="2385"/>
                  <a:pt x="287" y="1908"/>
                  <a:pt x="287" y="1336"/>
                </a:cubicBezTo>
                <a:cubicBezTo>
                  <a:pt x="287" y="764"/>
                  <a:pt x="764" y="287"/>
                  <a:pt x="1337" y="287"/>
                </a:cubicBezTo>
                <a:close/>
                <a:moveTo>
                  <a:pt x="1337" y="0"/>
                </a:moveTo>
                <a:cubicBezTo>
                  <a:pt x="597" y="0"/>
                  <a:pt x="1" y="597"/>
                  <a:pt x="1" y="1336"/>
                </a:cubicBezTo>
                <a:cubicBezTo>
                  <a:pt x="1" y="2075"/>
                  <a:pt x="597" y="2672"/>
                  <a:pt x="1337" y="2672"/>
                </a:cubicBezTo>
                <a:cubicBezTo>
                  <a:pt x="2076" y="2672"/>
                  <a:pt x="2672" y="2075"/>
                  <a:pt x="2672" y="1336"/>
                </a:cubicBezTo>
                <a:cubicBezTo>
                  <a:pt x="2672" y="597"/>
                  <a:pt x="2076" y="0"/>
                  <a:pt x="13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7" name="Google Shape;927;p41"/>
          <p:cNvGrpSpPr/>
          <p:nvPr/>
        </p:nvGrpSpPr>
        <p:grpSpPr>
          <a:xfrm>
            <a:off x="573016" y="2005358"/>
            <a:ext cx="2639745" cy="2771173"/>
            <a:chOff x="765154" y="2005358"/>
            <a:chExt cx="2639745" cy="2771173"/>
          </a:xfrm>
        </p:grpSpPr>
        <p:sp>
          <p:nvSpPr>
            <p:cNvPr id="928" name="Google Shape;928;p41"/>
            <p:cNvSpPr/>
            <p:nvPr/>
          </p:nvSpPr>
          <p:spPr>
            <a:xfrm flipH="1">
              <a:off x="1689119" y="2263847"/>
              <a:ext cx="146635" cy="336784"/>
            </a:xfrm>
            <a:custGeom>
              <a:avLst/>
              <a:gdLst/>
              <a:ahLst/>
              <a:cxnLst/>
              <a:rect l="l" t="t" r="r" b="b"/>
              <a:pathLst>
                <a:path w="1813" h="4164" extrusionOk="0">
                  <a:moveTo>
                    <a:pt x="669" y="0"/>
                  </a:moveTo>
                  <a:cubicBezTo>
                    <a:pt x="530" y="0"/>
                    <a:pt x="378" y="68"/>
                    <a:pt x="215" y="228"/>
                  </a:cubicBezTo>
                  <a:cubicBezTo>
                    <a:pt x="48" y="395"/>
                    <a:pt x="0" y="586"/>
                    <a:pt x="0" y="777"/>
                  </a:cubicBezTo>
                  <a:cubicBezTo>
                    <a:pt x="0" y="1611"/>
                    <a:pt x="644" y="3758"/>
                    <a:pt x="644" y="3758"/>
                  </a:cubicBezTo>
                  <a:lnTo>
                    <a:pt x="1693" y="4163"/>
                  </a:lnTo>
                  <a:cubicBezTo>
                    <a:pt x="1789" y="4163"/>
                    <a:pt x="1813" y="2327"/>
                    <a:pt x="1789" y="2208"/>
                  </a:cubicBezTo>
                  <a:cubicBezTo>
                    <a:pt x="1769" y="1789"/>
                    <a:pt x="1382" y="0"/>
                    <a:pt x="669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 flipH="1">
              <a:off x="1660162" y="2545629"/>
              <a:ext cx="349240" cy="381834"/>
            </a:xfrm>
            <a:custGeom>
              <a:avLst/>
              <a:gdLst/>
              <a:ahLst/>
              <a:cxnLst/>
              <a:rect l="l" t="t" r="r" b="b"/>
              <a:pathLst>
                <a:path w="4318" h="4721" extrusionOk="0">
                  <a:moveTo>
                    <a:pt x="3418" y="0"/>
                  </a:moveTo>
                  <a:cubicBezTo>
                    <a:pt x="3259" y="0"/>
                    <a:pt x="3088" y="84"/>
                    <a:pt x="2982" y="155"/>
                  </a:cubicBezTo>
                  <a:cubicBezTo>
                    <a:pt x="2600" y="393"/>
                    <a:pt x="1575" y="2874"/>
                    <a:pt x="1575" y="2874"/>
                  </a:cubicBezTo>
                  <a:lnTo>
                    <a:pt x="1265" y="3112"/>
                  </a:lnTo>
                  <a:lnTo>
                    <a:pt x="907" y="3279"/>
                  </a:lnTo>
                  <a:lnTo>
                    <a:pt x="716" y="3398"/>
                  </a:lnTo>
                  <a:cubicBezTo>
                    <a:pt x="644" y="3422"/>
                    <a:pt x="549" y="3422"/>
                    <a:pt x="501" y="3422"/>
                  </a:cubicBezTo>
                  <a:lnTo>
                    <a:pt x="382" y="3422"/>
                  </a:lnTo>
                  <a:cubicBezTo>
                    <a:pt x="358" y="3422"/>
                    <a:pt x="311" y="3470"/>
                    <a:pt x="311" y="3494"/>
                  </a:cubicBezTo>
                  <a:cubicBezTo>
                    <a:pt x="311" y="3518"/>
                    <a:pt x="311" y="3518"/>
                    <a:pt x="358" y="3541"/>
                  </a:cubicBezTo>
                  <a:cubicBezTo>
                    <a:pt x="406" y="3613"/>
                    <a:pt x="478" y="3637"/>
                    <a:pt x="549" y="3637"/>
                  </a:cubicBezTo>
                  <a:cubicBezTo>
                    <a:pt x="597" y="3637"/>
                    <a:pt x="621" y="3637"/>
                    <a:pt x="644" y="3613"/>
                  </a:cubicBezTo>
                  <a:lnTo>
                    <a:pt x="740" y="3613"/>
                  </a:lnTo>
                  <a:cubicBezTo>
                    <a:pt x="764" y="3613"/>
                    <a:pt x="788" y="3637"/>
                    <a:pt x="788" y="3661"/>
                  </a:cubicBezTo>
                  <a:cubicBezTo>
                    <a:pt x="835" y="3684"/>
                    <a:pt x="788" y="3732"/>
                    <a:pt x="764" y="3756"/>
                  </a:cubicBezTo>
                  <a:lnTo>
                    <a:pt x="668" y="3851"/>
                  </a:lnTo>
                  <a:lnTo>
                    <a:pt x="621" y="3899"/>
                  </a:lnTo>
                  <a:lnTo>
                    <a:pt x="549" y="3971"/>
                  </a:lnTo>
                  <a:cubicBezTo>
                    <a:pt x="525" y="3995"/>
                    <a:pt x="525" y="4018"/>
                    <a:pt x="501" y="4018"/>
                  </a:cubicBezTo>
                  <a:cubicBezTo>
                    <a:pt x="287" y="4233"/>
                    <a:pt x="144" y="4209"/>
                    <a:pt x="48" y="4376"/>
                  </a:cubicBezTo>
                  <a:cubicBezTo>
                    <a:pt x="1" y="4472"/>
                    <a:pt x="144" y="4448"/>
                    <a:pt x="167" y="4567"/>
                  </a:cubicBezTo>
                  <a:cubicBezTo>
                    <a:pt x="167" y="4578"/>
                    <a:pt x="187" y="4581"/>
                    <a:pt x="217" y="4581"/>
                  </a:cubicBezTo>
                  <a:cubicBezTo>
                    <a:pt x="270" y="4581"/>
                    <a:pt x="355" y="4570"/>
                    <a:pt x="419" y="4570"/>
                  </a:cubicBezTo>
                  <a:cubicBezTo>
                    <a:pt x="478" y="4570"/>
                    <a:pt x="519" y="4579"/>
                    <a:pt x="501" y="4615"/>
                  </a:cubicBezTo>
                  <a:cubicBezTo>
                    <a:pt x="454" y="4678"/>
                    <a:pt x="544" y="4721"/>
                    <a:pt x="708" y="4721"/>
                  </a:cubicBezTo>
                  <a:cubicBezTo>
                    <a:pt x="790" y="4721"/>
                    <a:pt x="891" y="4710"/>
                    <a:pt x="1002" y="4686"/>
                  </a:cubicBezTo>
                  <a:cubicBezTo>
                    <a:pt x="1265" y="4591"/>
                    <a:pt x="1432" y="4472"/>
                    <a:pt x="1551" y="4328"/>
                  </a:cubicBezTo>
                  <a:lnTo>
                    <a:pt x="1575" y="4281"/>
                  </a:lnTo>
                  <a:lnTo>
                    <a:pt x="2099" y="3279"/>
                  </a:lnTo>
                  <a:cubicBezTo>
                    <a:pt x="2171" y="3136"/>
                    <a:pt x="2672" y="2540"/>
                    <a:pt x="2767" y="2420"/>
                  </a:cubicBezTo>
                  <a:cubicBezTo>
                    <a:pt x="2886" y="2230"/>
                    <a:pt x="4317" y="489"/>
                    <a:pt x="3578" y="35"/>
                  </a:cubicBezTo>
                  <a:cubicBezTo>
                    <a:pt x="3529" y="11"/>
                    <a:pt x="3474" y="0"/>
                    <a:pt x="341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 flipH="1">
              <a:off x="1648598" y="2542879"/>
              <a:ext cx="225736" cy="244824"/>
            </a:xfrm>
            <a:custGeom>
              <a:avLst/>
              <a:gdLst/>
              <a:ahLst/>
              <a:cxnLst/>
              <a:rect l="l" t="t" r="r" b="b"/>
              <a:pathLst>
                <a:path w="2791" h="3027" extrusionOk="0">
                  <a:moveTo>
                    <a:pt x="1738" y="1"/>
                  </a:moveTo>
                  <a:cubicBezTo>
                    <a:pt x="1583" y="1"/>
                    <a:pt x="1434" y="101"/>
                    <a:pt x="1312" y="189"/>
                  </a:cubicBezTo>
                  <a:cubicBezTo>
                    <a:pt x="954" y="403"/>
                    <a:pt x="262" y="1954"/>
                    <a:pt x="0" y="2550"/>
                  </a:cubicBezTo>
                  <a:cubicBezTo>
                    <a:pt x="215" y="2693"/>
                    <a:pt x="453" y="2836"/>
                    <a:pt x="644" y="3027"/>
                  </a:cubicBezTo>
                  <a:cubicBezTo>
                    <a:pt x="859" y="2741"/>
                    <a:pt x="1193" y="2335"/>
                    <a:pt x="1288" y="2240"/>
                  </a:cubicBezTo>
                  <a:cubicBezTo>
                    <a:pt x="1407" y="2097"/>
                    <a:pt x="2791" y="570"/>
                    <a:pt x="1908" y="46"/>
                  </a:cubicBezTo>
                  <a:cubicBezTo>
                    <a:pt x="1851" y="14"/>
                    <a:pt x="1794" y="1"/>
                    <a:pt x="1738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 flipH="1">
              <a:off x="1374660" y="3235203"/>
              <a:ext cx="308719" cy="222905"/>
            </a:xfrm>
            <a:custGeom>
              <a:avLst/>
              <a:gdLst/>
              <a:ahLst/>
              <a:cxnLst/>
              <a:rect l="l" t="t" r="r" b="b"/>
              <a:pathLst>
                <a:path w="3817" h="2756" extrusionOk="0">
                  <a:moveTo>
                    <a:pt x="2528" y="0"/>
                  </a:moveTo>
                  <a:cubicBezTo>
                    <a:pt x="2528" y="0"/>
                    <a:pt x="2671" y="859"/>
                    <a:pt x="2552" y="1383"/>
                  </a:cubicBezTo>
                  <a:cubicBezTo>
                    <a:pt x="2099" y="1622"/>
                    <a:pt x="1336" y="1980"/>
                    <a:pt x="1336" y="1980"/>
                  </a:cubicBezTo>
                  <a:cubicBezTo>
                    <a:pt x="1336" y="1980"/>
                    <a:pt x="430" y="2123"/>
                    <a:pt x="382" y="2147"/>
                  </a:cubicBezTo>
                  <a:cubicBezTo>
                    <a:pt x="310" y="2171"/>
                    <a:pt x="239" y="2194"/>
                    <a:pt x="72" y="2337"/>
                  </a:cubicBezTo>
                  <a:cubicBezTo>
                    <a:pt x="72" y="2337"/>
                    <a:pt x="0" y="2576"/>
                    <a:pt x="1097" y="2719"/>
                  </a:cubicBezTo>
                  <a:cubicBezTo>
                    <a:pt x="1097" y="2719"/>
                    <a:pt x="1278" y="2755"/>
                    <a:pt x="1595" y="2755"/>
                  </a:cubicBezTo>
                  <a:cubicBezTo>
                    <a:pt x="1793" y="2755"/>
                    <a:pt x="2044" y="2741"/>
                    <a:pt x="2338" y="2695"/>
                  </a:cubicBezTo>
                  <a:cubicBezTo>
                    <a:pt x="2528" y="2648"/>
                    <a:pt x="2671" y="2648"/>
                    <a:pt x="2862" y="2624"/>
                  </a:cubicBezTo>
                  <a:cubicBezTo>
                    <a:pt x="3029" y="2600"/>
                    <a:pt x="3530" y="2600"/>
                    <a:pt x="3602" y="2528"/>
                  </a:cubicBezTo>
                  <a:lnTo>
                    <a:pt x="3649" y="2481"/>
                  </a:lnTo>
                  <a:cubicBezTo>
                    <a:pt x="3816" y="2337"/>
                    <a:pt x="3721" y="2051"/>
                    <a:pt x="3697" y="1884"/>
                  </a:cubicBezTo>
                  <a:cubicBezTo>
                    <a:pt x="3697" y="1789"/>
                    <a:pt x="3625" y="1741"/>
                    <a:pt x="3602" y="1646"/>
                  </a:cubicBezTo>
                  <a:cubicBezTo>
                    <a:pt x="3602" y="1622"/>
                    <a:pt x="3506" y="1407"/>
                    <a:pt x="3506" y="1383"/>
                  </a:cubicBezTo>
                  <a:cubicBezTo>
                    <a:pt x="3482" y="1026"/>
                    <a:pt x="3530" y="0"/>
                    <a:pt x="3530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 flipH="1">
              <a:off x="1378542" y="3356683"/>
              <a:ext cx="302896" cy="103365"/>
            </a:xfrm>
            <a:custGeom>
              <a:avLst/>
              <a:gdLst/>
              <a:ahLst/>
              <a:cxnLst/>
              <a:rect l="l" t="t" r="r" b="b"/>
              <a:pathLst>
                <a:path w="3745" h="1278" extrusionOk="0">
                  <a:moveTo>
                    <a:pt x="3530" y="1"/>
                  </a:moveTo>
                  <a:cubicBezTo>
                    <a:pt x="3506" y="25"/>
                    <a:pt x="3458" y="25"/>
                    <a:pt x="3435" y="48"/>
                  </a:cubicBezTo>
                  <a:cubicBezTo>
                    <a:pt x="3177" y="177"/>
                    <a:pt x="2902" y="229"/>
                    <a:pt x="2626" y="229"/>
                  </a:cubicBezTo>
                  <a:cubicBezTo>
                    <a:pt x="2441" y="229"/>
                    <a:pt x="2256" y="206"/>
                    <a:pt x="2075" y="168"/>
                  </a:cubicBezTo>
                  <a:lnTo>
                    <a:pt x="2051" y="168"/>
                  </a:lnTo>
                  <a:cubicBezTo>
                    <a:pt x="1693" y="335"/>
                    <a:pt x="1336" y="502"/>
                    <a:pt x="1336" y="502"/>
                  </a:cubicBezTo>
                  <a:cubicBezTo>
                    <a:pt x="1336" y="502"/>
                    <a:pt x="453" y="645"/>
                    <a:pt x="382" y="669"/>
                  </a:cubicBezTo>
                  <a:cubicBezTo>
                    <a:pt x="310" y="716"/>
                    <a:pt x="239" y="740"/>
                    <a:pt x="72" y="859"/>
                  </a:cubicBezTo>
                  <a:cubicBezTo>
                    <a:pt x="72" y="859"/>
                    <a:pt x="0" y="1098"/>
                    <a:pt x="1097" y="1241"/>
                  </a:cubicBezTo>
                  <a:cubicBezTo>
                    <a:pt x="1097" y="1241"/>
                    <a:pt x="1278" y="1277"/>
                    <a:pt x="1595" y="1277"/>
                  </a:cubicBezTo>
                  <a:cubicBezTo>
                    <a:pt x="1793" y="1277"/>
                    <a:pt x="2044" y="1263"/>
                    <a:pt x="2337" y="1217"/>
                  </a:cubicBezTo>
                  <a:cubicBezTo>
                    <a:pt x="2528" y="1193"/>
                    <a:pt x="2671" y="1193"/>
                    <a:pt x="2862" y="1146"/>
                  </a:cubicBezTo>
                  <a:cubicBezTo>
                    <a:pt x="3029" y="1122"/>
                    <a:pt x="3530" y="1122"/>
                    <a:pt x="3601" y="1074"/>
                  </a:cubicBezTo>
                  <a:lnTo>
                    <a:pt x="3673" y="1002"/>
                  </a:lnTo>
                  <a:cubicBezTo>
                    <a:pt x="3745" y="859"/>
                    <a:pt x="3673" y="549"/>
                    <a:pt x="3625" y="406"/>
                  </a:cubicBezTo>
                  <a:cubicBezTo>
                    <a:pt x="3673" y="311"/>
                    <a:pt x="3625" y="239"/>
                    <a:pt x="3601" y="144"/>
                  </a:cubicBezTo>
                  <a:cubicBezTo>
                    <a:pt x="3601" y="144"/>
                    <a:pt x="3578" y="48"/>
                    <a:pt x="353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 flipH="1">
              <a:off x="1291760" y="2451648"/>
              <a:ext cx="212229" cy="868489"/>
            </a:xfrm>
            <a:custGeom>
              <a:avLst/>
              <a:gdLst/>
              <a:ahLst/>
              <a:cxnLst/>
              <a:rect l="l" t="t" r="r" b="b"/>
              <a:pathLst>
                <a:path w="2624" h="10738" extrusionOk="0">
                  <a:moveTo>
                    <a:pt x="1624" y="0"/>
                  </a:moveTo>
                  <a:cubicBezTo>
                    <a:pt x="1440" y="0"/>
                    <a:pt x="1251" y="60"/>
                    <a:pt x="1074" y="76"/>
                  </a:cubicBezTo>
                  <a:cubicBezTo>
                    <a:pt x="334" y="148"/>
                    <a:pt x="120" y="1794"/>
                    <a:pt x="120" y="2676"/>
                  </a:cubicBezTo>
                  <a:cubicBezTo>
                    <a:pt x="96" y="3368"/>
                    <a:pt x="0" y="3988"/>
                    <a:pt x="96" y="4608"/>
                  </a:cubicBezTo>
                  <a:cubicBezTo>
                    <a:pt x="96" y="4703"/>
                    <a:pt x="72" y="4799"/>
                    <a:pt x="72" y="4918"/>
                  </a:cubicBezTo>
                  <a:cubicBezTo>
                    <a:pt x="96" y="5538"/>
                    <a:pt x="96" y="10571"/>
                    <a:pt x="96" y="10571"/>
                  </a:cubicBezTo>
                  <a:lnTo>
                    <a:pt x="1574" y="10738"/>
                  </a:lnTo>
                  <a:cubicBezTo>
                    <a:pt x="1574" y="10738"/>
                    <a:pt x="2004" y="7637"/>
                    <a:pt x="1551" y="5443"/>
                  </a:cubicBezTo>
                  <a:cubicBezTo>
                    <a:pt x="1622" y="5324"/>
                    <a:pt x="1646" y="5204"/>
                    <a:pt x="1694" y="5109"/>
                  </a:cubicBezTo>
                  <a:cubicBezTo>
                    <a:pt x="2004" y="4179"/>
                    <a:pt x="2218" y="3272"/>
                    <a:pt x="2433" y="2366"/>
                  </a:cubicBezTo>
                  <a:cubicBezTo>
                    <a:pt x="2505" y="1937"/>
                    <a:pt x="2624" y="1531"/>
                    <a:pt x="2576" y="1078"/>
                  </a:cubicBezTo>
                  <a:cubicBezTo>
                    <a:pt x="2528" y="720"/>
                    <a:pt x="2361" y="363"/>
                    <a:pt x="2051" y="148"/>
                  </a:cubicBezTo>
                  <a:lnTo>
                    <a:pt x="1884" y="53"/>
                  </a:lnTo>
                  <a:cubicBezTo>
                    <a:pt x="1800" y="14"/>
                    <a:pt x="1712" y="0"/>
                    <a:pt x="1624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 flipH="1">
              <a:off x="1191388" y="3223637"/>
              <a:ext cx="302976" cy="241508"/>
            </a:xfrm>
            <a:custGeom>
              <a:avLst/>
              <a:gdLst/>
              <a:ahLst/>
              <a:cxnLst/>
              <a:rect l="l" t="t" r="r" b="b"/>
              <a:pathLst>
                <a:path w="3746" h="2986" extrusionOk="0">
                  <a:moveTo>
                    <a:pt x="3268" y="0"/>
                  </a:moveTo>
                  <a:lnTo>
                    <a:pt x="2266" y="119"/>
                  </a:lnTo>
                  <a:cubicBezTo>
                    <a:pt x="2266" y="119"/>
                    <a:pt x="2505" y="954"/>
                    <a:pt x="2457" y="1479"/>
                  </a:cubicBezTo>
                  <a:cubicBezTo>
                    <a:pt x="2028" y="1789"/>
                    <a:pt x="1288" y="2194"/>
                    <a:pt x="1288" y="2194"/>
                  </a:cubicBezTo>
                  <a:cubicBezTo>
                    <a:pt x="1288" y="2194"/>
                    <a:pt x="430" y="2433"/>
                    <a:pt x="358" y="2457"/>
                  </a:cubicBezTo>
                  <a:cubicBezTo>
                    <a:pt x="334" y="2504"/>
                    <a:pt x="215" y="2528"/>
                    <a:pt x="96" y="2671"/>
                  </a:cubicBezTo>
                  <a:cubicBezTo>
                    <a:pt x="96" y="2671"/>
                    <a:pt x="1" y="2910"/>
                    <a:pt x="1145" y="2981"/>
                  </a:cubicBezTo>
                  <a:cubicBezTo>
                    <a:pt x="1145" y="2981"/>
                    <a:pt x="1193" y="2986"/>
                    <a:pt x="1280" y="2986"/>
                  </a:cubicBezTo>
                  <a:cubicBezTo>
                    <a:pt x="1476" y="2986"/>
                    <a:pt x="1874" y="2963"/>
                    <a:pt x="2386" y="2814"/>
                  </a:cubicBezTo>
                  <a:cubicBezTo>
                    <a:pt x="2576" y="2791"/>
                    <a:pt x="2719" y="2767"/>
                    <a:pt x="2910" y="2743"/>
                  </a:cubicBezTo>
                  <a:cubicBezTo>
                    <a:pt x="3077" y="2695"/>
                    <a:pt x="3578" y="2624"/>
                    <a:pt x="3650" y="2552"/>
                  </a:cubicBezTo>
                  <a:lnTo>
                    <a:pt x="3697" y="2504"/>
                  </a:lnTo>
                  <a:cubicBezTo>
                    <a:pt x="3745" y="2314"/>
                    <a:pt x="3602" y="2051"/>
                    <a:pt x="3578" y="1884"/>
                  </a:cubicBezTo>
                  <a:cubicBezTo>
                    <a:pt x="3554" y="1789"/>
                    <a:pt x="3530" y="1717"/>
                    <a:pt x="3507" y="1646"/>
                  </a:cubicBezTo>
                  <a:cubicBezTo>
                    <a:pt x="3507" y="1598"/>
                    <a:pt x="3411" y="1383"/>
                    <a:pt x="3387" y="1360"/>
                  </a:cubicBezTo>
                  <a:cubicBezTo>
                    <a:pt x="3316" y="1002"/>
                    <a:pt x="3268" y="0"/>
                    <a:pt x="326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 flipH="1">
              <a:off x="1191388" y="3347059"/>
              <a:ext cx="304918" cy="120107"/>
            </a:xfrm>
            <a:custGeom>
              <a:avLst/>
              <a:gdLst/>
              <a:ahLst/>
              <a:cxnLst/>
              <a:rect l="l" t="t" r="r" b="b"/>
              <a:pathLst>
                <a:path w="3770" h="1485" extrusionOk="0">
                  <a:moveTo>
                    <a:pt x="3435" y="0"/>
                  </a:moveTo>
                  <a:cubicBezTo>
                    <a:pt x="3387" y="24"/>
                    <a:pt x="3364" y="48"/>
                    <a:pt x="3316" y="48"/>
                  </a:cubicBezTo>
                  <a:cubicBezTo>
                    <a:pt x="3038" y="240"/>
                    <a:pt x="2696" y="317"/>
                    <a:pt x="2365" y="317"/>
                  </a:cubicBezTo>
                  <a:cubicBezTo>
                    <a:pt x="2242" y="317"/>
                    <a:pt x="2120" y="306"/>
                    <a:pt x="2004" y="287"/>
                  </a:cubicBezTo>
                  <a:lnTo>
                    <a:pt x="1956" y="287"/>
                  </a:lnTo>
                  <a:cubicBezTo>
                    <a:pt x="1599" y="501"/>
                    <a:pt x="1289" y="716"/>
                    <a:pt x="1289" y="716"/>
                  </a:cubicBezTo>
                  <a:cubicBezTo>
                    <a:pt x="1289" y="716"/>
                    <a:pt x="430" y="954"/>
                    <a:pt x="358" y="978"/>
                  </a:cubicBezTo>
                  <a:cubicBezTo>
                    <a:pt x="335" y="1002"/>
                    <a:pt x="215" y="1026"/>
                    <a:pt x="96" y="1169"/>
                  </a:cubicBezTo>
                  <a:cubicBezTo>
                    <a:pt x="96" y="1169"/>
                    <a:pt x="1" y="1408"/>
                    <a:pt x="1146" y="1479"/>
                  </a:cubicBezTo>
                  <a:cubicBezTo>
                    <a:pt x="1146" y="1479"/>
                    <a:pt x="1201" y="1484"/>
                    <a:pt x="1303" y="1484"/>
                  </a:cubicBezTo>
                  <a:cubicBezTo>
                    <a:pt x="1506" y="1484"/>
                    <a:pt x="1893" y="1463"/>
                    <a:pt x="2386" y="1336"/>
                  </a:cubicBezTo>
                  <a:cubicBezTo>
                    <a:pt x="2577" y="1288"/>
                    <a:pt x="2720" y="1265"/>
                    <a:pt x="2887" y="1241"/>
                  </a:cubicBezTo>
                  <a:cubicBezTo>
                    <a:pt x="3077" y="1217"/>
                    <a:pt x="3578" y="1121"/>
                    <a:pt x="3650" y="1050"/>
                  </a:cubicBezTo>
                  <a:lnTo>
                    <a:pt x="3698" y="1002"/>
                  </a:lnTo>
                  <a:cubicBezTo>
                    <a:pt x="3769" y="811"/>
                    <a:pt x="3650" y="549"/>
                    <a:pt x="3602" y="406"/>
                  </a:cubicBezTo>
                  <a:cubicBezTo>
                    <a:pt x="3578" y="287"/>
                    <a:pt x="3554" y="191"/>
                    <a:pt x="3483" y="144"/>
                  </a:cubicBezTo>
                  <a:cubicBezTo>
                    <a:pt x="3483" y="144"/>
                    <a:pt x="3459" y="48"/>
                    <a:pt x="3435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 flipH="1">
              <a:off x="1199154" y="2381688"/>
              <a:ext cx="214170" cy="932627"/>
            </a:xfrm>
            <a:custGeom>
              <a:avLst/>
              <a:gdLst/>
              <a:ahLst/>
              <a:cxnLst/>
              <a:rect l="l" t="t" r="r" b="b"/>
              <a:pathLst>
                <a:path w="2648" h="11531" extrusionOk="0">
                  <a:moveTo>
                    <a:pt x="568" y="0"/>
                  </a:moveTo>
                  <a:cubicBezTo>
                    <a:pt x="516" y="0"/>
                    <a:pt x="470" y="11"/>
                    <a:pt x="430" y="35"/>
                  </a:cubicBezTo>
                  <a:cubicBezTo>
                    <a:pt x="0" y="321"/>
                    <a:pt x="143" y="2039"/>
                    <a:pt x="72" y="2563"/>
                  </a:cubicBezTo>
                  <a:cubicBezTo>
                    <a:pt x="24" y="3279"/>
                    <a:pt x="48" y="4066"/>
                    <a:pt x="143" y="4734"/>
                  </a:cubicBezTo>
                  <a:cubicBezTo>
                    <a:pt x="191" y="5139"/>
                    <a:pt x="263" y="5521"/>
                    <a:pt x="382" y="5902"/>
                  </a:cubicBezTo>
                  <a:cubicBezTo>
                    <a:pt x="406" y="5974"/>
                    <a:pt x="406" y="6022"/>
                    <a:pt x="430" y="6117"/>
                  </a:cubicBezTo>
                  <a:cubicBezTo>
                    <a:pt x="501" y="6689"/>
                    <a:pt x="978" y="10529"/>
                    <a:pt x="1097" y="11531"/>
                  </a:cubicBezTo>
                  <a:lnTo>
                    <a:pt x="2457" y="11531"/>
                  </a:lnTo>
                  <a:cubicBezTo>
                    <a:pt x="2505" y="10815"/>
                    <a:pt x="2552" y="8144"/>
                    <a:pt x="1932" y="6332"/>
                  </a:cubicBezTo>
                  <a:cubicBezTo>
                    <a:pt x="1980" y="6260"/>
                    <a:pt x="2004" y="6165"/>
                    <a:pt x="2004" y="6117"/>
                  </a:cubicBezTo>
                  <a:cubicBezTo>
                    <a:pt x="2075" y="5807"/>
                    <a:pt x="2123" y="5521"/>
                    <a:pt x="2195" y="5187"/>
                  </a:cubicBezTo>
                  <a:cubicBezTo>
                    <a:pt x="2290" y="4662"/>
                    <a:pt x="2385" y="4137"/>
                    <a:pt x="2457" y="3613"/>
                  </a:cubicBezTo>
                  <a:cubicBezTo>
                    <a:pt x="2552" y="3112"/>
                    <a:pt x="2648" y="2563"/>
                    <a:pt x="2528" y="2062"/>
                  </a:cubicBezTo>
                  <a:cubicBezTo>
                    <a:pt x="2433" y="1705"/>
                    <a:pt x="2314" y="1037"/>
                    <a:pt x="2004" y="870"/>
                  </a:cubicBezTo>
                  <a:cubicBezTo>
                    <a:pt x="1686" y="679"/>
                    <a:pt x="974" y="0"/>
                    <a:pt x="568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 flipH="1">
              <a:off x="1285933" y="2127889"/>
              <a:ext cx="555646" cy="520948"/>
            </a:xfrm>
            <a:custGeom>
              <a:avLst/>
              <a:gdLst/>
              <a:ahLst/>
              <a:cxnLst/>
              <a:rect l="l" t="t" r="r" b="b"/>
              <a:pathLst>
                <a:path w="6870" h="6441" extrusionOk="0">
                  <a:moveTo>
                    <a:pt x="2075" y="1"/>
                  </a:moveTo>
                  <a:cubicBezTo>
                    <a:pt x="1789" y="25"/>
                    <a:pt x="955" y="287"/>
                    <a:pt x="883" y="335"/>
                  </a:cubicBezTo>
                  <a:cubicBezTo>
                    <a:pt x="525" y="502"/>
                    <a:pt x="239" y="955"/>
                    <a:pt x="167" y="1384"/>
                  </a:cubicBezTo>
                  <a:cubicBezTo>
                    <a:pt x="120" y="1647"/>
                    <a:pt x="72" y="1909"/>
                    <a:pt x="48" y="2171"/>
                  </a:cubicBezTo>
                  <a:cubicBezTo>
                    <a:pt x="0" y="2481"/>
                    <a:pt x="120" y="2768"/>
                    <a:pt x="406" y="2982"/>
                  </a:cubicBezTo>
                  <a:cubicBezTo>
                    <a:pt x="955" y="3435"/>
                    <a:pt x="1503" y="3841"/>
                    <a:pt x="2075" y="4270"/>
                  </a:cubicBezTo>
                  <a:cubicBezTo>
                    <a:pt x="2362" y="4485"/>
                    <a:pt x="2672" y="4652"/>
                    <a:pt x="2934" y="4914"/>
                  </a:cubicBezTo>
                  <a:cubicBezTo>
                    <a:pt x="3268" y="5272"/>
                    <a:pt x="3697" y="6059"/>
                    <a:pt x="4270" y="6441"/>
                  </a:cubicBezTo>
                  <a:cubicBezTo>
                    <a:pt x="4270" y="6441"/>
                    <a:pt x="4294" y="6345"/>
                    <a:pt x="4461" y="6226"/>
                  </a:cubicBezTo>
                  <a:cubicBezTo>
                    <a:pt x="4866" y="5940"/>
                    <a:pt x="5367" y="5248"/>
                    <a:pt x="5725" y="4890"/>
                  </a:cubicBezTo>
                  <a:cubicBezTo>
                    <a:pt x="6082" y="4556"/>
                    <a:pt x="6655" y="4079"/>
                    <a:pt x="6846" y="3602"/>
                  </a:cubicBezTo>
                  <a:cubicBezTo>
                    <a:pt x="6869" y="3579"/>
                    <a:pt x="6440" y="3149"/>
                    <a:pt x="6154" y="2958"/>
                  </a:cubicBezTo>
                  <a:cubicBezTo>
                    <a:pt x="5629" y="2672"/>
                    <a:pt x="5128" y="2458"/>
                    <a:pt x="4723" y="2076"/>
                  </a:cubicBezTo>
                  <a:cubicBezTo>
                    <a:pt x="4294" y="1647"/>
                    <a:pt x="3864" y="1265"/>
                    <a:pt x="3435" y="836"/>
                  </a:cubicBezTo>
                  <a:cubicBezTo>
                    <a:pt x="3268" y="669"/>
                    <a:pt x="3077" y="454"/>
                    <a:pt x="2910" y="311"/>
                  </a:cubicBezTo>
                  <a:cubicBezTo>
                    <a:pt x="2672" y="73"/>
                    <a:pt x="2362" y="1"/>
                    <a:pt x="2075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 flipH="1">
              <a:off x="1725758" y="2143337"/>
              <a:ext cx="101747" cy="115416"/>
            </a:xfrm>
            <a:custGeom>
              <a:avLst/>
              <a:gdLst/>
              <a:ahLst/>
              <a:cxnLst/>
              <a:rect l="l" t="t" r="r" b="b"/>
              <a:pathLst>
                <a:path w="1258" h="1427" extrusionOk="0">
                  <a:moveTo>
                    <a:pt x="11" y="1131"/>
                  </a:moveTo>
                  <a:cubicBezTo>
                    <a:pt x="5" y="1139"/>
                    <a:pt x="1" y="1145"/>
                    <a:pt x="1" y="1145"/>
                  </a:cubicBezTo>
                  <a:cubicBezTo>
                    <a:pt x="1" y="1145"/>
                    <a:pt x="4" y="1141"/>
                    <a:pt x="11" y="1131"/>
                  </a:cubicBezTo>
                  <a:close/>
                  <a:moveTo>
                    <a:pt x="971" y="1"/>
                  </a:moveTo>
                  <a:cubicBezTo>
                    <a:pt x="852" y="48"/>
                    <a:pt x="757" y="96"/>
                    <a:pt x="733" y="96"/>
                  </a:cubicBezTo>
                  <a:cubicBezTo>
                    <a:pt x="351" y="287"/>
                    <a:pt x="65" y="716"/>
                    <a:pt x="17" y="1122"/>
                  </a:cubicBezTo>
                  <a:cubicBezTo>
                    <a:pt x="15" y="1125"/>
                    <a:pt x="13" y="1128"/>
                    <a:pt x="11" y="1131"/>
                  </a:cubicBezTo>
                  <a:lnTo>
                    <a:pt x="11" y="1131"/>
                  </a:lnTo>
                  <a:cubicBezTo>
                    <a:pt x="19" y="1121"/>
                    <a:pt x="29" y="1110"/>
                    <a:pt x="36" y="1110"/>
                  </a:cubicBezTo>
                  <a:cubicBezTo>
                    <a:pt x="39" y="1110"/>
                    <a:pt x="41" y="1113"/>
                    <a:pt x="41" y="1122"/>
                  </a:cubicBezTo>
                  <a:cubicBezTo>
                    <a:pt x="142" y="1335"/>
                    <a:pt x="275" y="1427"/>
                    <a:pt x="417" y="1427"/>
                  </a:cubicBezTo>
                  <a:cubicBezTo>
                    <a:pt x="577" y="1427"/>
                    <a:pt x="748" y="1311"/>
                    <a:pt x="900" y="1122"/>
                  </a:cubicBezTo>
                  <a:cubicBezTo>
                    <a:pt x="1138" y="764"/>
                    <a:pt x="1258" y="263"/>
                    <a:pt x="971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 flipH="1">
              <a:off x="1723816" y="2116324"/>
              <a:ext cx="148657" cy="130136"/>
            </a:xfrm>
            <a:custGeom>
              <a:avLst/>
              <a:gdLst/>
              <a:ahLst/>
              <a:cxnLst/>
              <a:rect l="l" t="t" r="r" b="b"/>
              <a:pathLst>
                <a:path w="1838" h="1609" extrusionOk="0">
                  <a:moveTo>
                    <a:pt x="693" y="1"/>
                  </a:moveTo>
                  <a:lnTo>
                    <a:pt x="1" y="859"/>
                  </a:lnTo>
                  <a:lnTo>
                    <a:pt x="836" y="1551"/>
                  </a:lnTo>
                  <a:cubicBezTo>
                    <a:pt x="875" y="1591"/>
                    <a:pt x="907" y="1608"/>
                    <a:pt x="940" y="1608"/>
                  </a:cubicBezTo>
                  <a:cubicBezTo>
                    <a:pt x="967" y="1608"/>
                    <a:pt x="994" y="1596"/>
                    <a:pt x="1026" y="1575"/>
                  </a:cubicBezTo>
                  <a:cubicBezTo>
                    <a:pt x="1837" y="1146"/>
                    <a:pt x="1289" y="478"/>
                    <a:pt x="1289" y="478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 flipH="1">
              <a:off x="1777843" y="2060436"/>
              <a:ext cx="210369" cy="189097"/>
            </a:xfrm>
            <a:custGeom>
              <a:avLst/>
              <a:gdLst/>
              <a:ahLst/>
              <a:cxnLst/>
              <a:rect l="l" t="t" r="r" b="b"/>
              <a:pathLst>
                <a:path w="2601" h="2338" extrusionOk="0">
                  <a:moveTo>
                    <a:pt x="1098" y="0"/>
                  </a:moveTo>
                  <a:lnTo>
                    <a:pt x="1" y="1384"/>
                  </a:lnTo>
                  <a:cubicBezTo>
                    <a:pt x="1" y="1384"/>
                    <a:pt x="1514" y="2338"/>
                    <a:pt x="1872" y="2338"/>
                  </a:cubicBezTo>
                  <a:cubicBezTo>
                    <a:pt x="1877" y="2338"/>
                    <a:pt x="1881" y="2338"/>
                    <a:pt x="1885" y="2338"/>
                  </a:cubicBezTo>
                  <a:cubicBezTo>
                    <a:pt x="2219" y="2338"/>
                    <a:pt x="2601" y="1741"/>
                    <a:pt x="2290" y="954"/>
                  </a:cubicBezTo>
                  <a:lnTo>
                    <a:pt x="2147" y="88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 flipH="1">
              <a:off x="1783666" y="2005358"/>
              <a:ext cx="246603" cy="197024"/>
            </a:xfrm>
            <a:custGeom>
              <a:avLst/>
              <a:gdLst/>
              <a:ahLst/>
              <a:cxnLst/>
              <a:rect l="l" t="t" r="r" b="b"/>
              <a:pathLst>
                <a:path w="3049" h="2436" extrusionOk="0">
                  <a:moveTo>
                    <a:pt x="1516" y="1"/>
                  </a:moveTo>
                  <a:cubicBezTo>
                    <a:pt x="1204" y="1"/>
                    <a:pt x="1022" y="300"/>
                    <a:pt x="1022" y="300"/>
                  </a:cubicBezTo>
                  <a:cubicBezTo>
                    <a:pt x="1013" y="299"/>
                    <a:pt x="1004" y="298"/>
                    <a:pt x="996" y="298"/>
                  </a:cubicBezTo>
                  <a:cubicBezTo>
                    <a:pt x="590" y="298"/>
                    <a:pt x="0" y="1362"/>
                    <a:pt x="187" y="1969"/>
                  </a:cubicBezTo>
                  <a:cubicBezTo>
                    <a:pt x="314" y="2287"/>
                    <a:pt x="558" y="2436"/>
                    <a:pt x="784" y="2436"/>
                  </a:cubicBezTo>
                  <a:cubicBezTo>
                    <a:pt x="897" y="2436"/>
                    <a:pt x="1006" y="2398"/>
                    <a:pt x="1093" y="2327"/>
                  </a:cubicBezTo>
                  <a:cubicBezTo>
                    <a:pt x="1464" y="2072"/>
                    <a:pt x="1475" y="1412"/>
                    <a:pt x="1475" y="1375"/>
                  </a:cubicBezTo>
                  <a:lnTo>
                    <a:pt x="1475" y="1375"/>
                  </a:lnTo>
                  <a:cubicBezTo>
                    <a:pt x="1492" y="1377"/>
                    <a:pt x="1559" y="1383"/>
                    <a:pt x="1785" y="1397"/>
                  </a:cubicBezTo>
                  <a:cubicBezTo>
                    <a:pt x="1952" y="1397"/>
                    <a:pt x="2190" y="1516"/>
                    <a:pt x="2333" y="1611"/>
                  </a:cubicBezTo>
                  <a:cubicBezTo>
                    <a:pt x="2340" y="1614"/>
                    <a:pt x="2347" y="1615"/>
                    <a:pt x="2355" y="1615"/>
                  </a:cubicBezTo>
                  <a:cubicBezTo>
                    <a:pt x="2433" y="1615"/>
                    <a:pt x="2570" y="1512"/>
                    <a:pt x="2548" y="1468"/>
                  </a:cubicBezTo>
                  <a:lnTo>
                    <a:pt x="2381" y="1230"/>
                  </a:lnTo>
                  <a:lnTo>
                    <a:pt x="3049" y="1731"/>
                  </a:lnTo>
                  <a:cubicBezTo>
                    <a:pt x="2834" y="1349"/>
                    <a:pt x="2596" y="944"/>
                    <a:pt x="2333" y="634"/>
                  </a:cubicBezTo>
                  <a:cubicBezTo>
                    <a:pt x="2011" y="145"/>
                    <a:pt x="1732" y="1"/>
                    <a:pt x="1516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 flipH="1">
              <a:off x="1808983" y="2079605"/>
              <a:ext cx="51925" cy="48366"/>
            </a:xfrm>
            <a:custGeom>
              <a:avLst/>
              <a:gdLst/>
              <a:ahLst/>
              <a:cxnLst/>
              <a:rect l="l" t="t" r="r" b="b"/>
              <a:pathLst>
                <a:path w="642" h="598" extrusionOk="0">
                  <a:moveTo>
                    <a:pt x="219" y="0"/>
                  </a:moveTo>
                  <a:cubicBezTo>
                    <a:pt x="210" y="0"/>
                    <a:pt x="201" y="1"/>
                    <a:pt x="192" y="2"/>
                  </a:cubicBezTo>
                  <a:cubicBezTo>
                    <a:pt x="73" y="2"/>
                    <a:pt x="1" y="193"/>
                    <a:pt x="73" y="288"/>
                  </a:cubicBezTo>
                  <a:lnTo>
                    <a:pt x="573" y="598"/>
                  </a:lnTo>
                  <a:cubicBezTo>
                    <a:pt x="642" y="255"/>
                    <a:pt x="426" y="0"/>
                    <a:pt x="219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 flipH="1">
              <a:off x="1056402" y="4026037"/>
              <a:ext cx="216111" cy="42543"/>
            </a:xfrm>
            <a:custGeom>
              <a:avLst/>
              <a:gdLst/>
              <a:ahLst/>
              <a:cxnLst/>
              <a:rect l="l" t="t" r="r" b="b"/>
              <a:pathLst>
                <a:path w="2672" h="526" extrusionOk="0">
                  <a:moveTo>
                    <a:pt x="0" y="1"/>
                  </a:moveTo>
                  <a:lnTo>
                    <a:pt x="0" y="526"/>
                  </a:lnTo>
                  <a:lnTo>
                    <a:pt x="2672" y="526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 flipH="1">
              <a:off x="963796" y="4307658"/>
              <a:ext cx="214170" cy="44484"/>
            </a:xfrm>
            <a:custGeom>
              <a:avLst/>
              <a:gdLst/>
              <a:ahLst/>
              <a:cxnLst/>
              <a:rect l="l" t="t" r="r" b="b"/>
              <a:pathLst>
                <a:path w="2648" h="550" extrusionOk="0">
                  <a:moveTo>
                    <a:pt x="0" y="1"/>
                  </a:moveTo>
                  <a:lnTo>
                    <a:pt x="0" y="550"/>
                  </a:lnTo>
                  <a:lnTo>
                    <a:pt x="2647" y="550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 flipH="1">
              <a:off x="867388" y="4562346"/>
              <a:ext cx="256632" cy="42462"/>
            </a:xfrm>
            <a:custGeom>
              <a:avLst/>
              <a:gdLst/>
              <a:ahLst/>
              <a:cxnLst/>
              <a:rect l="l" t="t" r="r" b="b"/>
              <a:pathLst>
                <a:path w="3173" h="525" extrusionOk="0">
                  <a:moveTo>
                    <a:pt x="1" y="0"/>
                  </a:moveTo>
                  <a:lnTo>
                    <a:pt x="1" y="525"/>
                  </a:lnTo>
                  <a:lnTo>
                    <a:pt x="3173" y="525"/>
                  </a:lnTo>
                  <a:lnTo>
                    <a:pt x="3173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 flipH="1">
              <a:off x="1160575" y="3730910"/>
              <a:ext cx="183355" cy="44484"/>
            </a:xfrm>
            <a:custGeom>
              <a:avLst/>
              <a:gdLst/>
              <a:ahLst/>
              <a:cxnLst/>
              <a:rect l="l" t="t" r="r" b="b"/>
              <a:pathLst>
                <a:path w="2267" h="550" extrusionOk="0">
                  <a:moveTo>
                    <a:pt x="1" y="1"/>
                  </a:moveTo>
                  <a:lnTo>
                    <a:pt x="1" y="549"/>
                  </a:lnTo>
                  <a:lnTo>
                    <a:pt x="2267" y="549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 flipH="1">
              <a:off x="1253181" y="3449290"/>
              <a:ext cx="183274" cy="32837"/>
            </a:xfrm>
            <a:custGeom>
              <a:avLst/>
              <a:gdLst/>
              <a:ahLst/>
              <a:cxnLst/>
              <a:rect l="l" t="t" r="r" b="b"/>
              <a:pathLst>
                <a:path w="2266" h="406" extrusionOk="0">
                  <a:moveTo>
                    <a:pt x="0" y="1"/>
                  </a:moveTo>
                  <a:lnTo>
                    <a:pt x="0" y="406"/>
                  </a:lnTo>
                  <a:lnTo>
                    <a:pt x="2266" y="406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 flipH="1">
              <a:off x="1046775" y="3449290"/>
              <a:ext cx="399385" cy="1327241"/>
            </a:xfrm>
            <a:custGeom>
              <a:avLst/>
              <a:gdLst/>
              <a:ahLst/>
              <a:cxnLst/>
              <a:rect l="l" t="t" r="r" b="b"/>
              <a:pathLst>
                <a:path w="4938" h="16410" extrusionOk="0">
                  <a:moveTo>
                    <a:pt x="1" y="1"/>
                  </a:moveTo>
                  <a:lnTo>
                    <a:pt x="4103" y="16410"/>
                  </a:lnTo>
                  <a:lnTo>
                    <a:pt x="4938" y="1641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 flipH="1">
              <a:off x="1552106" y="3449290"/>
              <a:ext cx="493934" cy="1327241"/>
            </a:xfrm>
            <a:custGeom>
              <a:avLst/>
              <a:gdLst/>
              <a:ahLst/>
              <a:cxnLst/>
              <a:rect l="l" t="t" r="r" b="b"/>
              <a:pathLst>
                <a:path w="6107" h="16410" extrusionOk="0">
                  <a:moveTo>
                    <a:pt x="5391" y="1"/>
                  </a:moveTo>
                  <a:lnTo>
                    <a:pt x="0" y="16410"/>
                  </a:lnTo>
                  <a:lnTo>
                    <a:pt x="692" y="16410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 flipH="1">
              <a:off x="1642775" y="4325047"/>
              <a:ext cx="239324" cy="44484"/>
            </a:xfrm>
            <a:custGeom>
              <a:avLst/>
              <a:gdLst/>
              <a:ahLst/>
              <a:cxnLst/>
              <a:rect l="l" t="t" r="r" b="b"/>
              <a:pathLst>
                <a:path w="2959" h="550" extrusionOk="0">
                  <a:moveTo>
                    <a:pt x="263" y="1"/>
                  </a:moveTo>
                  <a:cubicBezTo>
                    <a:pt x="144" y="1"/>
                    <a:pt x="1" y="120"/>
                    <a:pt x="1" y="263"/>
                  </a:cubicBezTo>
                  <a:cubicBezTo>
                    <a:pt x="1" y="430"/>
                    <a:pt x="120" y="549"/>
                    <a:pt x="263" y="549"/>
                  </a:cubicBezTo>
                  <a:lnTo>
                    <a:pt x="2696" y="549"/>
                  </a:lnTo>
                  <a:cubicBezTo>
                    <a:pt x="2839" y="549"/>
                    <a:pt x="2958" y="430"/>
                    <a:pt x="2958" y="263"/>
                  </a:cubicBezTo>
                  <a:cubicBezTo>
                    <a:pt x="2958" y="120"/>
                    <a:pt x="2839" y="1"/>
                    <a:pt x="2696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 flipH="1">
              <a:off x="1727697" y="4604726"/>
              <a:ext cx="239243" cy="42543"/>
            </a:xfrm>
            <a:custGeom>
              <a:avLst/>
              <a:gdLst/>
              <a:ahLst/>
              <a:cxnLst/>
              <a:rect l="l" t="t" r="r" b="b"/>
              <a:pathLst>
                <a:path w="2958" h="526" extrusionOk="0">
                  <a:moveTo>
                    <a:pt x="286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6"/>
                    <a:pt x="286" y="526"/>
                  </a:cubicBezTo>
                  <a:lnTo>
                    <a:pt x="2695" y="526"/>
                  </a:lnTo>
                  <a:cubicBezTo>
                    <a:pt x="2838" y="526"/>
                    <a:pt x="2958" y="406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 flipH="1">
              <a:off x="1546367" y="4037603"/>
              <a:ext cx="239243" cy="44484"/>
            </a:xfrm>
            <a:custGeom>
              <a:avLst/>
              <a:gdLst/>
              <a:ahLst/>
              <a:cxnLst/>
              <a:rect l="l" t="t" r="r" b="b"/>
              <a:pathLst>
                <a:path w="2958" h="550" extrusionOk="0">
                  <a:moveTo>
                    <a:pt x="263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30"/>
                    <a:pt x="119" y="549"/>
                    <a:pt x="263" y="549"/>
                  </a:cubicBezTo>
                  <a:lnTo>
                    <a:pt x="2695" y="549"/>
                  </a:lnTo>
                  <a:cubicBezTo>
                    <a:pt x="2838" y="549"/>
                    <a:pt x="2958" y="430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 flipH="1">
              <a:off x="1465326" y="3742476"/>
              <a:ext cx="225817" cy="42543"/>
            </a:xfrm>
            <a:custGeom>
              <a:avLst/>
              <a:gdLst/>
              <a:ahLst/>
              <a:cxnLst/>
              <a:rect l="l" t="t" r="r" b="b"/>
              <a:pathLst>
                <a:path w="2792" h="526" extrusionOk="0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06"/>
                    <a:pt x="120" y="526"/>
                    <a:pt x="263" y="526"/>
                  </a:cubicBezTo>
                  <a:lnTo>
                    <a:pt x="2529" y="526"/>
                  </a:lnTo>
                  <a:cubicBezTo>
                    <a:pt x="2672" y="526"/>
                    <a:pt x="2791" y="406"/>
                    <a:pt x="2791" y="263"/>
                  </a:cubicBezTo>
                  <a:cubicBezTo>
                    <a:pt x="2791" y="120"/>
                    <a:pt x="2672" y="1"/>
                    <a:pt x="2529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 flipH="1">
              <a:off x="1421005" y="3449290"/>
              <a:ext cx="183274" cy="42543"/>
            </a:xfrm>
            <a:custGeom>
              <a:avLst/>
              <a:gdLst/>
              <a:ahLst/>
              <a:cxnLst/>
              <a:rect l="l" t="t" r="r" b="b"/>
              <a:pathLst>
                <a:path w="2266" h="526" extrusionOk="0">
                  <a:moveTo>
                    <a:pt x="119" y="1"/>
                  </a:moveTo>
                  <a:cubicBezTo>
                    <a:pt x="24" y="72"/>
                    <a:pt x="0" y="120"/>
                    <a:pt x="0" y="239"/>
                  </a:cubicBezTo>
                  <a:cubicBezTo>
                    <a:pt x="0" y="406"/>
                    <a:pt x="119" y="525"/>
                    <a:pt x="262" y="525"/>
                  </a:cubicBezTo>
                  <a:lnTo>
                    <a:pt x="1980" y="525"/>
                  </a:lnTo>
                  <a:cubicBezTo>
                    <a:pt x="2147" y="525"/>
                    <a:pt x="2266" y="406"/>
                    <a:pt x="2266" y="239"/>
                  </a:cubicBezTo>
                  <a:cubicBezTo>
                    <a:pt x="2266" y="120"/>
                    <a:pt x="2242" y="48"/>
                    <a:pt x="2147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 flipH="1">
              <a:off x="1380482" y="3449290"/>
              <a:ext cx="407069" cy="1327241"/>
            </a:xfrm>
            <a:custGeom>
              <a:avLst/>
              <a:gdLst/>
              <a:ahLst/>
              <a:cxnLst/>
              <a:rect l="l" t="t" r="r" b="b"/>
              <a:pathLst>
                <a:path w="5033" h="16410" extrusionOk="0">
                  <a:moveTo>
                    <a:pt x="4174" y="1"/>
                  </a:moveTo>
                  <a:lnTo>
                    <a:pt x="0" y="16410"/>
                  </a:lnTo>
                  <a:lnTo>
                    <a:pt x="1050" y="16410"/>
                  </a:lnTo>
                  <a:lnTo>
                    <a:pt x="5033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 flipH="1">
              <a:off x="765154" y="3449290"/>
              <a:ext cx="513184" cy="1327241"/>
            </a:xfrm>
            <a:custGeom>
              <a:avLst/>
              <a:gdLst/>
              <a:ahLst/>
              <a:cxnLst/>
              <a:rect l="l" t="t" r="r" b="b"/>
              <a:pathLst>
                <a:path w="6345" h="16410" extrusionOk="0">
                  <a:moveTo>
                    <a:pt x="1" y="1"/>
                  </a:moveTo>
                  <a:lnTo>
                    <a:pt x="5415" y="16410"/>
                  </a:lnTo>
                  <a:lnTo>
                    <a:pt x="6345" y="16410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 flipH="1">
              <a:off x="1195270" y="3449290"/>
              <a:ext cx="339615" cy="38661"/>
            </a:xfrm>
            <a:custGeom>
              <a:avLst/>
              <a:gdLst/>
              <a:ahLst/>
              <a:cxnLst/>
              <a:rect l="l" t="t" r="r" b="b"/>
              <a:pathLst>
                <a:path w="419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4198" y="478"/>
                  </a:lnTo>
                  <a:lnTo>
                    <a:pt x="4031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8" name="Google Shape;958;p41"/>
            <p:cNvGrpSpPr/>
            <p:nvPr/>
          </p:nvGrpSpPr>
          <p:grpSpPr>
            <a:xfrm rot="-322248">
              <a:off x="1765324" y="2497242"/>
              <a:ext cx="1609460" cy="718957"/>
              <a:chOff x="1715731" y="2610679"/>
              <a:chExt cx="1609476" cy="718964"/>
            </a:xfrm>
          </p:grpSpPr>
          <p:sp>
            <p:nvSpPr>
              <p:cNvPr id="959" name="Google Shape;959;p41"/>
              <p:cNvSpPr/>
              <p:nvPr/>
            </p:nvSpPr>
            <p:spPr>
              <a:xfrm>
                <a:off x="1715731" y="2610679"/>
                <a:ext cx="1609476" cy="718964"/>
              </a:xfrm>
              <a:custGeom>
                <a:avLst/>
                <a:gdLst/>
                <a:ahLst/>
                <a:cxnLst/>
                <a:rect l="l" t="t" r="r" b="b"/>
                <a:pathLst>
                  <a:path w="38495" h="17197" extrusionOk="0">
                    <a:moveTo>
                      <a:pt x="454" y="1"/>
                    </a:moveTo>
                    <a:cubicBezTo>
                      <a:pt x="215" y="1"/>
                      <a:pt x="24" y="168"/>
                      <a:pt x="24" y="406"/>
                    </a:cubicBezTo>
                    <a:lnTo>
                      <a:pt x="24" y="16768"/>
                    </a:lnTo>
                    <a:cubicBezTo>
                      <a:pt x="1" y="17006"/>
                      <a:pt x="215" y="17197"/>
                      <a:pt x="454" y="17197"/>
                    </a:cubicBezTo>
                    <a:lnTo>
                      <a:pt x="38066" y="17197"/>
                    </a:lnTo>
                    <a:cubicBezTo>
                      <a:pt x="38304" y="17197"/>
                      <a:pt x="38495" y="17006"/>
                      <a:pt x="38495" y="16768"/>
                    </a:cubicBezTo>
                    <a:lnTo>
                      <a:pt x="38495" y="406"/>
                    </a:lnTo>
                    <a:cubicBezTo>
                      <a:pt x="38495" y="168"/>
                      <a:pt x="38304" y="1"/>
                      <a:pt x="38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1"/>
              <p:cNvSpPr/>
              <p:nvPr/>
            </p:nvSpPr>
            <p:spPr>
              <a:xfrm>
                <a:off x="2217322" y="2747303"/>
                <a:ext cx="351037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311" extrusionOk="0">
                    <a:moveTo>
                      <a:pt x="143" y="0"/>
                    </a:moveTo>
                    <a:cubicBezTo>
                      <a:pt x="48" y="0"/>
                      <a:pt x="0" y="72"/>
                      <a:pt x="0" y="143"/>
                    </a:cubicBezTo>
                    <a:cubicBezTo>
                      <a:pt x="0" y="239"/>
                      <a:pt x="48" y="310"/>
                      <a:pt x="143" y="310"/>
                    </a:cubicBezTo>
                    <a:lnTo>
                      <a:pt x="8252" y="310"/>
                    </a:lnTo>
                    <a:cubicBezTo>
                      <a:pt x="8348" y="310"/>
                      <a:pt x="8396" y="239"/>
                      <a:pt x="8396" y="143"/>
                    </a:cubicBezTo>
                    <a:cubicBezTo>
                      <a:pt x="8396" y="72"/>
                      <a:pt x="8348" y="0"/>
                      <a:pt x="8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2210340" y="2914823"/>
                <a:ext cx="485665" cy="11999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87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448" y="286"/>
                    </a:lnTo>
                    <a:cubicBezTo>
                      <a:pt x="11544" y="286"/>
                      <a:pt x="11615" y="239"/>
                      <a:pt x="11615" y="143"/>
                    </a:cubicBezTo>
                    <a:cubicBezTo>
                      <a:pt x="11615" y="48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2820594" y="2914823"/>
                <a:ext cx="322146" cy="11999"/>
              </a:xfrm>
              <a:custGeom>
                <a:avLst/>
                <a:gdLst/>
                <a:ahLst/>
                <a:cxnLst/>
                <a:rect l="l" t="t" r="r" b="b"/>
                <a:pathLst>
                  <a:path w="7705" h="287" extrusionOk="0">
                    <a:moveTo>
                      <a:pt x="144" y="0"/>
                    </a:moveTo>
                    <a:cubicBezTo>
                      <a:pt x="48" y="0"/>
                      <a:pt x="1" y="48"/>
                      <a:pt x="1" y="143"/>
                    </a:cubicBezTo>
                    <a:cubicBezTo>
                      <a:pt x="1" y="239"/>
                      <a:pt x="48" y="286"/>
                      <a:pt x="144" y="286"/>
                    </a:cubicBezTo>
                    <a:lnTo>
                      <a:pt x="7561" y="286"/>
                    </a:lnTo>
                    <a:cubicBezTo>
                      <a:pt x="7657" y="286"/>
                      <a:pt x="7704" y="239"/>
                      <a:pt x="7704" y="143"/>
                    </a:cubicBezTo>
                    <a:cubicBezTo>
                      <a:pt x="7704" y="48"/>
                      <a:pt x="7657" y="0"/>
                      <a:pt x="7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2533403" y="3131172"/>
                <a:ext cx="609339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14574" h="311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311"/>
                      <a:pt x="144" y="311"/>
                    </a:cubicBezTo>
                    <a:lnTo>
                      <a:pt x="14430" y="311"/>
                    </a:lnTo>
                    <a:cubicBezTo>
                      <a:pt x="14526" y="311"/>
                      <a:pt x="14573" y="239"/>
                      <a:pt x="14573" y="144"/>
                    </a:cubicBezTo>
                    <a:cubicBezTo>
                      <a:pt x="14573" y="72"/>
                      <a:pt x="14526" y="1"/>
                      <a:pt x="144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2658080" y="3027491"/>
                <a:ext cx="484662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11592" h="311" extrusionOk="0">
                    <a:moveTo>
                      <a:pt x="143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11448" y="310"/>
                    </a:lnTo>
                    <a:cubicBezTo>
                      <a:pt x="11544" y="310"/>
                      <a:pt x="11591" y="215"/>
                      <a:pt x="11591" y="167"/>
                    </a:cubicBezTo>
                    <a:cubicBezTo>
                      <a:pt x="11591" y="72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2210340" y="3027491"/>
                <a:ext cx="323108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311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67" y="310"/>
                    </a:cubicBezTo>
                    <a:lnTo>
                      <a:pt x="7585" y="310"/>
                    </a:lnTo>
                    <a:cubicBezTo>
                      <a:pt x="7680" y="310"/>
                      <a:pt x="7728" y="215"/>
                      <a:pt x="7728" y="167"/>
                    </a:cubicBezTo>
                    <a:cubicBezTo>
                      <a:pt x="7728" y="72"/>
                      <a:pt x="7680" y="0"/>
                      <a:pt x="75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2210340" y="3131172"/>
                <a:ext cx="203447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311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311"/>
                      <a:pt x="167" y="311"/>
                    </a:cubicBezTo>
                    <a:lnTo>
                      <a:pt x="4723" y="311"/>
                    </a:lnTo>
                    <a:cubicBezTo>
                      <a:pt x="4818" y="311"/>
                      <a:pt x="4866" y="239"/>
                      <a:pt x="4866" y="144"/>
                    </a:cubicBezTo>
                    <a:cubicBezTo>
                      <a:pt x="4866" y="72"/>
                      <a:pt x="4818" y="1"/>
                      <a:pt x="47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1884266" y="2833049"/>
                <a:ext cx="81780" cy="8378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004" extrusionOk="0">
                    <a:moveTo>
                      <a:pt x="692" y="0"/>
                    </a:moveTo>
                    <a:cubicBezTo>
                      <a:pt x="286" y="0"/>
                      <a:pt x="0" y="310"/>
                      <a:pt x="0" y="692"/>
                    </a:cubicBezTo>
                    <a:lnTo>
                      <a:pt x="0" y="1884"/>
                    </a:lnTo>
                    <a:cubicBezTo>
                      <a:pt x="0" y="1956"/>
                      <a:pt x="48" y="2004"/>
                      <a:pt x="119" y="2004"/>
                    </a:cubicBezTo>
                    <a:cubicBezTo>
                      <a:pt x="167" y="2004"/>
                      <a:pt x="239" y="1956"/>
                      <a:pt x="239" y="1884"/>
                    </a:cubicBezTo>
                    <a:lnTo>
                      <a:pt x="239" y="692"/>
                    </a:lnTo>
                    <a:cubicBezTo>
                      <a:pt x="239" y="453"/>
                      <a:pt x="406" y="239"/>
                      <a:pt x="692" y="239"/>
                    </a:cubicBezTo>
                    <a:lnTo>
                      <a:pt x="1384" y="239"/>
                    </a:lnTo>
                    <a:cubicBezTo>
                      <a:pt x="1574" y="239"/>
                      <a:pt x="1717" y="406"/>
                      <a:pt x="1717" y="573"/>
                    </a:cubicBezTo>
                    <a:lnTo>
                      <a:pt x="1717" y="1884"/>
                    </a:lnTo>
                    <a:cubicBezTo>
                      <a:pt x="1717" y="1956"/>
                      <a:pt x="1789" y="2004"/>
                      <a:pt x="1837" y="2004"/>
                    </a:cubicBezTo>
                    <a:cubicBezTo>
                      <a:pt x="1908" y="2004"/>
                      <a:pt x="1932" y="1956"/>
                      <a:pt x="1956" y="1884"/>
                    </a:cubicBezTo>
                    <a:lnTo>
                      <a:pt x="1956" y="573"/>
                    </a:lnTo>
                    <a:cubicBezTo>
                      <a:pt x="1956" y="239"/>
                      <a:pt x="1694" y="0"/>
                      <a:pt x="1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1761596" y="2797137"/>
                <a:ext cx="314160" cy="314142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7514" extrusionOk="0">
                    <a:moveTo>
                      <a:pt x="3769" y="1"/>
                    </a:moveTo>
                    <a:cubicBezTo>
                      <a:pt x="1694" y="1"/>
                      <a:pt x="1" y="1694"/>
                      <a:pt x="1" y="3745"/>
                    </a:cubicBezTo>
                    <a:cubicBezTo>
                      <a:pt x="1" y="5820"/>
                      <a:pt x="1694" y="7514"/>
                      <a:pt x="3769" y="7514"/>
                    </a:cubicBezTo>
                    <a:cubicBezTo>
                      <a:pt x="5844" y="7514"/>
                      <a:pt x="7514" y="5820"/>
                      <a:pt x="7514" y="3745"/>
                    </a:cubicBezTo>
                    <a:cubicBezTo>
                      <a:pt x="7514" y="1694"/>
                      <a:pt x="5844" y="1"/>
                      <a:pt x="3769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1836394" y="2874939"/>
                <a:ext cx="173553" cy="174505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4174" extrusionOk="0">
                    <a:moveTo>
                      <a:pt x="3387" y="191"/>
                    </a:moveTo>
                    <a:cubicBezTo>
                      <a:pt x="3435" y="191"/>
                      <a:pt x="3459" y="215"/>
                      <a:pt x="3459" y="262"/>
                    </a:cubicBezTo>
                    <a:lnTo>
                      <a:pt x="3936" y="3840"/>
                    </a:lnTo>
                    <a:cubicBezTo>
                      <a:pt x="3936" y="3864"/>
                      <a:pt x="3912" y="3888"/>
                      <a:pt x="3912" y="3888"/>
                    </a:cubicBezTo>
                    <a:cubicBezTo>
                      <a:pt x="3912" y="3888"/>
                      <a:pt x="3888" y="3935"/>
                      <a:pt x="3864" y="3935"/>
                    </a:cubicBezTo>
                    <a:lnTo>
                      <a:pt x="334" y="3935"/>
                    </a:lnTo>
                    <a:cubicBezTo>
                      <a:pt x="310" y="3935"/>
                      <a:pt x="287" y="3888"/>
                      <a:pt x="287" y="3888"/>
                    </a:cubicBezTo>
                    <a:cubicBezTo>
                      <a:pt x="239" y="3888"/>
                      <a:pt x="239" y="3864"/>
                      <a:pt x="239" y="3840"/>
                    </a:cubicBezTo>
                    <a:lnTo>
                      <a:pt x="716" y="262"/>
                    </a:lnTo>
                    <a:cubicBezTo>
                      <a:pt x="764" y="239"/>
                      <a:pt x="787" y="191"/>
                      <a:pt x="811" y="191"/>
                    </a:cubicBezTo>
                    <a:close/>
                    <a:moveTo>
                      <a:pt x="811" y="0"/>
                    </a:moveTo>
                    <a:cubicBezTo>
                      <a:pt x="668" y="0"/>
                      <a:pt x="549" y="119"/>
                      <a:pt x="525" y="262"/>
                    </a:cubicBezTo>
                    <a:lnTo>
                      <a:pt x="48" y="3840"/>
                    </a:lnTo>
                    <a:cubicBezTo>
                      <a:pt x="0" y="3935"/>
                      <a:pt x="48" y="4007"/>
                      <a:pt x="96" y="4078"/>
                    </a:cubicBezTo>
                    <a:cubicBezTo>
                      <a:pt x="144" y="4126"/>
                      <a:pt x="239" y="4174"/>
                      <a:pt x="334" y="4174"/>
                    </a:cubicBezTo>
                    <a:lnTo>
                      <a:pt x="3864" y="4174"/>
                    </a:lnTo>
                    <a:cubicBezTo>
                      <a:pt x="3936" y="4174"/>
                      <a:pt x="4031" y="4126"/>
                      <a:pt x="4103" y="4078"/>
                    </a:cubicBezTo>
                    <a:cubicBezTo>
                      <a:pt x="4150" y="4007"/>
                      <a:pt x="4150" y="3935"/>
                      <a:pt x="4150" y="3840"/>
                    </a:cubicBezTo>
                    <a:lnTo>
                      <a:pt x="3673" y="262"/>
                    </a:lnTo>
                    <a:cubicBezTo>
                      <a:pt x="3650" y="119"/>
                      <a:pt x="3530" y="0"/>
                      <a:pt x="33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1883263" y="2931754"/>
                <a:ext cx="82784" cy="9992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239" extrusionOk="0">
                    <a:moveTo>
                      <a:pt x="120" y="0"/>
                    </a:moveTo>
                    <a:cubicBezTo>
                      <a:pt x="48" y="0"/>
                      <a:pt x="0" y="72"/>
                      <a:pt x="0" y="120"/>
                    </a:cubicBezTo>
                    <a:cubicBezTo>
                      <a:pt x="0" y="191"/>
                      <a:pt x="48" y="239"/>
                      <a:pt x="120" y="239"/>
                    </a:cubicBezTo>
                    <a:lnTo>
                      <a:pt x="1861" y="239"/>
                    </a:lnTo>
                    <a:cubicBezTo>
                      <a:pt x="1932" y="239"/>
                      <a:pt x="1956" y="191"/>
                      <a:pt x="1980" y="120"/>
                    </a:cubicBezTo>
                    <a:cubicBezTo>
                      <a:pt x="1980" y="72"/>
                      <a:pt x="1932" y="0"/>
                      <a:pt x="1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1" name="Google Shape;971;p41"/>
            <p:cNvSpPr/>
            <p:nvPr/>
          </p:nvSpPr>
          <p:spPr>
            <a:xfrm flipH="1">
              <a:off x="1494281" y="2119478"/>
              <a:ext cx="212229" cy="286558"/>
            </a:xfrm>
            <a:custGeom>
              <a:avLst/>
              <a:gdLst/>
              <a:ahLst/>
              <a:cxnLst/>
              <a:rect l="l" t="t" r="r" b="b"/>
              <a:pathLst>
                <a:path w="2624" h="3543" extrusionOk="0">
                  <a:moveTo>
                    <a:pt x="477" y="1"/>
                  </a:moveTo>
                  <a:cubicBezTo>
                    <a:pt x="351" y="1"/>
                    <a:pt x="229" y="58"/>
                    <a:pt x="119" y="200"/>
                  </a:cubicBezTo>
                  <a:cubicBezTo>
                    <a:pt x="0" y="343"/>
                    <a:pt x="0" y="534"/>
                    <a:pt x="48" y="677"/>
                  </a:cubicBezTo>
                  <a:cubicBezTo>
                    <a:pt x="191" y="1345"/>
                    <a:pt x="1598" y="3420"/>
                    <a:pt x="1598" y="3420"/>
                  </a:cubicBezTo>
                  <a:cubicBezTo>
                    <a:pt x="1598" y="3420"/>
                    <a:pt x="2248" y="3542"/>
                    <a:pt x="2423" y="3542"/>
                  </a:cubicBezTo>
                  <a:cubicBezTo>
                    <a:pt x="2438" y="3542"/>
                    <a:pt x="2449" y="3541"/>
                    <a:pt x="2457" y="3539"/>
                  </a:cubicBezTo>
                  <a:cubicBezTo>
                    <a:pt x="2457" y="3539"/>
                    <a:pt x="2624" y="3253"/>
                    <a:pt x="2600" y="2943"/>
                  </a:cubicBezTo>
                  <a:cubicBezTo>
                    <a:pt x="2552" y="2538"/>
                    <a:pt x="2361" y="2108"/>
                    <a:pt x="2147" y="1727"/>
                  </a:cubicBezTo>
                  <a:cubicBezTo>
                    <a:pt x="1980" y="1417"/>
                    <a:pt x="1765" y="1131"/>
                    <a:pt x="1526" y="820"/>
                  </a:cubicBezTo>
                  <a:cubicBezTo>
                    <a:pt x="1361" y="637"/>
                    <a:pt x="899" y="1"/>
                    <a:pt x="477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 flipH="1">
              <a:off x="1698744" y="2482867"/>
              <a:ext cx="133209" cy="118408"/>
            </a:xfrm>
            <a:custGeom>
              <a:avLst/>
              <a:gdLst/>
              <a:ahLst/>
              <a:cxnLst/>
              <a:rect l="l" t="t" r="r" b="b"/>
              <a:pathLst>
                <a:path w="1647" h="1464" extrusionOk="0">
                  <a:moveTo>
                    <a:pt x="1360" y="0"/>
                  </a:moveTo>
                  <a:lnTo>
                    <a:pt x="549" y="215"/>
                  </a:lnTo>
                  <a:cubicBezTo>
                    <a:pt x="525" y="215"/>
                    <a:pt x="478" y="239"/>
                    <a:pt x="454" y="263"/>
                  </a:cubicBezTo>
                  <a:lnTo>
                    <a:pt x="1" y="1312"/>
                  </a:lnTo>
                  <a:lnTo>
                    <a:pt x="1" y="1360"/>
                  </a:lnTo>
                  <a:cubicBezTo>
                    <a:pt x="1" y="1433"/>
                    <a:pt x="56" y="1464"/>
                    <a:pt x="125" y="1464"/>
                  </a:cubicBezTo>
                  <a:cubicBezTo>
                    <a:pt x="147" y="1464"/>
                    <a:pt x="169" y="1461"/>
                    <a:pt x="192" y="1455"/>
                  </a:cubicBezTo>
                  <a:lnTo>
                    <a:pt x="311" y="1408"/>
                  </a:lnTo>
                  <a:cubicBezTo>
                    <a:pt x="335" y="1408"/>
                    <a:pt x="335" y="1384"/>
                    <a:pt x="358" y="1336"/>
                  </a:cubicBezTo>
                  <a:lnTo>
                    <a:pt x="525" y="978"/>
                  </a:lnTo>
                  <a:cubicBezTo>
                    <a:pt x="525" y="954"/>
                    <a:pt x="549" y="954"/>
                    <a:pt x="573" y="931"/>
                  </a:cubicBezTo>
                  <a:cubicBezTo>
                    <a:pt x="716" y="859"/>
                    <a:pt x="1193" y="692"/>
                    <a:pt x="1599" y="454"/>
                  </a:cubicBezTo>
                  <a:cubicBezTo>
                    <a:pt x="1646" y="430"/>
                    <a:pt x="1646" y="358"/>
                    <a:pt x="1623" y="311"/>
                  </a:cubicBezTo>
                  <a:lnTo>
                    <a:pt x="1432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 flipH="1">
              <a:off x="1505846" y="2361872"/>
              <a:ext cx="250890" cy="181009"/>
            </a:xfrm>
            <a:custGeom>
              <a:avLst/>
              <a:gdLst/>
              <a:ahLst/>
              <a:cxnLst/>
              <a:rect l="l" t="t" r="r" b="b"/>
              <a:pathLst>
                <a:path w="3102" h="2238" extrusionOk="0">
                  <a:moveTo>
                    <a:pt x="2444" y="0"/>
                  </a:moveTo>
                  <a:cubicBezTo>
                    <a:pt x="2380" y="0"/>
                    <a:pt x="2313" y="13"/>
                    <a:pt x="2243" y="42"/>
                  </a:cubicBezTo>
                  <a:cubicBezTo>
                    <a:pt x="1694" y="256"/>
                    <a:pt x="1456" y="614"/>
                    <a:pt x="1" y="1449"/>
                  </a:cubicBezTo>
                  <a:lnTo>
                    <a:pt x="502" y="2236"/>
                  </a:lnTo>
                  <a:cubicBezTo>
                    <a:pt x="502" y="2237"/>
                    <a:pt x="503" y="2237"/>
                    <a:pt x="505" y="2237"/>
                  </a:cubicBezTo>
                  <a:cubicBezTo>
                    <a:pt x="597" y="2237"/>
                    <a:pt x="2868" y="1126"/>
                    <a:pt x="3101" y="519"/>
                  </a:cubicBezTo>
                  <a:cubicBezTo>
                    <a:pt x="3101" y="519"/>
                    <a:pt x="2851" y="0"/>
                    <a:pt x="2444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2"/>
          <p:cNvSpPr txBox="1">
            <a:spLocks noGrp="1"/>
          </p:cNvSpPr>
          <p:nvPr>
            <p:ph type="title"/>
          </p:nvPr>
        </p:nvSpPr>
        <p:spPr>
          <a:xfrm>
            <a:off x="311700" y="3840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Реализация</a:t>
            </a:r>
            <a:endParaRPr dirty="0"/>
          </a:p>
        </p:txBody>
      </p:sp>
      <p:sp>
        <p:nvSpPr>
          <p:cNvPr id="979" name="Google Shape;979;p42"/>
          <p:cNvSpPr txBox="1">
            <a:spLocks noGrp="1"/>
          </p:cNvSpPr>
          <p:nvPr>
            <p:ph type="body" idx="1"/>
          </p:nvPr>
        </p:nvSpPr>
        <p:spPr>
          <a:xfrm>
            <a:off x="2333519" y="998306"/>
            <a:ext cx="4502242" cy="412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 smtClean="0"/>
              <a:t>Приложение было реализовано с использованием:</a:t>
            </a:r>
          </a:p>
          <a:p>
            <a:pPr marL="0" indent="0">
              <a:buClr>
                <a:schemeClr val="bg1"/>
              </a:buClr>
              <a:buSzPts val="1100"/>
              <a:buNone/>
            </a:pPr>
            <a:endParaRPr dirty="0"/>
          </a:p>
        </p:txBody>
      </p:sp>
      <p:grpSp>
        <p:nvGrpSpPr>
          <p:cNvPr id="980" name="Google Shape;980;p42"/>
          <p:cNvGrpSpPr/>
          <p:nvPr/>
        </p:nvGrpSpPr>
        <p:grpSpPr>
          <a:xfrm>
            <a:off x="7996617" y="-451341"/>
            <a:ext cx="1717686" cy="1718100"/>
            <a:chOff x="1347125" y="349025"/>
            <a:chExt cx="4978800" cy="4980000"/>
          </a:xfrm>
        </p:grpSpPr>
        <p:sp>
          <p:nvSpPr>
            <p:cNvPr id="981" name="Google Shape;981;p4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42"/>
          <p:cNvSpPr/>
          <p:nvPr/>
        </p:nvSpPr>
        <p:spPr>
          <a:xfrm rot="-6727045">
            <a:off x="-2407759" y="3996286"/>
            <a:ext cx="3172076" cy="4788701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2"/>
          <p:cNvSpPr/>
          <p:nvPr/>
        </p:nvSpPr>
        <p:spPr>
          <a:xfrm>
            <a:off x="1055175" y="4720775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2"/>
          <p:cNvSpPr/>
          <p:nvPr/>
        </p:nvSpPr>
        <p:spPr>
          <a:xfrm>
            <a:off x="7819700" y="384050"/>
            <a:ext cx="533400" cy="5334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2"/>
          <p:cNvSpPr/>
          <p:nvPr/>
        </p:nvSpPr>
        <p:spPr>
          <a:xfrm>
            <a:off x="8161375" y="282150"/>
            <a:ext cx="251100" cy="25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6" y="1515609"/>
            <a:ext cx="1219048" cy="12190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3846" y="2719050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uli"/>
              </a:rPr>
              <a:t>Android Studio</a:t>
            </a:r>
            <a:endParaRPr lang="ru-RU" dirty="0">
              <a:solidFill>
                <a:schemeClr val="bg1"/>
              </a:solidFill>
              <a:latin typeface="Mul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32" y="1528714"/>
            <a:ext cx="1319184" cy="131918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095032" y="269696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Muli"/>
              </a:rPr>
              <a:t>Kotlin</a:t>
            </a:r>
            <a:endParaRPr lang="ru-RU" dirty="0">
              <a:solidFill>
                <a:schemeClr val="bg1"/>
              </a:solidFill>
              <a:latin typeface="Muli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244" y="1601518"/>
            <a:ext cx="979655" cy="109544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00195" y="2718127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uli"/>
              </a:rPr>
              <a:t>Jetpack Compose</a:t>
            </a:r>
            <a:endParaRPr lang="ru-RU" dirty="0">
              <a:solidFill>
                <a:schemeClr val="bg1"/>
              </a:solidFill>
              <a:latin typeface="Muli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27" y="1515609"/>
            <a:ext cx="1219048" cy="1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169326" y="271168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uli"/>
              </a:rPr>
              <a:t>Firebase</a:t>
            </a:r>
            <a:endParaRPr lang="ru-RU" dirty="0">
              <a:solidFill>
                <a:schemeClr val="bg1"/>
              </a:solidFill>
              <a:latin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3"/>
          <p:cNvSpPr txBox="1">
            <a:spLocks noGrp="1"/>
          </p:cNvSpPr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Архитектурные решения</a:t>
            </a:r>
            <a:endParaRPr dirty="0"/>
          </a:p>
        </p:txBody>
      </p:sp>
      <p:sp>
        <p:nvSpPr>
          <p:cNvPr id="1012" name="Google Shape;1012;p43"/>
          <p:cNvSpPr txBox="1">
            <a:spLocks noGrp="1"/>
          </p:cNvSpPr>
          <p:nvPr>
            <p:ph type="subTitle" idx="1"/>
          </p:nvPr>
        </p:nvSpPr>
        <p:spPr>
          <a:xfrm>
            <a:off x="799919" y="2010942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Была использована модель похожая на </a:t>
            </a:r>
            <a:r>
              <a:rPr lang="en-US" dirty="0" smtClean="0"/>
              <a:t>MVP</a:t>
            </a:r>
            <a:r>
              <a:rPr lang="ru-RU" dirty="0" smtClean="0"/>
              <a:t>.</a:t>
            </a:r>
            <a:endParaRPr dirty="0"/>
          </a:p>
        </p:txBody>
      </p:sp>
      <p:sp>
        <p:nvSpPr>
          <p:cNvPr id="1013" name="Google Shape;1013;p43"/>
          <p:cNvSpPr txBox="1">
            <a:spLocks noGrp="1"/>
          </p:cNvSpPr>
          <p:nvPr>
            <p:ph type="subTitle" idx="2"/>
          </p:nvPr>
        </p:nvSpPr>
        <p:spPr>
          <a:xfrm>
            <a:off x="799918" y="3853588"/>
            <a:ext cx="2227761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dirty="0" smtClean="0"/>
              <a:t>Был использован </a:t>
            </a:r>
            <a:r>
              <a:rPr lang="en-US" dirty="0" smtClean="0"/>
              <a:t>Firebase </a:t>
            </a:r>
            <a:r>
              <a:rPr lang="en-US" dirty="0" smtClean="0"/>
              <a:t>Authentication</a:t>
            </a:r>
            <a:r>
              <a:rPr lang="ru-RU" dirty="0" smtClean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4" name="Google Shape;1014;p43"/>
          <p:cNvSpPr txBox="1">
            <a:spLocks noGrp="1"/>
          </p:cNvSpPr>
          <p:nvPr>
            <p:ph type="subTitle" idx="3"/>
          </p:nvPr>
        </p:nvSpPr>
        <p:spPr>
          <a:xfrm>
            <a:off x="3398493" y="2010942"/>
            <a:ext cx="2365613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Repository </a:t>
            </a:r>
            <a:r>
              <a:rPr lang="ru-RU" dirty="0" smtClean="0"/>
              <a:t>для отделения источника данных от основного кода.</a:t>
            </a:r>
          </a:p>
        </p:txBody>
      </p:sp>
      <p:sp>
        <p:nvSpPr>
          <p:cNvPr id="1015" name="Google Shape;1015;p43"/>
          <p:cNvSpPr txBox="1">
            <a:spLocks noGrp="1"/>
          </p:cNvSpPr>
          <p:nvPr>
            <p:ph type="subTitle" idx="4"/>
          </p:nvPr>
        </p:nvSpPr>
        <p:spPr>
          <a:xfrm>
            <a:off x="3398494" y="3853588"/>
            <a:ext cx="2819426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За счё</a:t>
            </a:r>
            <a:r>
              <a:rPr lang="ru-RU" dirty="0" smtClean="0"/>
              <a:t>т архитектурной модели.</a:t>
            </a:r>
            <a:endParaRPr dirty="0"/>
          </a:p>
        </p:txBody>
      </p:sp>
      <p:sp>
        <p:nvSpPr>
          <p:cNvPr id="1016" name="Google Shape;1016;p43"/>
          <p:cNvSpPr txBox="1">
            <a:spLocks noGrp="1"/>
          </p:cNvSpPr>
          <p:nvPr>
            <p:ph type="subTitle" idx="5"/>
          </p:nvPr>
        </p:nvSpPr>
        <p:spPr>
          <a:xfrm>
            <a:off x="3398493" y="1675850"/>
            <a:ext cx="3171639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Паттерны проектирования</a:t>
            </a:r>
            <a:endParaRPr dirty="0"/>
          </a:p>
        </p:txBody>
      </p:sp>
      <p:sp>
        <p:nvSpPr>
          <p:cNvPr id="1017" name="Google Shape;1017;p43"/>
          <p:cNvSpPr txBox="1">
            <a:spLocks noGrp="1"/>
          </p:cNvSpPr>
          <p:nvPr>
            <p:ph type="subTitle" idx="6"/>
          </p:nvPr>
        </p:nvSpPr>
        <p:spPr>
          <a:xfrm>
            <a:off x="799918" y="3515042"/>
            <a:ext cx="2227761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Работа с данными</a:t>
            </a:r>
            <a:endParaRPr dirty="0"/>
          </a:p>
        </p:txBody>
      </p:sp>
      <p:sp>
        <p:nvSpPr>
          <p:cNvPr id="1018" name="Google Shape;1018;p43"/>
          <p:cNvSpPr txBox="1">
            <a:spLocks noGrp="1"/>
          </p:cNvSpPr>
          <p:nvPr>
            <p:ph type="subTitle" idx="7"/>
          </p:nvPr>
        </p:nvSpPr>
        <p:spPr>
          <a:xfrm>
            <a:off x="799918" y="1675850"/>
            <a:ext cx="2598575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Архитектурная модель</a:t>
            </a:r>
            <a:endParaRPr dirty="0"/>
          </a:p>
        </p:txBody>
      </p:sp>
      <p:sp>
        <p:nvSpPr>
          <p:cNvPr id="1019" name="Google Shape;1019;p43"/>
          <p:cNvSpPr txBox="1">
            <a:spLocks noGrp="1"/>
          </p:cNvSpPr>
          <p:nvPr>
            <p:ph type="subTitle" idx="8"/>
          </p:nvPr>
        </p:nvSpPr>
        <p:spPr>
          <a:xfrm>
            <a:off x="3398493" y="3515050"/>
            <a:ext cx="227756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Масштабируемость</a:t>
            </a:r>
            <a:endParaRPr dirty="0"/>
          </a:p>
        </p:txBody>
      </p:sp>
      <p:sp>
        <p:nvSpPr>
          <p:cNvPr id="1020" name="Google Shape;1020;p43"/>
          <p:cNvSpPr txBox="1">
            <a:spLocks noGrp="1"/>
          </p:cNvSpPr>
          <p:nvPr>
            <p:ph type="title" idx="9"/>
          </p:nvPr>
        </p:nvSpPr>
        <p:spPr>
          <a:xfrm>
            <a:off x="79992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21" name="Google Shape;1021;p43"/>
          <p:cNvSpPr txBox="1">
            <a:spLocks noGrp="1"/>
          </p:cNvSpPr>
          <p:nvPr>
            <p:ph type="title" idx="13"/>
          </p:nvPr>
        </p:nvSpPr>
        <p:spPr>
          <a:xfrm>
            <a:off x="79992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22" name="Google Shape;1022;p43"/>
          <p:cNvSpPr txBox="1">
            <a:spLocks noGrp="1"/>
          </p:cNvSpPr>
          <p:nvPr>
            <p:ph type="title" idx="14"/>
          </p:nvPr>
        </p:nvSpPr>
        <p:spPr>
          <a:xfrm>
            <a:off x="340257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23" name="Google Shape;1023;p43"/>
          <p:cNvSpPr txBox="1">
            <a:spLocks noGrp="1"/>
          </p:cNvSpPr>
          <p:nvPr>
            <p:ph type="title" idx="15"/>
          </p:nvPr>
        </p:nvSpPr>
        <p:spPr>
          <a:xfrm>
            <a:off x="340257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7"/>
          <p:cNvSpPr txBox="1">
            <a:spLocks noGrp="1"/>
          </p:cNvSpPr>
          <p:nvPr>
            <p:ph type="title"/>
          </p:nvPr>
        </p:nvSpPr>
        <p:spPr>
          <a:xfrm>
            <a:off x="713687" y="425256"/>
            <a:ext cx="4174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Используемые библиотеки</a:t>
            </a:r>
            <a:endParaRPr dirty="0"/>
          </a:p>
        </p:txBody>
      </p:sp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713746" y="1446614"/>
            <a:ext cx="3606600" cy="3323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 smtClean="0">
                <a:solidFill>
                  <a:schemeClr val="dk2"/>
                </a:solidFill>
              </a:rPr>
              <a:t>Jetpack Navigation Component – </a:t>
            </a:r>
            <a:r>
              <a:rPr lang="ru-RU" dirty="0" smtClean="0">
                <a:solidFill>
                  <a:schemeClr val="dk2"/>
                </a:solidFill>
              </a:rPr>
              <a:t>для управления переходами между экранами</a:t>
            </a:r>
            <a:r>
              <a:rPr lang="en-US" dirty="0" smtClean="0">
                <a:solidFill>
                  <a:schemeClr val="dk2"/>
                </a:solidFill>
              </a:rPr>
              <a:t>;</a:t>
            </a:r>
            <a:endParaRPr lang="ru-RU" dirty="0" smtClean="0">
              <a:solidFill>
                <a:schemeClr val="dk2"/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en-US" dirty="0" smtClean="0">
                <a:solidFill>
                  <a:schemeClr val="dk2"/>
                </a:solidFill>
              </a:rPr>
              <a:t>Material Design Components – </a:t>
            </a:r>
            <a:r>
              <a:rPr lang="ru-RU" dirty="0" smtClean="0">
                <a:solidFill>
                  <a:schemeClr val="dk2"/>
                </a:solidFill>
              </a:rPr>
              <a:t>для современного и удобного интерфейса</a:t>
            </a:r>
            <a:r>
              <a:rPr lang="en-US" dirty="0" smtClean="0">
                <a:solidFill>
                  <a:schemeClr val="dk2"/>
                </a:solidFill>
              </a:rPr>
              <a:t>;</a:t>
            </a:r>
            <a:endParaRPr lang="ru-RU" dirty="0" smtClean="0">
              <a:solidFill>
                <a:schemeClr val="dk2"/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en-US" dirty="0" smtClean="0">
                <a:solidFill>
                  <a:schemeClr val="dk2"/>
                </a:solidFill>
              </a:rPr>
              <a:t>Firebase </a:t>
            </a:r>
            <a:r>
              <a:rPr lang="en-US" dirty="0" smtClean="0"/>
              <a:t>Authentication – </a:t>
            </a:r>
            <a:r>
              <a:rPr lang="ru-RU" dirty="0" smtClean="0"/>
              <a:t>для авторизации и регистрации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lnSpc>
                <a:spcPct val="150000"/>
              </a:lnSpc>
            </a:pP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en-US" dirty="0" err="1" smtClean="0"/>
              <a:t>Coroutines</a:t>
            </a:r>
            <a:r>
              <a:rPr lang="en-US" dirty="0" smtClean="0"/>
              <a:t> – </a:t>
            </a:r>
            <a:r>
              <a:rPr lang="ru-RU" dirty="0" smtClean="0"/>
              <a:t>для работы с асинхронными операциями</a:t>
            </a:r>
            <a:r>
              <a:rPr lang="en-US" dirty="0"/>
              <a:t>.</a:t>
            </a:r>
            <a:endParaRPr lang="en-US" dirty="0"/>
          </a:p>
          <a:p>
            <a:pPr marL="285750" indent="-285750"/>
            <a:endParaRPr dirty="0">
              <a:solidFill>
                <a:schemeClr val="dk2"/>
              </a:solidFill>
            </a:endParaRP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47"/>
          <p:cNvGrpSpPr/>
          <p:nvPr/>
        </p:nvGrpSpPr>
        <p:grpSpPr>
          <a:xfrm rot="-1799928">
            <a:off x="5379990" y="530677"/>
            <a:ext cx="3138357" cy="5728742"/>
            <a:chOff x="4695550" y="1608975"/>
            <a:chExt cx="539625" cy="985050"/>
          </a:xfrm>
        </p:grpSpPr>
        <p:sp>
          <p:nvSpPr>
            <p:cNvPr id="1102" name="Google Shape;1102;p47"/>
            <p:cNvSpPr/>
            <p:nvPr/>
          </p:nvSpPr>
          <p:spPr>
            <a:xfrm>
              <a:off x="4695550" y="2300650"/>
              <a:ext cx="539625" cy="293375"/>
            </a:xfrm>
            <a:custGeom>
              <a:avLst/>
              <a:gdLst/>
              <a:ahLst/>
              <a:cxnLst/>
              <a:rect l="l" t="t" r="r" b="b"/>
              <a:pathLst>
                <a:path w="21585" h="11735" extrusionOk="0">
                  <a:moveTo>
                    <a:pt x="0" y="10471"/>
                  </a:moveTo>
                  <a:lnTo>
                    <a:pt x="0" y="6679"/>
                  </a:lnTo>
                  <a:cubicBezTo>
                    <a:pt x="525" y="6058"/>
                    <a:pt x="1312" y="5653"/>
                    <a:pt x="2195" y="5653"/>
                  </a:cubicBezTo>
                  <a:cubicBezTo>
                    <a:pt x="2815" y="5653"/>
                    <a:pt x="3387" y="5868"/>
                    <a:pt x="3864" y="6202"/>
                  </a:cubicBezTo>
                  <a:cubicBezTo>
                    <a:pt x="4007" y="5844"/>
                    <a:pt x="4365" y="5605"/>
                    <a:pt x="4794" y="5605"/>
                  </a:cubicBezTo>
                  <a:cubicBezTo>
                    <a:pt x="5200" y="5605"/>
                    <a:pt x="5605" y="5868"/>
                    <a:pt x="5748" y="6225"/>
                  </a:cubicBezTo>
                  <a:cubicBezTo>
                    <a:pt x="6035" y="6106"/>
                    <a:pt x="6345" y="6011"/>
                    <a:pt x="6679" y="6011"/>
                  </a:cubicBezTo>
                  <a:cubicBezTo>
                    <a:pt x="7108" y="6011"/>
                    <a:pt x="7561" y="6178"/>
                    <a:pt x="7919" y="6369"/>
                  </a:cubicBezTo>
                  <a:cubicBezTo>
                    <a:pt x="7990" y="5725"/>
                    <a:pt x="8515" y="5224"/>
                    <a:pt x="9183" y="5224"/>
                  </a:cubicBezTo>
                  <a:cubicBezTo>
                    <a:pt x="9302" y="5224"/>
                    <a:pt x="9421" y="5248"/>
                    <a:pt x="9493" y="5271"/>
                  </a:cubicBezTo>
                  <a:lnTo>
                    <a:pt x="9493" y="3721"/>
                  </a:lnTo>
                  <a:cubicBezTo>
                    <a:pt x="9493" y="3721"/>
                    <a:pt x="7752" y="3721"/>
                    <a:pt x="7466" y="2362"/>
                  </a:cubicBezTo>
                  <a:cubicBezTo>
                    <a:pt x="7179" y="978"/>
                    <a:pt x="11592" y="0"/>
                    <a:pt x="11592" y="0"/>
                  </a:cubicBezTo>
                  <a:cubicBezTo>
                    <a:pt x="11592" y="0"/>
                    <a:pt x="13428" y="382"/>
                    <a:pt x="13595" y="740"/>
                  </a:cubicBezTo>
                  <a:cubicBezTo>
                    <a:pt x="13738" y="1098"/>
                    <a:pt x="14096" y="2314"/>
                    <a:pt x="14096" y="2314"/>
                  </a:cubicBezTo>
                  <a:cubicBezTo>
                    <a:pt x="14096" y="2314"/>
                    <a:pt x="13977" y="3697"/>
                    <a:pt x="12689" y="3697"/>
                  </a:cubicBezTo>
                  <a:lnTo>
                    <a:pt x="12689" y="5605"/>
                  </a:lnTo>
                  <a:cubicBezTo>
                    <a:pt x="13261" y="5772"/>
                    <a:pt x="13786" y="6130"/>
                    <a:pt x="14144" y="6583"/>
                  </a:cubicBezTo>
                  <a:cubicBezTo>
                    <a:pt x="14382" y="6416"/>
                    <a:pt x="14692" y="6297"/>
                    <a:pt x="15026" y="6297"/>
                  </a:cubicBezTo>
                  <a:cubicBezTo>
                    <a:pt x="15312" y="6297"/>
                    <a:pt x="15551" y="6369"/>
                    <a:pt x="15789" y="6535"/>
                  </a:cubicBezTo>
                  <a:cubicBezTo>
                    <a:pt x="16147" y="5772"/>
                    <a:pt x="16886" y="5271"/>
                    <a:pt x="17769" y="5271"/>
                  </a:cubicBezTo>
                  <a:cubicBezTo>
                    <a:pt x="18604" y="5271"/>
                    <a:pt x="19343" y="5748"/>
                    <a:pt x="19701" y="6464"/>
                  </a:cubicBezTo>
                  <a:cubicBezTo>
                    <a:pt x="19987" y="6249"/>
                    <a:pt x="20345" y="6130"/>
                    <a:pt x="20750" y="6130"/>
                  </a:cubicBezTo>
                  <a:cubicBezTo>
                    <a:pt x="21036" y="6130"/>
                    <a:pt x="21346" y="6225"/>
                    <a:pt x="21585" y="6345"/>
                  </a:cubicBezTo>
                  <a:lnTo>
                    <a:pt x="21585" y="9421"/>
                  </a:lnTo>
                  <a:cubicBezTo>
                    <a:pt x="21346" y="9565"/>
                    <a:pt x="21036" y="9636"/>
                    <a:pt x="20750" y="9636"/>
                  </a:cubicBezTo>
                  <a:cubicBezTo>
                    <a:pt x="20178" y="9636"/>
                    <a:pt x="19677" y="9350"/>
                    <a:pt x="19343" y="8944"/>
                  </a:cubicBezTo>
                  <a:cubicBezTo>
                    <a:pt x="18961" y="9350"/>
                    <a:pt x="18389" y="9636"/>
                    <a:pt x="17769" y="9636"/>
                  </a:cubicBezTo>
                  <a:cubicBezTo>
                    <a:pt x="17006" y="9636"/>
                    <a:pt x="16386" y="9278"/>
                    <a:pt x="15980" y="8706"/>
                  </a:cubicBezTo>
                  <a:cubicBezTo>
                    <a:pt x="15742" y="8944"/>
                    <a:pt x="15384" y="9087"/>
                    <a:pt x="15026" y="9087"/>
                  </a:cubicBezTo>
                  <a:lnTo>
                    <a:pt x="14835" y="9087"/>
                  </a:lnTo>
                  <a:cubicBezTo>
                    <a:pt x="14597" y="10590"/>
                    <a:pt x="13309" y="11735"/>
                    <a:pt x="11735" y="11735"/>
                  </a:cubicBezTo>
                  <a:cubicBezTo>
                    <a:pt x="10256" y="11735"/>
                    <a:pt x="8992" y="10709"/>
                    <a:pt x="8658" y="9326"/>
                  </a:cubicBezTo>
                  <a:cubicBezTo>
                    <a:pt x="8276" y="10065"/>
                    <a:pt x="7537" y="10542"/>
                    <a:pt x="6631" y="10542"/>
                  </a:cubicBezTo>
                  <a:cubicBezTo>
                    <a:pt x="5891" y="10542"/>
                    <a:pt x="5247" y="10185"/>
                    <a:pt x="4818" y="9660"/>
                  </a:cubicBezTo>
                  <a:cubicBezTo>
                    <a:pt x="4365" y="10709"/>
                    <a:pt x="3363" y="11449"/>
                    <a:pt x="2147" y="11449"/>
                  </a:cubicBezTo>
                  <a:cubicBezTo>
                    <a:pt x="1312" y="11473"/>
                    <a:pt x="525" y="11091"/>
                    <a:pt x="0" y="10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4854750" y="2289925"/>
              <a:ext cx="221225" cy="85875"/>
            </a:xfrm>
            <a:custGeom>
              <a:avLst/>
              <a:gdLst/>
              <a:ahLst/>
              <a:cxnLst/>
              <a:rect l="l" t="t" r="r" b="b"/>
              <a:pathLst>
                <a:path w="8849" h="3435" extrusionOk="0">
                  <a:moveTo>
                    <a:pt x="1098" y="2815"/>
                  </a:moveTo>
                  <a:cubicBezTo>
                    <a:pt x="0" y="2361"/>
                    <a:pt x="1455" y="0"/>
                    <a:pt x="1455" y="0"/>
                  </a:cubicBezTo>
                  <a:lnTo>
                    <a:pt x="7394" y="0"/>
                  </a:lnTo>
                  <a:cubicBezTo>
                    <a:pt x="7394" y="0"/>
                    <a:pt x="8849" y="2338"/>
                    <a:pt x="7752" y="2815"/>
                  </a:cubicBezTo>
                  <a:cubicBezTo>
                    <a:pt x="6202" y="3435"/>
                    <a:pt x="2648" y="3435"/>
                    <a:pt x="1098" y="281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5078350" y="2064525"/>
              <a:ext cx="110325" cy="245100"/>
            </a:xfrm>
            <a:custGeom>
              <a:avLst/>
              <a:gdLst/>
              <a:ahLst/>
              <a:cxnLst/>
              <a:rect l="l" t="t" r="r" b="b"/>
              <a:pathLst>
                <a:path w="4413" h="9804" extrusionOk="0">
                  <a:moveTo>
                    <a:pt x="1145" y="1"/>
                  </a:moveTo>
                  <a:cubicBezTo>
                    <a:pt x="1145" y="1"/>
                    <a:pt x="3316" y="2219"/>
                    <a:pt x="3482" y="2410"/>
                  </a:cubicBezTo>
                  <a:cubicBezTo>
                    <a:pt x="3673" y="2577"/>
                    <a:pt x="3816" y="2887"/>
                    <a:pt x="3840" y="3292"/>
                  </a:cubicBezTo>
                  <a:cubicBezTo>
                    <a:pt x="3888" y="3721"/>
                    <a:pt x="4341" y="9064"/>
                    <a:pt x="4389" y="9326"/>
                  </a:cubicBezTo>
                  <a:cubicBezTo>
                    <a:pt x="4413" y="9612"/>
                    <a:pt x="4198" y="9803"/>
                    <a:pt x="3793" y="9684"/>
                  </a:cubicBezTo>
                  <a:cubicBezTo>
                    <a:pt x="3363" y="9541"/>
                    <a:pt x="0" y="8181"/>
                    <a:pt x="0" y="818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4741450" y="2064525"/>
              <a:ext cx="110350" cy="245100"/>
            </a:xfrm>
            <a:custGeom>
              <a:avLst/>
              <a:gdLst/>
              <a:ahLst/>
              <a:cxnLst/>
              <a:rect l="l" t="t" r="r" b="b"/>
              <a:pathLst>
                <a:path w="4414" h="9804" extrusionOk="0">
                  <a:moveTo>
                    <a:pt x="3292" y="1"/>
                  </a:moveTo>
                  <a:cubicBezTo>
                    <a:pt x="3292" y="1"/>
                    <a:pt x="1098" y="2219"/>
                    <a:pt x="931" y="2410"/>
                  </a:cubicBezTo>
                  <a:cubicBezTo>
                    <a:pt x="740" y="2577"/>
                    <a:pt x="597" y="2887"/>
                    <a:pt x="573" y="3292"/>
                  </a:cubicBezTo>
                  <a:cubicBezTo>
                    <a:pt x="549" y="3721"/>
                    <a:pt x="72" y="9064"/>
                    <a:pt x="25" y="9326"/>
                  </a:cubicBezTo>
                  <a:cubicBezTo>
                    <a:pt x="1" y="9612"/>
                    <a:pt x="216" y="9803"/>
                    <a:pt x="621" y="9684"/>
                  </a:cubicBezTo>
                  <a:cubicBezTo>
                    <a:pt x="1050" y="9541"/>
                    <a:pt x="4413" y="8181"/>
                    <a:pt x="4413" y="818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4771275" y="1609575"/>
              <a:ext cx="387000" cy="724500"/>
            </a:xfrm>
            <a:custGeom>
              <a:avLst/>
              <a:gdLst/>
              <a:ahLst/>
              <a:cxnLst/>
              <a:rect l="l" t="t" r="r" b="b"/>
              <a:pathLst>
                <a:path w="15480" h="28980" extrusionOk="0">
                  <a:moveTo>
                    <a:pt x="11759" y="28240"/>
                  </a:moveTo>
                  <a:cubicBezTo>
                    <a:pt x="14215" y="27000"/>
                    <a:pt x="15479" y="9875"/>
                    <a:pt x="10638" y="3054"/>
                  </a:cubicBezTo>
                  <a:cubicBezTo>
                    <a:pt x="8658" y="239"/>
                    <a:pt x="7156" y="1"/>
                    <a:pt x="5033" y="2791"/>
                  </a:cubicBezTo>
                  <a:cubicBezTo>
                    <a:pt x="0" y="9446"/>
                    <a:pt x="1264" y="27000"/>
                    <a:pt x="3769" y="28264"/>
                  </a:cubicBezTo>
                  <a:cubicBezTo>
                    <a:pt x="5319" y="28979"/>
                    <a:pt x="10232" y="28979"/>
                    <a:pt x="11759" y="2824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4938825" y="1617925"/>
              <a:ext cx="219450" cy="713150"/>
            </a:xfrm>
            <a:custGeom>
              <a:avLst/>
              <a:gdLst/>
              <a:ahLst/>
              <a:cxnLst/>
              <a:rect l="l" t="t" r="r" b="b"/>
              <a:pathLst>
                <a:path w="8778" h="28526" extrusionOk="0">
                  <a:moveTo>
                    <a:pt x="5057" y="27906"/>
                  </a:moveTo>
                  <a:cubicBezTo>
                    <a:pt x="7513" y="26666"/>
                    <a:pt x="8777" y="9541"/>
                    <a:pt x="3936" y="2720"/>
                  </a:cubicBezTo>
                  <a:cubicBezTo>
                    <a:pt x="2505" y="669"/>
                    <a:pt x="1360" y="1"/>
                    <a:pt x="0" y="812"/>
                  </a:cubicBezTo>
                  <a:cubicBezTo>
                    <a:pt x="573" y="1146"/>
                    <a:pt x="1169" y="1789"/>
                    <a:pt x="1837" y="2720"/>
                  </a:cubicBezTo>
                  <a:cubicBezTo>
                    <a:pt x="6655" y="9541"/>
                    <a:pt x="5414" y="26689"/>
                    <a:pt x="2934" y="27906"/>
                  </a:cubicBezTo>
                  <a:cubicBezTo>
                    <a:pt x="2338" y="28192"/>
                    <a:pt x="1241" y="28383"/>
                    <a:pt x="0" y="28430"/>
                  </a:cubicBezTo>
                  <a:cubicBezTo>
                    <a:pt x="1908" y="28526"/>
                    <a:pt x="4126" y="28359"/>
                    <a:pt x="5057" y="27906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4801075" y="1608975"/>
              <a:ext cx="327975" cy="551575"/>
            </a:xfrm>
            <a:custGeom>
              <a:avLst/>
              <a:gdLst/>
              <a:ahLst/>
              <a:cxnLst/>
              <a:rect l="l" t="t" r="r" b="b"/>
              <a:pathLst>
                <a:path w="13119" h="22063" extrusionOk="0">
                  <a:moveTo>
                    <a:pt x="12594" y="21371"/>
                  </a:moveTo>
                  <a:cubicBezTo>
                    <a:pt x="13119" y="15480"/>
                    <a:pt x="12475" y="7275"/>
                    <a:pt x="9446" y="3030"/>
                  </a:cubicBezTo>
                  <a:cubicBezTo>
                    <a:pt x="7466" y="239"/>
                    <a:pt x="5964" y="1"/>
                    <a:pt x="3841" y="2791"/>
                  </a:cubicBezTo>
                  <a:cubicBezTo>
                    <a:pt x="716" y="6941"/>
                    <a:pt x="1" y="15361"/>
                    <a:pt x="549" y="21371"/>
                  </a:cubicBezTo>
                  <a:cubicBezTo>
                    <a:pt x="3889" y="22063"/>
                    <a:pt x="9255" y="22063"/>
                    <a:pt x="12594" y="213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4892900" y="1862400"/>
              <a:ext cx="144325" cy="144325"/>
            </a:xfrm>
            <a:custGeom>
              <a:avLst/>
              <a:gdLst/>
              <a:ahLst/>
              <a:cxnLst/>
              <a:rect l="l" t="t" r="r" b="b"/>
              <a:pathLst>
                <a:path w="5773" h="5773" extrusionOk="0">
                  <a:moveTo>
                    <a:pt x="2887" y="5772"/>
                  </a:moveTo>
                  <a:cubicBezTo>
                    <a:pt x="4485" y="5772"/>
                    <a:pt x="5773" y="4460"/>
                    <a:pt x="5773" y="2886"/>
                  </a:cubicBezTo>
                  <a:cubicBezTo>
                    <a:pt x="5773" y="1288"/>
                    <a:pt x="4461" y="0"/>
                    <a:pt x="2887" y="0"/>
                  </a:cubicBezTo>
                  <a:cubicBezTo>
                    <a:pt x="1289" y="0"/>
                    <a:pt x="1" y="1312"/>
                    <a:pt x="1" y="2886"/>
                  </a:cubicBezTo>
                  <a:cubicBezTo>
                    <a:pt x="1" y="4460"/>
                    <a:pt x="1313" y="5772"/>
                    <a:pt x="2887" y="577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4941200" y="2114025"/>
              <a:ext cx="48325" cy="168175"/>
            </a:xfrm>
            <a:custGeom>
              <a:avLst/>
              <a:gdLst/>
              <a:ahLst/>
              <a:cxnLst/>
              <a:rect l="l" t="t" r="r" b="b"/>
              <a:pathLst>
                <a:path w="1933" h="6727" extrusionOk="0">
                  <a:moveTo>
                    <a:pt x="1575" y="6249"/>
                  </a:moveTo>
                  <a:cubicBezTo>
                    <a:pt x="1885" y="5915"/>
                    <a:pt x="1933" y="5200"/>
                    <a:pt x="1933" y="4484"/>
                  </a:cubicBezTo>
                  <a:cubicBezTo>
                    <a:pt x="1933" y="3793"/>
                    <a:pt x="1265" y="453"/>
                    <a:pt x="1217" y="358"/>
                  </a:cubicBezTo>
                  <a:cubicBezTo>
                    <a:pt x="1169" y="0"/>
                    <a:pt x="788" y="48"/>
                    <a:pt x="716" y="358"/>
                  </a:cubicBezTo>
                  <a:cubicBezTo>
                    <a:pt x="692" y="453"/>
                    <a:pt x="1" y="3793"/>
                    <a:pt x="1" y="4484"/>
                  </a:cubicBezTo>
                  <a:cubicBezTo>
                    <a:pt x="1" y="5176"/>
                    <a:pt x="72" y="5891"/>
                    <a:pt x="359" y="6249"/>
                  </a:cubicBezTo>
                  <a:cubicBezTo>
                    <a:pt x="788" y="6726"/>
                    <a:pt x="1169" y="6726"/>
                    <a:pt x="1575" y="6249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4840450" y="1608975"/>
              <a:ext cx="250450" cy="211700"/>
            </a:xfrm>
            <a:custGeom>
              <a:avLst/>
              <a:gdLst/>
              <a:ahLst/>
              <a:cxnLst/>
              <a:rect l="l" t="t" r="r" b="b"/>
              <a:pathLst>
                <a:path w="10018" h="8468" extrusionOk="0">
                  <a:moveTo>
                    <a:pt x="10017" y="7895"/>
                  </a:moveTo>
                  <a:cubicBezTo>
                    <a:pt x="9516" y="6011"/>
                    <a:pt x="8801" y="4342"/>
                    <a:pt x="7871" y="3030"/>
                  </a:cubicBezTo>
                  <a:cubicBezTo>
                    <a:pt x="5891" y="239"/>
                    <a:pt x="4389" y="1"/>
                    <a:pt x="2266" y="2791"/>
                  </a:cubicBezTo>
                  <a:cubicBezTo>
                    <a:pt x="1288" y="4103"/>
                    <a:pt x="549" y="5844"/>
                    <a:pt x="0" y="7776"/>
                  </a:cubicBezTo>
                  <a:cubicBezTo>
                    <a:pt x="1646" y="8229"/>
                    <a:pt x="3434" y="8468"/>
                    <a:pt x="5247" y="8468"/>
                  </a:cubicBezTo>
                  <a:cubicBezTo>
                    <a:pt x="6917" y="8468"/>
                    <a:pt x="8538" y="8253"/>
                    <a:pt x="10017" y="7895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4938825" y="1629850"/>
              <a:ext cx="152075" cy="186075"/>
            </a:xfrm>
            <a:custGeom>
              <a:avLst/>
              <a:gdLst/>
              <a:ahLst/>
              <a:cxnLst/>
              <a:rect l="l" t="t" r="r" b="b"/>
              <a:pathLst>
                <a:path w="6083" h="7443" extrusionOk="0">
                  <a:moveTo>
                    <a:pt x="2481" y="573"/>
                  </a:moveTo>
                  <a:lnTo>
                    <a:pt x="2481" y="573"/>
                  </a:lnTo>
                  <a:cubicBezTo>
                    <a:pt x="2433" y="502"/>
                    <a:pt x="2362" y="478"/>
                    <a:pt x="2314" y="406"/>
                  </a:cubicBezTo>
                  <a:lnTo>
                    <a:pt x="2314" y="406"/>
                  </a:lnTo>
                  <a:cubicBezTo>
                    <a:pt x="2266" y="406"/>
                    <a:pt x="2266" y="382"/>
                    <a:pt x="2242" y="382"/>
                  </a:cubicBezTo>
                  <a:lnTo>
                    <a:pt x="2218" y="382"/>
                  </a:lnTo>
                  <a:cubicBezTo>
                    <a:pt x="2147" y="358"/>
                    <a:pt x="2099" y="335"/>
                    <a:pt x="2051" y="287"/>
                  </a:cubicBezTo>
                  <a:lnTo>
                    <a:pt x="2028" y="287"/>
                  </a:lnTo>
                  <a:cubicBezTo>
                    <a:pt x="2004" y="287"/>
                    <a:pt x="2004" y="263"/>
                    <a:pt x="1980" y="263"/>
                  </a:cubicBezTo>
                  <a:lnTo>
                    <a:pt x="1932" y="263"/>
                  </a:lnTo>
                  <a:cubicBezTo>
                    <a:pt x="1908" y="239"/>
                    <a:pt x="1885" y="239"/>
                    <a:pt x="1861" y="239"/>
                  </a:cubicBezTo>
                  <a:lnTo>
                    <a:pt x="1813" y="239"/>
                  </a:lnTo>
                  <a:cubicBezTo>
                    <a:pt x="1813" y="239"/>
                    <a:pt x="1789" y="239"/>
                    <a:pt x="1789" y="215"/>
                  </a:cubicBezTo>
                  <a:lnTo>
                    <a:pt x="1765" y="215"/>
                  </a:lnTo>
                  <a:cubicBezTo>
                    <a:pt x="1765" y="215"/>
                    <a:pt x="1741" y="215"/>
                    <a:pt x="1741" y="168"/>
                  </a:cubicBezTo>
                  <a:lnTo>
                    <a:pt x="1741" y="168"/>
                  </a:lnTo>
                  <a:cubicBezTo>
                    <a:pt x="1741" y="120"/>
                    <a:pt x="1741" y="120"/>
                    <a:pt x="2481" y="573"/>
                  </a:cubicBezTo>
                  <a:close/>
                  <a:moveTo>
                    <a:pt x="2481" y="573"/>
                  </a:moveTo>
                  <a:cubicBezTo>
                    <a:pt x="2958" y="955"/>
                    <a:pt x="3435" y="1479"/>
                    <a:pt x="3936" y="2195"/>
                  </a:cubicBezTo>
                  <a:cubicBezTo>
                    <a:pt x="4866" y="3507"/>
                    <a:pt x="5557" y="5176"/>
                    <a:pt x="6082" y="7060"/>
                  </a:cubicBezTo>
                  <a:cubicBezTo>
                    <a:pt x="5438" y="7204"/>
                    <a:pt x="4747" y="7371"/>
                    <a:pt x="4055" y="7442"/>
                  </a:cubicBezTo>
                  <a:cubicBezTo>
                    <a:pt x="3554" y="5415"/>
                    <a:pt x="2815" y="3602"/>
                    <a:pt x="1813" y="2195"/>
                  </a:cubicBezTo>
                  <a:cubicBezTo>
                    <a:pt x="1193" y="1312"/>
                    <a:pt x="597" y="645"/>
                    <a:pt x="0" y="287"/>
                  </a:cubicBezTo>
                  <a:cubicBezTo>
                    <a:pt x="24" y="263"/>
                    <a:pt x="72" y="263"/>
                    <a:pt x="96" y="239"/>
                  </a:cubicBezTo>
                  <a:lnTo>
                    <a:pt x="96" y="239"/>
                  </a:lnTo>
                  <a:cubicBezTo>
                    <a:pt x="191" y="168"/>
                    <a:pt x="263" y="144"/>
                    <a:pt x="334" y="120"/>
                  </a:cubicBezTo>
                  <a:lnTo>
                    <a:pt x="334" y="120"/>
                  </a:lnTo>
                  <a:cubicBezTo>
                    <a:pt x="382" y="96"/>
                    <a:pt x="454" y="96"/>
                    <a:pt x="477" y="48"/>
                  </a:cubicBezTo>
                  <a:lnTo>
                    <a:pt x="477" y="48"/>
                  </a:lnTo>
                  <a:cubicBezTo>
                    <a:pt x="525" y="48"/>
                    <a:pt x="549" y="48"/>
                    <a:pt x="549" y="25"/>
                  </a:cubicBezTo>
                  <a:lnTo>
                    <a:pt x="549" y="25"/>
                  </a:lnTo>
                  <a:cubicBezTo>
                    <a:pt x="573" y="25"/>
                    <a:pt x="597" y="25"/>
                    <a:pt x="620" y="1"/>
                  </a:cubicBezTo>
                  <a:lnTo>
                    <a:pt x="620" y="1"/>
                  </a:lnTo>
                  <a:lnTo>
                    <a:pt x="692" y="1"/>
                  </a:lnTo>
                  <a:lnTo>
                    <a:pt x="716" y="1"/>
                  </a:lnTo>
                  <a:lnTo>
                    <a:pt x="787" y="1"/>
                  </a:lnTo>
                  <a:lnTo>
                    <a:pt x="787" y="1"/>
                  </a:lnTo>
                  <a:lnTo>
                    <a:pt x="859" y="1"/>
                  </a:lnTo>
                  <a:lnTo>
                    <a:pt x="907" y="1"/>
                  </a:lnTo>
                  <a:lnTo>
                    <a:pt x="954" y="1"/>
                  </a:lnTo>
                  <a:lnTo>
                    <a:pt x="1002" y="1"/>
                  </a:lnTo>
                  <a:lnTo>
                    <a:pt x="1050" y="1"/>
                  </a:lnTo>
                  <a:lnTo>
                    <a:pt x="1074" y="1"/>
                  </a:lnTo>
                  <a:lnTo>
                    <a:pt x="1145" y="1"/>
                  </a:lnTo>
                  <a:lnTo>
                    <a:pt x="1169" y="1"/>
                  </a:lnTo>
                  <a:lnTo>
                    <a:pt x="1241" y="1"/>
                  </a:lnTo>
                  <a:lnTo>
                    <a:pt x="1264" y="1"/>
                  </a:lnTo>
                  <a:lnTo>
                    <a:pt x="1312" y="1"/>
                  </a:lnTo>
                  <a:lnTo>
                    <a:pt x="1360" y="1"/>
                  </a:lnTo>
                  <a:lnTo>
                    <a:pt x="1384" y="1"/>
                  </a:lnTo>
                  <a:lnTo>
                    <a:pt x="1408" y="1"/>
                  </a:lnTo>
                  <a:lnTo>
                    <a:pt x="1479" y="1"/>
                  </a:lnTo>
                  <a:lnTo>
                    <a:pt x="1527" y="1"/>
                  </a:lnTo>
                  <a:lnTo>
                    <a:pt x="1551" y="1"/>
                  </a:lnTo>
                  <a:lnTo>
                    <a:pt x="1598" y="1"/>
                  </a:lnTo>
                  <a:lnTo>
                    <a:pt x="162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4913175" y="1881475"/>
              <a:ext cx="104375" cy="104375"/>
            </a:xfrm>
            <a:custGeom>
              <a:avLst/>
              <a:gdLst/>
              <a:ahLst/>
              <a:cxnLst/>
              <a:rect l="l" t="t" r="r" b="b"/>
              <a:pathLst>
                <a:path w="4175" h="4175" extrusionOk="0">
                  <a:moveTo>
                    <a:pt x="2076" y="4174"/>
                  </a:moveTo>
                  <a:cubicBezTo>
                    <a:pt x="3244" y="4174"/>
                    <a:pt x="4175" y="3268"/>
                    <a:pt x="4175" y="2099"/>
                  </a:cubicBezTo>
                  <a:cubicBezTo>
                    <a:pt x="4175" y="931"/>
                    <a:pt x="3244" y="1"/>
                    <a:pt x="2076" y="1"/>
                  </a:cubicBezTo>
                  <a:cubicBezTo>
                    <a:pt x="907" y="1"/>
                    <a:pt x="1" y="931"/>
                    <a:pt x="1" y="2099"/>
                  </a:cubicBezTo>
                  <a:cubicBezTo>
                    <a:pt x="1" y="3268"/>
                    <a:pt x="955" y="4174"/>
                    <a:pt x="2076" y="4174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4923325" y="1891625"/>
              <a:ext cx="85875" cy="86475"/>
            </a:xfrm>
            <a:custGeom>
              <a:avLst/>
              <a:gdLst/>
              <a:ahLst/>
              <a:cxnLst/>
              <a:rect l="l" t="t" r="r" b="b"/>
              <a:pathLst>
                <a:path w="3435" h="3459" extrusionOk="0">
                  <a:moveTo>
                    <a:pt x="2695" y="239"/>
                  </a:moveTo>
                  <a:lnTo>
                    <a:pt x="239" y="2671"/>
                  </a:lnTo>
                  <a:cubicBezTo>
                    <a:pt x="119" y="2528"/>
                    <a:pt x="72" y="2337"/>
                    <a:pt x="0" y="2170"/>
                  </a:cubicBezTo>
                  <a:lnTo>
                    <a:pt x="2171" y="0"/>
                  </a:lnTo>
                  <a:cubicBezTo>
                    <a:pt x="2361" y="48"/>
                    <a:pt x="2528" y="143"/>
                    <a:pt x="2695" y="239"/>
                  </a:cubicBezTo>
                  <a:close/>
                  <a:moveTo>
                    <a:pt x="3101" y="644"/>
                  </a:moveTo>
                  <a:lnTo>
                    <a:pt x="620" y="3124"/>
                  </a:lnTo>
                  <a:cubicBezTo>
                    <a:pt x="859" y="3291"/>
                    <a:pt x="1169" y="3411"/>
                    <a:pt x="1479" y="3458"/>
                  </a:cubicBezTo>
                  <a:lnTo>
                    <a:pt x="3435" y="1503"/>
                  </a:lnTo>
                  <a:cubicBezTo>
                    <a:pt x="3411" y="1193"/>
                    <a:pt x="3292" y="883"/>
                    <a:pt x="3101" y="6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1" name="Google Shape;3821;p69"/>
          <p:cNvSpPr txBox="1">
            <a:spLocks noGrp="1"/>
          </p:cNvSpPr>
          <p:nvPr>
            <p:ph type="title"/>
          </p:nvPr>
        </p:nvSpPr>
        <p:spPr>
          <a:xfrm>
            <a:off x="1724357" y="84828"/>
            <a:ext cx="3348300" cy="5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Структура проекта</a:t>
            </a:r>
            <a:endParaRPr dirty="0"/>
          </a:p>
        </p:txBody>
      </p:sp>
      <p:sp>
        <p:nvSpPr>
          <p:cNvPr id="3823" name="Google Shape;3823;p69"/>
          <p:cNvSpPr/>
          <p:nvPr/>
        </p:nvSpPr>
        <p:spPr>
          <a:xfrm>
            <a:off x="413500" y="1601500"/>
            <a:ext cx="210600" cy="2106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4" name="Google Shape;3824;p69"/>
          <p:cNvGrpSpPr/>
          <p:nvPr/>
        </p:nvGrpSpPr>
        <p:grpSpPr>
          <a:xfrm>
            <a:off x="48402" y="269520"/>
            <a:ext cx="1484678" cy="1485036"/>
            <a:chOff x="1347125" y="349025"/>
            <a:chExt cx="4978800" cy="4980000"/>
          </a:xfrm>
        </p:grpSpPr>
        <p:sp>
          <p:nvSpPr>
            <p:cNvPr id="3825" name="Google Shape;3825;p69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69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69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69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69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69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9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9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9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9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9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9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9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9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9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9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9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9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69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69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69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69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57" y="990966"/>
            <a:ext cx="2202996" cy="3989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5530" y="995323"/>
            <a:ext cx="3266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3F403F"/>
                </a:solidFill>
              </a:rPr>
              <a:t>Структура </a:t>
            </a:r>
            <a:r>
              <a:rPr lang="ru-RU" dirty="0" smtClean="0">
                <a:solidFill>
                  <a:srgbClr val="3F403F"/>
                </a:solidFill>
              </a:rPr>
              <a:t>проекта: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F403F"/>
                </a:solidFill>
                <a:latin typeface="Muli"/>
              </a:rPr>
              <a:t>Data(Model) – </a:t>
            </a:r>
            <a:r>
              <a:rPr lang="ru-RU" dirty="0" smtClean="0">
                <a:solidFill>
                  <a:srgbClr val="3F403F"/>
                </a:solidFill>
                <a:latin typeface="Muli"/>
              </a:rPr>
              <a:t>для хранения моделей данных</a:t>
            </a:r>
            <a:r>
              <a:rPr lang="en-US" dirty="0">
                <a:solidFill>
                  <a:srgbClr val="3F403F"/>
                </a:solidFill>
                <a:latin typeface="Muli"/>
              </a:rPr>
              <a:t>;</a:t>
            </a:r>
            <a:endParaRPr lang="ru-RU" dirty="0" smtClean="0">
              <a:solidFill>
                <a:srgbClr val="3F403F"/>
              </a:solidFill>
              <a:latin typeface="Mul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F403F"/>
                </a:solidFill>
                <a:latin typeface="Muli"/>
              </a:rPr>
              <a:t>Domain(View Model) – </a:t>
            </a:r>
            <a:r>
              <a:rPr lang="ru-RU" dirty="0" smtClean="0">
                <a:solidFill>
                  <a:srgbClr val="3F403F"/>
                </a:solidFill>
                <a:latin typeface="Muli"/>
              </a:rPr>
              <a:t>для управления логикой и данными</a:t>
            </a:r>
            <a:r>
              <a:rPr lang="en-US" dirty="0" smtClean="0">
                <a:solidFill>
                  <a:srgbClr val="3F403F"/>
                </a:solidFill>
                <a:latin typeface="Muli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F403F"/>
                </a:solidFill>
                <a:latin typeface="Muli"/>
              </a:rPr>
              <a:t>Presentation(View) –</a:t>
            </a:r>
            <a:r>
              <a:rPr lang="ru-RU" dirty="0" smtClean="0">
                <a:solidFill>
                  <a:srgbClr val="3F403F"/>
                </a:solidFill>
                <a:latin typeface="Muli"/>
              </a:rPr>
              <a:t> отвечает за </a:t>
            </a:r>
            <a:r>
              <a:rPr lang="ru-RU" dirty="0" smtClean="0">
                <a:solidFill>
                  <a:srgbClr val="3F403F"/>
                </a:solidFill>
              </a:rPr>
              <a:t>логику отображения </a:t>
            </a:r>
            <a:r>
              <a:rPr lang="ru-RU" dirty="0">
                <a:solidFill>
                  <a:srgbClr val="3F403F"/>
                </a:solidFill>
              </a:rPr>
              <a:t>данных на </a:t>
            </a:r>
            <a:r>
              <a:rPr lang="ru-RU" dirty="0" smtClean="0">
                <a:solidFill>
                  <a:srgbClr val="3F403F"/>
                </a:solidFill>
              </a:rPr>
              <a:t>экране</a:t>
            </a:r>
            <a:r>
              <a:rPr lang="en-US" dirty="0">
                <a:solidFill>
                  <a:srgbClr val="3F403F"/>
                </a:solidFill>
              </a:rPr>
              <a:t>.</a:t>
            </a:r>
            <a:endParaRPr lang="ru-RU" dirty="0" smtClean="0">
              <a:solidFill>
                <a:srgbClr val="3F4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8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6"/>
          <p:cNvSpPr txBox="1">
            <a:spLocks noGrp="1"/>
          </p:cNvSpPr>
          <p:nvPr>
            <p:ph type="title"/>
          </p:nvPr>
        </p:nvSpPr>
        <p:spPr>
          <a:xfrm>
            <a:off x="2038832" y="126772"/>
            <a:ext cx="5679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Экраны приложения</a:t>
            </a:r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22" y="1088272"/>
            <a:ext cx="1687647" cy="37503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327" y="1088272"/>
            <a:ext cx="1687646" cy="37503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514" y="1088272"/>
            <a:ext cx="1687647" cy="37503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8482" y="1088780"/>
            <a:ext cx="1687418" cy="37498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lt2"/>
                </a:solidFill>
              </a:rPr>
              <a:t>Спасибо за внимание</a:t>
            </a:r>
            <a:r>
              <a:rPr lang="en-US" dirty="0" smtClean="0">
                <a:solidFill>
                  <a:schemeClr val="lt2"/>
                </a:solidFill>
              </a:rPr>
              <a:t>!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 Services by Slidesgo">
  <a:themeElements>
    <a:clrScheme name="Simple Light">
      <a:dk1>
        <a:srgbClr val="343434"/>
      </a:dk1>
      <a:lt1>
        <a:srgbClr val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137</Words>
  <Application>Microsoft Office PowerPoint</Application>
  <PresentationFormat>Экран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Roboto</vt:lpstr>
      <vt:lpstr>Lato</vt:lpstr>
      <vt:lpstr>Arial</vt:lpstr>
      <vt:lpstr>Muli</vt:lpstr>
      <vt:lpstr>Barlow</vt:lpstr>
      <vt:lpstr>IT Services by Slidesgo</vt:lpstr>
      <vt:lpstr>Matule</vt:lpstr>
      <vt:lpstr>Реализация</vt:lpstr>
      <vt:lpstr>Архитектурные решения</vt:lpstr>
      <vt:lpstr>Используемые библиотеки</vt:lpstr>
      <vt:lpstr>Структура проекта</vt:lpstr>
      <vt:lpstr>Экраны приложения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Matule</dc:title>
  <cp:lastModifiedBy>Admin</cp:lastModifiedBy>
  <cp:revision>8</cp:revision>
  <dcterms:modified xsi:type="dcterms:W3CDTF">2025-02-15T11:49:13Z</dcterms:modified>
</cp:coreProperties>
</file>